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3601-580C-4B62-876C-EA9777856874}" type="datetimeFigureOut">
              <a:rPr lang="fi-FI" smtClean="0"/>
              <a:t>12.4.2022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8AA5-E298-4F2A-8CDA-513867A6B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2656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3601-580C-4B62-876C-EA9777856874}" type="datetimeFigureOut">
              <a:rPr lang="fi-FI" smtClean="0"/>
              <a:t>12.4.2022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8AA5-E298-4F2A-8CDA-513867A6B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3254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3601-580C-4B62-876C-EA9777856874}" type="datetimeFigureOut">
              <a:rPr lang="fi-FI" smtClean="0"/>
              <a:t>12.4.2022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8AA5-E298-4F2A-8CDA-513867A6B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5685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3601-580C-4B62-876C-EA9777856874}" type="datetimeFigureOut">
              <a:rPr lang="fi-FI" smtClean="0"/>
              <a:t>12.4.2022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8AA5-E298-4F2A-8CDA-513867A6B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7018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3601-580C-4B62-876C-EA9777856874}" type="datetimeFigureOut">
              <a:rPr lang="fi-FI" smtClean="0"/>
              <a:t>12.4.2022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8AA5-E298-4F2A-8CDA-513867A6B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368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3601-580C-4B62-876C-EA9777856874}" type="datetimeFigureOut">
              <a:rPr lang="fi-FI" smtClean="0"/>
              <a:t>12.4.2022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8AA5-E298-4F2A-8CDA-513867A6B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5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3601-580C-4B62-876C-EA9777856874}" type="datetimeFigureOut">
              <a:rPr lang="fi-FI" smtClean="0"/>
              <a:t>12.4.2022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8AA5-E298-4F2A-8CDA-513867A6B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67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3601-580C-4B62-876C-EA9777856874}" type="datetimeFigureOut">
              <a:rPr lang="fi-FI" smtClean="0"/>
              <a:t>12.4.2022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8AA5-E298-4F2A-8CDA-513867A6B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597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3601-580C-4B62-876C-EA9777856874}" type="datetimeFigureOut">
              <a:rPr lang="fi-FI" smtClean="0"/>
              <a:t>12.4.2022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8AA5-E298-4F2A-8CDA-513867A6B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631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3601-580C-4B62-876C-EA9777856874}" type="datetimeFigureOut">
              <a:rPr lang="fi-FI" smtClean="0"/>
              <a:t>12.4.2022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8AA5-E298-4F2A-8CDA-513867A6B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244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3601-580C-4B62-876C-EA9777856874}" type="datetimeFigureOut">
              <a:rPr lang="fi-FI" smtClean="0"/>
              <a:t>12.4.2022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B8AA5-E298-4F2A-8CDA-513867A6B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763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C3601-580C-4B62-876C-EA9777856874}" type="datetimeFigureOut">
              <a:rPr lang="fi-FI" smtClean="0"/>
              <a:t>12.4.2022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B8AA5-E298-4F2A-8CDA-513867A6B6E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50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ENA7.1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Mene sivustolle: sanomapro.fi</a:t>
            </a:r>
          </a:p>
          <a:p>
            <a:r>
              <a:rPr lang="fi-FI" dirty="0" smtClean="0"/>
              <a:t>Tee käyttäjätunnus</a:t>
            </a:r>
          </a:p>
          <a:p>
            <a:r>
              <a:rPr lang="fi-FI" dirty="0" smtClean="0"/>
              <a:t>Saat vahvistusmeilin sähköpostiisi -&gt; vahvista</a:t>
            </a:r>
          </a:p>
          <a:p>
            <a:r>
              <a:rPr lang="fi-FI" dirty="0" smtClean="0"/>
              <a:t>Kirjaudu tunnuksella</a:t>
            </a:r>
          </a:p>
          <a:p>
            <a:r>
              <a:rPr lang="fi-FI" dirty="0" smtClean="0"/>
              <a:t>Klikkaa yläbannerissa oikealla näkyvää tekstiä: ”oppilaan avain”</a:t>
            </a:r>
            <a:endParaRPr lang="fi-FI" dirty="0"/>
          </a:p>
          <a:p>
            <a:r>
              <a:rPr lang="fi-FI" dirty="0" smtClean="0"/>
              <a:t>Kirjaudu työtilaan avaimella</a:t>
            </a:r>
            <a:r>
              <a:rPr lang="fi-FI" smtClean="0"/>
              <a:t>: </a:t>
            </a:r>
            <a:r>
              <a:rPr lang="fi-FI"/>
              <a:t>4QMJ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86330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29</Words>
  <Application>Microsoft Office PowerPoint</Application>
  <PresentationFormat>Laajakuva</PresentationFormat>
  <Paragraphs>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ENA7.1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Franzon Päivi</dc:creator>
  <cp:lastModifiedBy>Franzon Päivi</cp:lastModifiedBy>
  <cp:revision>7</cp:revision>
  <dcterms:created xsi:type="dcterms:W3CDTF">2019-04-08T06:55:54Z</dcterms:created>
  <dcterms:modified xsi:type="dcterms:W3CDTF">2022-04-12T05:59:49Z</dcterms:modified>
</cp:coreProperties>
</file>