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65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25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68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701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368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97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31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44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63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3601-580C-4B62-876C-EA9777856874}" type="datetimeFigureOut">
              <a:rPr lang="fi-FI" smtClean="0"/>
              <a:t>12.4.2022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8AA5-E298-4F2A-8CDA-513867A6B6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50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ENA7.1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Mene sivustolle: sanomapro.fi</a:t>
            </a:r>
          </a:p>
          <a:p>
            <a:r>
              <a:rPr lang="fi-FI" dirty="0" smtClean="0"/>
              <a:t>Tee käyttäjätunnus</a:t>
            </a:r>
          </a:p>
          <a:p>
            <a:r>
              <a:rPr lang="fi-FI" dirty="0" smtClean="0"/>
              <a:t>Saat vahvistusmeilin sähköpostiisi -&gt; vahvista</a:t>
            </a:r>
          </a:p>
          <a:p>
            <a:r>
              <a:rPr lang="fi-FI" dirty="0" smtClean="0"/>
              <a:t>Kirjaudu tunnuksella</a:t>
            </a:r>
          </a:p>
          <a:p>
            <a:r>
              <a:rPr lang="fi-FI" dirty="0" smtClean="0"/>
              <a:t>Klikkaa yläbannerissa oikealla näkyvää tekstiä: ”oppilaan avain”</a:t>
            </a:r>
            <a:endParaRPr lang="fi-FI" dirty="0"/>
          </a:p>
          <a:p>
            <a:r>
              <a:rPr lang="fi-FI" dirty="0" smtClean="0"/>
              <a:t>Kirjaudu työtilaan avaimella</a:t>
            </a:r>
            <a:r>
              <a:rPr lang="fi-FI" smtClean="0"/>
              <a:t>: </a:t>
            </a:r>
            <a:r>
              <a:rPr lang="fi-FI"/>
              <a:t>4QMJ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633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ENA7.1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7</cp:revision>
  <dcterms:created xsi:type="dcterms:W3CDTF">2019-04-08T06:55:54Z</dcterms:created>
  <dcterms:modified xsi:type="dcterms:W3CDTF">2022-04-12T05:59:49Z</dcterms:modified>
</cp:coreProperties>
</file>