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58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5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C74C-7218-4F52-B7D4-20EAE6A3B2B6}" type="datetimeFigureOut">
              <a:rPr lang="fi-FI" smtClean="0"/>
              <a:t>27.8.2015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D266D86-683E-4874-BB40-23E0AB5CA2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5463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C74C-7218-4F52-B7D4-20EAE6A3B2B6}" type="datetimeFigureOut">
              <a:rPr lang="fi-FI" smtClean="0"/>
              <a:t>27.8.2015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D266D86-683E-4874-BB40-23E0AB5CA2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0911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C74C-7218-4F52-B7D4-20EAE6A3B2B6}" type="datetimeFigureOut">
              <a:rPr lang="fi-FI" smtClean="0"/>
              <a:t>27.8.2015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D266D86-683E-4874-BB40-23E0AB5CA204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884884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C74C-7218-4F52-B7D4-20EAE6A3B2B6}" type="datetimeFigureOut">
              <a:rPr lang="fi-FI" smtClean="0"/>
              <a:t>27.8.2015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D266D86-683E-4874-BB40-23E0AB5CA2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55837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C74C-7218-4F52-B7D4-20EAE6A3B2B6}" type="datetimeFigureOut">
              <a:rPr lang="fi-FI" smtClean="0"/>
              <a:t>27.8.2015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D266D86-683E-4874-BB40-23E0AB5CA204}" type="slidenum">
              <a:rPr lang="fi-FI" smtClean="0"/>
              <a:t>‹#›</a:t>
            </a:fld>
            <a:endParaRPr lang="fi-FI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203709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C74C-7218-4F52-B7D4-20EAE6A3B2B6}" type="datetimeFigureOut">
              <a:rPr lang="fi-FI" smtClean="0"/>
              <a:t>27.8.2015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D266D86-683E-4874-BB40-23E0AB5CA2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51965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C74C-7218-4F52-B7D4-20EAE6A3B2B6}" type="datetimeFigureOut">
              <a:rPr lang="fi-FI" smtClean="0"/>
              <a:t>27.8.2015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66D86-683E-4874-BB40-23E0AB5CA2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715782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C74C-7218-4F52-B7D4-20EAE6A3B2B6}" type="datetimeFigureOut">
              <a:rPr lang="fi-FI" smtClean="0"/>
              <a:t>27.8.2015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66D86-683E-4874-BB40-23E0AB5CA2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244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C74C-7218-4F52-B7D4-20EAE6A3B2B6}" type="datetimeFigureOut">
              <a:rPr lang="fi-FI" smtClean="0"/>
              <a:t>27.8.2015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66D86-683E-4874-BB40-23E0AB5CA2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0032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C74C-7218-4F52-B7D4-20EAE6A3B2B6}" type="datetimeFigureOut">
              <a:rPr lang="fi-FI" smtClean="0"/>
              <a:t>27.8.2015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D266D86-683E-4874-BB40-23E0AB5CA2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984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C74C-7218-4F52-B7D4-20EAE6A3B2B6}" type="datetimeFigureOut">
              <a:rPr lang="fi-FI" smtClean="0"/>
              <a:t>27.8.2015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D266D86-683E-4874-BB40-23E0AB5CA2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6016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C74C-7218-4F52-B7D4-20EAE6A3B2B6}" type="datetimeFigureOut">
              <a:rPr lang="fi-FI" smtClean="0"/>
              <a:t>27.8.2015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D266D86-683E-4874-BB40-23E0AB5CA2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6904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C74C-7218-4F52-B7D4-20EAE6A3B2B6}" type="datetimeFigureOut">
              <a:rPr lang="fi-FI" smtClean="0"/>
              <a:t>27.8.2015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66D86-683E-4874-BB40-23E0AB5CA2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2913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C74C-7218-4F52-B7D4-20EAE6A3B2B6}" type="datetimeFigureOut">
              <a:rPr lang="fi-FI" smtClean="0"/>
              <a:t>27.8.2015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66D86-683E-4874-BB40-23E0AB5CA2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9022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C74C-7218-4F52-B7D4-20EAE6A3B2B6}" type="datetimeFigureOut">
              <a:rPr lang="fi-FI" smtClean="0"/>
              <a:t>27.8.2015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66D86-683E-4874-BB40-23E0AB5CA2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1159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C74C-7218-4F52-B7D4-20EAE6A3B2B6}" type="datetimeFigureOut">
              <a:rPr lang="fi-FI" smtClean="0"/>
              <a:t>27.8.2015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D266D86-683E-4874-BB40-23E0AB5CA2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3483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DAC74C-7218-4F52-B7D4-20EAE6A3B2B6}" type="datetimeFigureOut">
              <a:rPr lang="fi-FI" smtClean="0"/>
              <a:t>27.8.2015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D266D86-683E-4874-BB40-23E0AB5CA2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9585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prezi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PowerPoint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Esitysgrafiikkaohjelma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52986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Esitysgrafiikka ohjelmaa voi käyttää moniin eri tarkoituksiin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Tärkein on ehkä suullisen esityksen täydentäminen. Jotkut opettajat käyttävät toisinaan PowerPointia opetuksessaan.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98308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Kuinka oppia PowerPointia?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On erityyppisiä ohjelmia, joihin sopivat erityyppiset tavat opetella niiden käyttöä.</a:t>
            </a:r>
          </a:p>
          <a:p>
            <a:r>
              <a:rPr lang="fi-FI" dirty="0" smtClean="0"/>
              <a:t>PowerPoint on ohjelma, jonka voi oppia hyvin kokeilemalla.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8636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Tee nyt PowerPoint-esitys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Voit kertoa itsestäsi tai</a:t>
            </a:r>
          </a:p>
          <a:p>
            <a:r>
              <a:rPr lang="fi-FI" dirty="0" smtClean="0"/>
              <a:t>voit kertoa jostain harrastuksesta tai</a:t>
            </a:r>
          </a:p>
          <a:p>
            <a:r>
              <a:rPr lang="fi-FI" dirty="0" smtClean="0"/>
              <a:t>voit keksiä jonkin aiheen itse.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4702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Teknisiä tavoitteita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Tee useita dioja, kokeile erilaisia diojen rakenteita.</a:t>
            </a:r>
          </a:p>
          <a:p>
            <a:r>
              <a:rPr lang="fi-FI" dirty="0" smtClean="0"/>
              <a:t>Voit ottaa kuvia netistä tai käyttää valmiita ohjelman omia kuvia.</a:t>
            </a:r>
          </a:p>
          <a:p>
            <a:r>
              <a:rPr lang="fi-FI" dirty="0" smtClean="0"/>
              <a:t>Lisää linkkejä nettiin.</a:t>
            </a:r>
          </a:p>
          <a:p>
            <a:r>
              <a:rPr lang="fi-FI" dirty="0" smtClean="0"/>
              <a:t>Valitse jokin mieleinen rakenne.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87974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Lisää teknisiä tavoitteita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Kokeile animaatioita.</a:t>
            </a:r>
          </a:p>
          <a:p>
            <a:r>
              <a:rPr lang="fi-FI" dirty="0" smtClean="0"/>
              <a:t>Osaatko tehdä esityksestä automaattisesti sivulta toiselle vaihtuvan?</a:t>
            </a:r>
          </a:p>
          <a:p>
            <a:r>
              <a:rPr lang="fi-FI" dirty="0" smtClean="0"/>
              <a:t>Keksitkö </a:t>
            </a:r>
            <a:r>
              <a:rPr lang="fi-FI" smtClean="0"/>
              <a:t>lisää jotain?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4336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Aloita tekemällä muutama (vähintään 3) diaa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Lisää niihin jokin sisältö (teksti, kuva, tms.) ja muotoile vasta sitten.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96524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PowerPoint on vain yksi ohjelma monista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Esimerkiksi netissä on vapaasti käytettävä ohjelma nimeltään </a:t>
            </a:r>
            <a:r>
              <a:rPr lang="fi-FI" dirty="0" err="1" smtClean="0">
                <a:hlinkClick r:id="rId2"/>
              </a:rPr>
              <a:t>Prezi</a:t>
            </a:r>
            <a:r>
              <a:rPr lang="fi-FI" dirty="0" smtClean="0"/>
              <a:t>, jolla voi tehdä jopa havainnollisempia esityksiä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74561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iehkura">
  <a:themeElements>
    <a:clrScheme name="Kiehkura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Kiehkur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iehkur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21</TotalTime>
  <Words>161</Words>
  <Application>Microsoft Office PowerPoint</Application>
  <PresentationFormat>Laajakuva</PresentationFormat>
  <Paragraphs>24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Kiehkura</vt:lpstr>
      <vt:lpstr>PowerPoint</vt:lpstr>
      <vt:lpstr>Esitysgrafiikka ohjelmaa voi käyttää moniin eri tarkoituksiin</vt:lpstr>
      <vt:lpstr>Kuinka oppia PowerPointia?</vt:lpstr>
      <vt:lpstr>Tee nyt PowerPoint-esitys</vt:lpstr>
      <vt:lpstr>Teknisiä tavoitteita</vt:lpstr>
      <vt:lpstr>Lisää teknisiä tavoitteita</vt:lpstr>
      <vt:lpstr>Aloita tekemällä muutama (vähintään 3) diaa</vt:lpstr>
      <vt:lpstr>PowerPoint on vain yksi ohjelma monista</vt:lpstr>
    </vt:vector>
  </TitlesOfParts>
  <Company>Seutu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</dc:title>
  <dc:creator>Kiema Pasi</dc:creator>
  <cp:lastModifiedBy>Kiema Pasi</cp:lastModifiedBy>
  <cp:revision>3</cp:revision>
  <dcterms:created xsi:type="dcterms:W3CDTF">2015-08-27T06:21:09Z</dcterms:created>
  <dcterms:modified xsi:type="dcterms:W3CDTF">2015-08-27T06:42:32Z</dcterms:modified>
</cp:coreProperties>
</file>