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47f77e2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547f77e2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47f77e2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47f77e2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47f77e2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47f77e2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547f77e2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547f77e2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00bd45f2191da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00bd45f2191da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000bd45f2191dab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000bd45f2191dab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Vuorrováikkuhus joavkkus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548" y="2833973"/>
            <a:ext cx="3412075" cy="21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   Maiguin sániiguin dearvvahat skihpáriiddát iđđes?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   Mas oainnát makkár mielas du ustit lea iđđes?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 Makkár rollat leat luohká olbmuin dál? Namut rollaid.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 Go skihpáraččat leat ovttas skuvlla gaskadiimmus, de makkár rollat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nuorain doppe leat? Leago muhtun rolla bissovaš?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    Makkár rollat gávdnojit jiekŋaskearroarenas spealu áigge?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925" y="-2"/>
            <a:ext cx="3138075" cy="19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Miellagovva mus alddán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576550"/>
            <a:ext cx="8222100" cy="17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“Go olmmoš ipmirda iežas, son ipmirda maid earáid”. </a:t>
            </a:r>
            <a:endParaRPr sz="3000" i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Joatkke gihppagii čuovvovaš cealkagiid:</a:t>
            </a:r>
            <a:endParaRPr sz="3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550" y="2809400"/>
            <a:ext cx="3531924" cy="19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0" y="1059450"/>
            <a:ext cx="8222100" cy="3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Juos livččen ealli, livččen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Mus oaidná juo bajil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Sosiálalaš dilálašvuođain lean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Buoremus skihpáriin lean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Okto lean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Jurddašan, ahte mus ii oainne olggos ahte  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Jáhkán, ahte muhtun ášši lea váikkohan munnje nu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Eadni ii dieđe mu birra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Oahpaheaddji ii dieđe ahte  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Mu buoremus skibir ii dieđe  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Ránnjá ii dieđe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Dakkár ášši man in goassige muital geasage lea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Hutkka alccet gažaldaga masa it máhte vástidit.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Ø In sáhte govahallat iežan (man dilis)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omic Sans MS"/>
                <a:ea typeface="Comic Sans MS"/>
                <a:cs typeface="Comic Sans MS"/>
                <a:sym typeface="Comic Sans MS"/>
              </a:rPr>
              <a:t>Nonverbálalaš giella – oainnátgo maid mun iskkan dadjat?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   Iskka dadjat sániid haga nubbái juoidá.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   Smiehta mas oainnát, ahte nubbi gielista. Máhtátgo muitalit sániiguin?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 Leat juhlis, ja okta nieida/bárdni liikosta dutnje. Mas oainnát dan?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900" y="2933650"/>
            <a:ext cx="2369900" cy="215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https://mielenihmeet.fi/8-persoonallisuustyyppia-carl-jungin/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24300" y="20714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60950" y="1891227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https://youtu.be/sgQgdeE8hoc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Näytössä katseltava esitys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Comic Sans MS</vt:lpstr>
      <vt:lpstr>Arial</vt:lpstr>
      <vt:lpstr>Roboto</vt:lpstr>
      <vt:lpstr>Material</vt:lpstr>
      <vt:lpstr>Vuorrováikkuhus joavkkus</vt:lpstr>
      <vt:lpstr>PowerPoint-esitys</vt:lpstr>
      <vt:lpstr>Miellagovva mus alddán</vt:lpstr>
      <vt:lpstr>PowerPoint-esitys</vt:lpstr>
      <vt:lpstr>Nonverbálalaš giella – oainnátgo maid mun iskkan dadjat?</vt:lpstr>
      <vt:lpstr>https://mielenihmeet.fi/8-persoonallisuustyyppia-carl-jungin/</vt:lpstr>
      <vt:lpstr>https://youtu.be/sgQgdeE8hoc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Vuorrováikkuhus joavkkus</dc:title>
  <dc:creator>Anne-Mari Kukkonen</dc:creator>
  <cp:lastModifiedBy>Anne-Mari Kukkonen</cp:lastModifiedBy>
  <cp:revision>1</cp:revision>
  <dcterms:modified xsi:type="dcterms:W3CDTF">2018-10-31T07:37:51Z</dcterms:modified>
</cp:coreProperties>
</file>