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773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01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09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32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41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477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667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21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02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31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EA367-E4B7-4110-8728-C7050696DECE}" type="datetimeFigureOut">
              <a:rPr lang="fi-FI" smtClean="0"/>
              <a:t>20.1.2026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C7F0EA4-1B29-453C-B578-65DEF8BE9CD7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12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FDCFF2-635B-ADF2-21A9-1EE938F7D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Suomi itsenäistyy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C549FA0-0B2D-9B1C-DC54-24245CEA9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Venäjän vallankumoukset</a:t>
            </a:r>
          </a:p>
        </p:txBody>
      </p:sp>
    </p:spTree>
    <p:extLst>
      <p:ext uri="{BB962C8B-B14F-4D97-AF65-F5344CB8AC3E}">
        <p14:creationId xmlns:p14="http://schemas.microsoft.com/office/powerpoint/2010/main" val="1472444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9A393D-4ABB-9FFF-6635-A1D02D827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Taustaa Venäjän vallankumouksille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5F0C1A-FB6F-3A59-67A1-D0ACF4647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Kansa oli köyhää – maanviljelys kehittymätöntä, tehtaissa huonot työolot ja palkat</a:t>
            </a:r>
          </a:p>
          <a:p>
            <a:r>
              <a:rPr lang="fi-FI" sz="2400" dirty="0"/>
              <a:t>Uudistusliikkeitä perustettiin – ei uskottu, että itsevaltainen keisari Nikolai II ajattelee kansaa</a:t>
            </a:r>
          </a:p>
          <a:p>
            <a:r>
              <a:rPr lang="fi-FI" sz="2400" dirty="0"/>
              <a:t>Venäjä ei pärjännyt maailmansodassa ja keisarin suosio laski entisestään</a:t>
            </a:r>
          </a:p>
          <a:p>
            <a:r>
              <a:rPr lang="fi-FI" sz="2400" dirty="0"/>
              <a:t>Ruuan hinta nousi ja kansa näki nälkää</a:t>
            </a:r>
          </a:p>
        </p:txBody>
      </p:sp>
    </p:spTree>
    <p:extLst>
      <p:ext uri="{BB962C8B-B14F-4D97-AF65-F5344CB8AC3E}">
        <p14:creationId xmlns:p14="http://schemas.microsoft.com/office/powerpoint/2010/main" val="99256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C5B7F4D-97C5-BCB0-D2CE-2F4F65DF8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Valtavat elintasoerot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D275383-4566-8720-D5F7-444D10CF44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3742" y="2089325"/>
            <a:ext cx="4493141" cy="3292125"/>
          </a:xfrm>
          <a:prstGeom prst="rect">
            <a:avLst/>
          </a:prstGeom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E19D28A9-E79A-C989-E04F-C9ACACE865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3500" y="2203295"/>
            <a:ext cx="4645025" cy="307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5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6BEE98F7-1FAA-D4DA-D5F3-26785F94A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205" y="804519"/>
            <a:ext cx="3241820" cy="4431360"/>
          </a:xfrm>
        </p:spPr>
        <p:txBody>
          <a:bodyPr anchor="ctr">
            <a:normAutofit/>
          </a:bodyPr>
          <a:lstStyle/>
          <a:p>
            <a:r>
              <a:rPr lang="fi-FI" sz="2500"/>
              <a:t>Venäjällä tapahtui vuonna 1917 kaksi vallankumousta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45156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5AE14C0-EFDD-1636-D50C-CC0A4A4C3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863" y="804520"/>
            <a:ext cx="6102559" cy="4431359"/>
          </a:xfrm>
        </p:spPr>
        <p:txBody>
          <a:bodyPr anchor="ctr">
            <a:normAutofit/>
          </a:bodyPr>
          <a:lstStyle/>
          <a:p>
            <a:r>
              <a:rPr lang="fi-FI" sz="2800" dirty="0"/>
              <a:t>Tehtävät:  (Kirja kpl 23, s.161-165)</a:t>
            </a:r>
          </a:p>
          <a:p>
            <a:endParaRPr lang="fi-FI" sz="2800" dirty="0"/>
          </a:p>
          <a:p>
            <a:pPr marL="0" indent="0">
              <a:buNone/>
            </a:pPr>
            <a:r>
              <a:rPr lang="fi-FI" sz="2800"/>
              <a:t>1) Selvitä </a:t>
            </a:r>
            <a:r>
              <a:rPr lang="fi-FI" sz="2800" dirty="0"/>
              <a:t>kirjasta mitä vallankumouksissa tapahtui</a:t>
            </a:r>
            <a:r>
              <a:rPr lang="fi-FI" sz="2800"/>
              <a:t>? </a:t>
            </a:r>
          </a:p>
          <a:p>
            <a:pPr marL="0" indent="0">
              <a:buNone/>
            </a:pPr>
            <a:r>
              <a:rPr lang="fi-FI" sz="2800" dirty="0"/>
              <a:t>2) Kuka nousi valtaan? </a:t>
            </a:r>
          </a:p>
          <a:p>
            <a:pPr marL="0" indent="0">
              <a:buNone/>
            </a:pPr>
            <a:r>
              <a:rPr lang="fi-FI" sz="2800" dirty="0"/>
              <a:t>3) Mitä Venäjällä tapahtui vallankumousten jälkeen?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5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2CB9CD-2915-D5AD-3229-90636B881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Vastaukset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E6F212-B87D-3462-322B-5863F0804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1. Helmikuun vallankumous -&gt; keisari syrjäytettiin, kansa nousi kapinaan</a:t>
            </a:r>
          </a:p>
          <a:p>
            <a:r>
              <a:rPr lang="fi-FI" dirty="0"/>
              <a:t>1. Lokakuun vallankumous -&gt; Väliaikainen hallitus ei onnistunut vakiinnuttamaan oloja ja bolsevikit kaappasivat vallan.</a:t>
            </a:r>
          </a:p>
          <a:p>
            <a:r>
              <a:rPr lang="fi-FI" dirty="0"/>
              <a:t>2. Helmikuun vallankumous -&gt; väliaikainen hallitus</a:t>
            </a:r>
          </a:p>
          <a:p>
            <a:r>
              <a:rPr lang="fi-FI" dirty="0"/>
              <a:t>2. Lokakuun vallankumous -&gt; Lenin ja Bolsevikit</a:t>
            </a:r>
          </a:p>
          <a:p>
            <a:r>
              <a:rPr lang="fi-FI" dirty="0"/>
              <a:t>3. Sisällissota punaisten ja valkoisten kesken, lopulta punaiset eli bolsevikit vakiinnuttivat valtansa.  Venäjästä tuli Neuvostoliitto 1922 (työläisten johtama valtio)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168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0013D77-6314-4D7E-B3AE-F64340434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504834-5C3B-4268-AA97-192F1C8B3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515509C-8464-EB64-3D29-70032664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7" y="976508"/>
            <a:ext cx="5525305" cy="2367221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5400"/>
              <a:t>Suomi itsenäistyy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50D7FF-6C62-EBC7-211D-D73A53704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17" y="3531204"/>
            <a:ext cx="5530919" cy="1606576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>
              <a:buNone/>
            </a:pPr>
            <a:r>
              <a:rPr lang="en-US" sz="1800" cap="all" dirty="0"/>
              <a:t>Kirjoita </a:t>
            </a:r>
            <a:r>
              <a:rPr lang="en-US" sz="1800" cap="all" dirty="0" err="1"/>
              <a:t>vihkoon</a:t>
            </a:r>
            <a:r>
              <a:rPr lang="en-US" sz="1800" cap="all" dirty="0"/>
              <a:t> </a:t>
            </a:r>
            <a:r>
              <a:rPr lang="en-US" sz="1800" cap="all" dirty="0" err="1"/>
              <a:t>lyhyt</a:t>
            </a:r>
            <a:r>
              <a:rPr lang="en-US" sz="1800" cap="all" dirty="0"/>
              <a:t> </a:t>
            </a:r>
            <a:r>
              <a:rPr lang="en-US" sz="1800" cap="all" dirty="0" err="1"/>
              <a:t>kuvaus</a:t>
            </a:r>
            <a:r>
              <a:rPr lang="en-US" sz="1800" cap="all" dirty="0"/>
              <a:t> </a:t>
            </a:r>
            <a:r>
              <a:rPr lang="en-US" sz="1800" cap="all" dirty="0" err="1"/>
              <a:t>siitä</a:t>
            </a:r>
            <a:r>
              <a:rPr lang="en-US" sz="1800" cap="all" dirty="0"/>
              <a:t>, </a:t>
            </a:r>
            <a:r>
              <a:rPr lang="en-US" sz="1800" cap="all" dirty="0" err="1"/>
              <a:t>kuinka</a:t>
            </a:r>
            <a:r>
              <a:rPr lang="en-US" sz="1800" cap="all" dirty="0"/>
              <a:t> </a:t>
            </a:r>
            <a:r>
              <a:rPr lang="en-US" sz="1800" cap="all" dirty="0" err="1"/>
              <a:t>Suomen</a:t>
            </a:r>
            <a:r>
              <a:rPr lang="en-US" sz="1800" cap="all" dirty="0"/>
              <a:t> </a:t>
            </a:r>
            <a:r>
              <a:rPr lang="en-US" sz="1800" cap="all" dirty="0" err="1"/>
              <a:t>itsenäistyminen</a:t>
            </a:r>
            <a:r>
              <a:rPr lang="en-US" sz="1800" cap="all" dirty="0"/>
              <a:t> </a:t>
            </a:r>
            <a:r>
              <a:rPr lang="en-US" sz="1800" cap="all" dirty="0" err="1"/>
              <a:t>tapahtui</a:t>
            </a:r>
            <a:r>
              <a:rPr lang="en-US" sz="1800" cap="all" dirty="0"/>
              <a:t>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499C1D-827E-4262-9D7E-C9C5D41F7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8" y="3528543"/>
            <a:ext cx="55361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769521-3FF2-4900-8E88-FE324129C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63259" y="583365"/>
            <a:chExt cx="4074533" cy="518192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1FA2858-515C-4B19-957E-E33BE2525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120D3D-6DFE-4D3F-821A-5DEB60B85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Kuva 3">
            <a:extLst>
              <a:ext uri="{FF2B5EF4-FFF2-40B4-BE49-F238E27FC236}">
                <a16:creationId xmlns:a16="http://schemas.microsoft.com/office/drawing/2014/main" id="{5B026207-053A-CE91-943A-ADC536E3FC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88" r="-4" b="-4"/>
          <a:stretch/>
        </p:blipFill>
        <p:spPr>
          <a:xfrm>
            <a:off x="8116373" y="1116345"/>
            <a:ext cx="2799103" cy="386617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4D3980-B8F4-49E4-BADC-88E2D3517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0E57DF2-FA2B-4494-B47E-8180C6326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72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72C17F19-18BF-7ECF-E62D-457862FAC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14" y="5373689"/>
            <a:ext cx="6353175" cy="11906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fi-FI" sz="3600">
                <a:latin typeface="Times New Roman" panose="02020603050405020304" pitchFamily="18" charset="0"/>
              </a:rPr>
              <a:t>Leninin ohjelmassa kansojen itsemääräämisoikeus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B84E27EE-7B86-B342-9D14-FCDC89567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2924176"/>
            <a:ext cx="2241550" cy="11906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fi-FI" sz="3600">
                <a:latin typeface="Times New Roman" panose="02020603050405020304" pitchFamily="18" charset="0"/>
              </a:rPr>
              <a:t>Hyvä mainos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D83D134C-AF71-95AC-2B68-3937E89E4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5" y="476251"/>
            <a:ext cx="4186238" cy="107791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>
                <a:latin typeface="Times New Roman" panose="02020603050405020304" pitchFamily="18" charset="0"/>
              </a:rPr>
              <a:t>Uskoi Suomen liittyvän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i-FI" altLang="fi-FI">
                <a:latin typeface="Times New Roman" panose="02020603050405020304" pitchFamily="18" charset="0"/>
              </a:rPr>
              <a:t>takaisin Venäjään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8E041246-E8B4-848B-0E44-3A1258CE8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2638" y="2708276"/>
            <a:ext cx="1936750" cy="119062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fi-FI" sz="3600">
                <a:latin typeface="Times New Roman" panose="02020603050405020304" pitchFamily="18" charset="0"/>
              </a:rPr>
              <a:t>Venäjällä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fi-FI" sz="3600">
                <a:latin typeface="Times New Roman" panose="02020603050405020304" pitchFamily="18" charset="0"/>
              </a:rPr>
              <a:t>kaaos</a:t>
            </a:r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9BB0FCB5-95C8-B8C9-E00F-6DEBDC1773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1447800"/>
            <a:ext cx="1143000" cy="609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/>
          <a:lstStyle/>
          <a:p>
            <a:endParaRPr lang="fi-FI"/>
          </a:p>
        </p:txBody>
      </p:sp>
      <p:sp>
        <p:nvSpPr>
          <p:cNvPr id="8199" name="AutoShape 7">
            <a:extLst>
              <a:ext uri="{FF2B5EF4-FFF2-40B4-BE49-F238E27FC236}">
                <a16:creationId xmlns:a16="http://schemas.microsoft.com/office/drawing/2014/main" id="{58CFB3A5-69D3-95F3-5EFF-D4D478D6E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1628776"/>
            <a:ext cx="4033838" cy="35290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160 w 21600"/>
              <a:gd name="T13" fmla="*/ 8640 h 21600"/>
              <a:gd name="T14" fmla="*/ 19440 w 21600"/>
              <a:gd name="T15" fmla="*/ 1296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lnTo>
                  <a:pt x="10800" y="0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FF6B6B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fi-FI" sz="2000" b="1"/>
              <a:t>Miksi Venäjä antoi Suomen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i-FI" altLang="fi-FI" sz="2000" b="1"/>
              <a:t>Itsenäistyä?</a:t>
            </a:r>
            <a:endParaRPr lang="en-US" altLang="fi-FI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animBg="1"/>
      <p:bldP spid="9220" grpId="0" animBg="1"/>
      <p:bldP spid="9221" grpId="0" animBg="1"/>
    </p:bldLst>
  </p:timing>
</p:sld>
</file>

<file path=ppt/theme/theme1.xml><?xml version="1.0" encoding="utf-8"?>
<a:theme xmlns:a="http://schemas.openxmlformats.org/drawingml/2006/main" name="Galleria">
  <a:themeElements>
    <a:clrScheme name="Gal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158</TotalTime>
  <Words>188</Words>
  <Application>Microsoft Office PowerPoint</Application>
  <PresentationFormat>Laajakuva</PresentationFormat>
  <Paragraphs>30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Times New Roman</vt:lpstr>
      <vt:lpstr>Galleria</vt:lpstr>
      <vt:lpstr>Suomi itsenäistyy</vt:lpstr>
      <vt:lpstr>Taustaa Venäjän vallankumouksille</vt:lpstr>
      <vt:lpstr>Valtavat elintasoerot</vt:lpstr>
      <vt:lpstr>Venäjällä tapahtui vuonna 1917 kaksi vallankumousta</vt:lpstr>
      <vt:lpstr>Vastaukset</vt:lpstr>
      <vt:lpstr>Suomi itsenäistyy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Suomi itsenäistyy</dc:title>
  <dc:creator>Helenius Niki</dc:creator>
  <cp:lastModifiedBy>Helenius Niki</cp:lastModifiedBy>
  <cp:revision>7</cp:revision>
  <dcterms:created xsi:type="dcterms:W3CDTF">2024-04-16T08:25:12Z</dcterms:created>
  <dcterms:modified xsi:type="dcterms:W3CDTF">2026-01-20T08:57:08Z</dcterms:modified>
</cp:coreProperties>
</file>