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71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78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00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72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72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0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93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59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9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63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8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58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35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3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55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73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51F284-1932-4CB4-BA3B-38D509D2E571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7921-8397-4899-A4FC-D87B5515D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657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Verbin nominaalimuodot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= muut kuin persoonamuotoiset verbit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5979"/>
            <a:ext cx="2192545" cy="224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1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u="sng" dirty="0"/>
              <a:t>Agenttipartisiippi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700" y="2052925"/>
            <a:ext cx="7776748" cy="4195481"/>
          </a:xfrm>
        </p:spPr>
        <p:txBody>
          <a:bodyPr>
            <a:normAutofit/>
          </a:bodyPr>
          <a:lstStyle/>
          <a:p>
            <a:r>
              <a:rPr lang="fi-FI" sz="2800" dirty="0"/>
              <a:t>tunnukset: </a:t>
            </a:r>
            <a:r>
              <a:rPr lang="fi-FI" sz="2800" i="1" dirty="0" err="1"/>
              <a:t>-ma/-mä</a:t>
            </a:r>
            <a:endParaRPr lang="fi-FI" sz="2800" i="1" dirty="0"/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”Kenen tekemä jokin asia on?”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i="1" dirty="0"/>
              <a:t>	Minun </a:t>
            </a:r>
            <a:r>
              <a:rPr lang="fi-FI" sz="2800" i="1" u="sng" dirty="0"/>
              <a:t>neulo</a:t>
            </a:r>
            <a:r>
              <a:rPr lang="fi-FI" sz="2800" b="1" i="1" u="sng" dirty="0"/>
              <a:t>ma</a:t>
            </a:r>
            <a:r>
              <a:rPr lang="fi-FI" sz="2800" i="1" u="sng" dirty="0"/>
              <a:t>ni</a:t>
            </a:r>
            <a:r>
              <a:rPr lang="fi-FI" sz="2800" i="1" dirty="0"/>
              <a:t> paita on kaunein. </a:t>
            </a:r>
            <a:endParaRPr lang="fi-FI" sz="2800" dirty="0"/>
          </a:p>
          <a:p>
            <a:pPr marL="0" indent="0">
              <a:buNone/>
            </a:pPr>
            <a:r>
              <a:rPr lang="fi-FI" sz="2800" i="1" dirty="0"/>
              <a:t>	Einon </a:t>
            </a:r>
            <a:r>
              <a:rPr lang="fi-FI" sz="2800" i="1" u="sng" dirty="0"/>
              <a:t>sito</a:t>
            </a:r>
            <a:r>
              <a:rPr lang="fi-FI" sz="2800" b="1" i="1" u="sng" dirty="0"/>
              <a:t>ma</a:t>
            </a:r>
            <a:r>
              <a:rPr lang="fi-FI" sz="2800" i="1" dirty="0"/>
              <a:t> solmu ei kestänyt.</a:t>
            </a:r>
            <a:endParaRPr lang="fi-FI" sz="2800" dirty="0"/>
          </a:p>
          <a:p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172604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268760"/>
            <a:ext cx="9001000" cy="4536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3200" dirty="0"/>
              <a:t>Kaksi ryhmää:</a:t>
            </a:r>
          </a:p>
          <a:p>
            <a:pPr marL="0" lvl="0" indent="0">
              <a:buNone/>
            </a:pPr>
            <a:r>
              <a:rPr lang="fi-FI" sz="3200" dirty="0"/>
              <a:t>1) infinitiivit </a:t>
            </a:r>
          </a:p>
          <a:p>
            <a:pPr marL="0" lvl="0" indent="0">
              <a:buNone/>
            </a:pPr>
            <a:r>
              <a:rPr lang="fi-FI" sz="3200" dirty="0"/>
              <a:t>2) partisiipit</a:t>
            </a:r>
          </a:p>
          <a:p>
            <a:pPr lvl="0"/>
            <a:r>
              <a:rPr lang="fi-FI" sz="3200" dirty="0"/>
              <a:t>  käytetään kuten nomineja: taipuvat sijamuodoissa, esim.</a:t>
            </a:r>
          </a:p>
          <a:p>
            <a:pPr marL="0" indent="0">
              <a:buNone/>
            </a:pPr>
            <a:r>
              <a:rPr lang="fi-FI" sz="2800" i="1" dirty="0"/>
              <a:t>Kävin kaupassa.   - 	Kävin </a:t>
            </a:r>
            <a:r>
              <a:rPr lang="fi-FI" sz="2800" i="1" u="sng" dirty="0"/>
              <a:t>ostamassa</a:t>
            </a:r>
            <a:r>
              <a:rPr lang="fi-FI" sz="2800" i="1" dirty="0"/>
              <a:t> banaanin</a:t>
            </a:r>
            <a:r>
              <a:rPr lang="fi-FI" sz="1600" i="1" dirty="0"/>
              <a:t>.</a:t>
            </a:r>
            <a:endParaRPr lang="fi-FI" sz="16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085184"/>
            <a:ext cx="2190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u="sng" dirty="0"/>
              <a:t>1) INFINITIIVIT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u="sng" dirty="0"/>
              <a:t>A-infinitiivi</a:t>
            </a:r>
          </a:p>
          <a:p>
            <a:pPr marL="0" indent="0">
              <a:buNone/>
            </a:pPr>
            <a:r>
              <a:rPr lang="fi-FI" sz="3200" dirty="0"/>
              <a:t>	</a:t>
            </a:r>
          </a:p>
          <a:p>
            <a:r>
              <a:rPr lang="fi-FI" sz="3200" dirty="0"/>
              <a:t>verbin perusmuoto </a:t>
            </a:r>
          </a:p>
          <a:p>
            <a:r>
              <a:rPr lang="fi-FI" sz="2800" dirty="0"/>
              <a:t>tunnukset: </a:t>
            </a:r>
            <a:r>
              <a:rPr lang="fi-FI" sz="2800" i="1" dirty="0"/>
              <a:t>-a/-ä, </a:t>
            </a:r>
            <a:r>
              <a:rPr lang="fi-FI" sz="2800" i="1" dirty="0" err="1"/>
              <a:t>-da/-dä</a:t>
            </a:r>
            <a:r>
              <a:rPr lang="fi-FI" sz="2800" i="1" dirty="0"/>
              <a:t> tai </a:t>
            </a:r>
            <a:r>
              <a:rPr lang="fi-FI" sz="2800" i="1" dirty="0" err="1"/>
              <a:t>-ta/-tä</a:t>
            </a:r>
            <a:endParaRPr lang="fi-FI" sz="2800" dirty="0"/>
          </a:p>
          <a:p>
            <a:r>
              <a:rPr lang="fi-FI" sz="3200" i="1" dirty="0"/>
              <a:t>uida, uidakseni</a:t>
            </a:r>
            <a:endParaRPr lang="fi-FI" sz="3200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797152"/>
            <a:ext cx="278611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E-infinitiivi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tunnukset: </a:t>
            </a:r>
            <a:r>
              <a:rPr lang="fi-FI" sz="2800" i="1" dirty="0"/>
              <a:t>	</a:t>
            </a:r>
            <a:r>
              <a:rPr lang="fi-FI" sz="2800" i="1" dirty="0" err="1"/>
              <a:t>-e-/-de-</a:t>
            </a:r>
            <a:r>
              <a:rPr lang="fi-FI" sz="2800" i="1" dirty="0"/>
              <a:t> tai –</a:t>
            </a:r>
            <a:r>
              <a:rPr lang="fi-FI" sz="2800" i="1" dirty="0" err="1"/>
              <a:t>te-</a:t>
            </a:r>
            <a:r>
              <a:rPr lang="fi-FI" sz="2800" i="1" dirty="0"/>
              <a:t> </a:t>
            </a:r>
            <a:endParaRPr lang="fi-FI" sz="2800" dirty="0"/>
          </a:p>
          <a:p>
            <a:pPr marL="0" indent="0">
              <a:buNone/>
            </a:pPr>
            <a:r>
              <a:rPr lang="fi-FI" sz="2800" i="1" dirty="0"/>
              <a:t>					(-</a:t>
            </a:r>
            <a:r>
              <a:rPr lang="fi-FI" sz="2800" i="1" dirty="0" err="1"/>
              <a:t>le</a:t>
            </a:r>
            <a:r>
              <a:rPr lang="fi-FI" sz="2800" i="1" dirty="0"/>
              <a:t>-, -ne-, -</a:t>
            </a:r>
            <a:r>
              <a:rPr lang="fi-FI" sz="2800" i="1" dirty="0" err="1"/>
              <a:t>re</a:t>
            </a:r>
            <a:r>
              <a:rPr lang="fi-FI" sz="2800" i="1" dirty="0"/>
              <a:t>-)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 </a:t>
            </a:r>
          </a:p>
          <a:p>
            <a:r>
              <a:rPr lang="fi-FI" sz="2800" i="1" dirty="0"/>
              <a:t>ui</a:t>
            </a:r>
            <a:r>
              <a:rPr lang="fi-FI" sz="2800" b="1" i="1" u="sng" dirty="0"/>
              <a:t>de</a:t>
            </a:r>
            <a:r>
              <a:rPr lang="fi-FI" sz="2800" i="1" dirty="0"/>
              <a:t>ssa, ui</a:t>
            </a:r>
            <a:r>
              <a:rPr lang="fi-FI" sz="2800" b="1" i="1" u="sng" dirty="0"/>
              <a:t>de</a:t>
            </a:r>
            <a:r>
              <a:rPr lang="fi-FI" sz="2800" i="1" dirty="0"/>
              <a:t>n, uita</a:t>
            </a:r>
            <a:r>
              <a:rPr lang="fi-FI" sz="2800" b="1" i="1" u="sng" dirty="0"/>
              <a:t>e</a:t>
            </a:r>
            <a:r>
              <a:rPr lang="fi-FI" sz="2800" i="1" dirty="0"/>
              <a:t>ssa</a:t>
            </a:r>
            <a:endParaRPr lang="fi-FI" sz="2800" dirty="0"/>
          </a:p>
          <a:p>
            <a:r>
              <a:rPr lang="fi-FI" sz="2800" i="1" dirty="0"/>
              <a:t>!  pur</a:t>
            </a:r>
            <a:r>
              <a:rPr lang="fi-FI" sz="2800" b="1" i="1" u="sng" dirty="0"/>
              <a:t>re</a:t>
            </a:r>
            <a:r>
              <a:rPr lang="fi-FI" sz="2800" i="1" dirty="0"/>
              <a:t>n, kuul</a:t>
            </a:r>
            <a:r>
              <a:rPr lang="fi-FI" sz="2800" b="1" i="1" u="sng" dirty="0"/>
              <a:t>le</a:t>
            </a:r>
            <a:r>
              <a:rPr lang="fi-FI" sz="2800" i="1" dirty="0"/>
              <a:t>ssa, men</a:t>
            </a:r>
            <a:r>
              <a:rPr lang="fi-FI" sz="2800" b="1" i="1" u="sng" dirty="0"/>
              <a:t>ne</a:t>
            </a:r>
            <a:r>
              <a:rPr lang="fi-FI" sz="2800" i="1" dirty="0"/>
              <a:t>ssämme</a:t>
            </a:r>
            <a:endParaRPr lang="fi-FI" sz="2800" dirty="0"/>
          </a:p>
          <a:p>
            <a:endParaRPr lang="fi-FI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482" y="2852936"/>
            <a:ext cx="24677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/>
              <a:t>MA-infinitiivi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	tunnukset: 	</a:t>
            </a:r>
            <a:r>
              <a:rPr lang="fi-FI" sz="3200" i="1" dirty="0" err="1"/>
              <a:t>-ma-/mä-</a:t>
            </a:r>
            <a:endParaRPr lang="fi-FI" sz="3200" dirty="0"/>
          </a:p>
          <a:p>
            <a:pPr marL="0" indent="0">
              <a:buNone/>
            </a:pPr>
            <a:endParaRPr lang="fi-FI" sz="3200" dirty="0"/>
          </a:p>
          <a:p>
            <a:pPr marL="400050" lvl="1" indent="0">
              <a:buNone/>
            </a:pPr>
            <a:r>
              <a:rPr lang="fi-FI" sz="2800" i="1" dirty="0"/>
              <a:t>	ui</a:t>
            </a:r>
            <a:r>
              <a:rPr lang="fi-FI" sz="2800" b="1" i="1" u="sng" dirty="0"/>
              <a:t>ma</a:t>
            </a:r>
            <a:r>
              <a:rPr lang="fi-FI" sz="2800" i="1" dirty="0"/>
              <a:t>ssa, ui</a:t>
            </a:r>
            <a:r>
              <a:rPr lang="fi-FI" sz="2800" b="1" i="1" u="sng" dirty="0"/>
              <a:t>ma</a:t>
            </a:r>
            <a:r>
              <a:rPr lang="fi-FI" sz="2800" i="1" dirty="0"/>
              <a:t>sta, ui</a:t>
            </a:r>
            <a:r>
              <a:rPr lang="fi-FI" sz="2800" b="1" i="1" u="sng" dirty="0"/>
              <a:t>ma</a:t>
            </a:r>
            <a:r>
              <a:rPr lang="fi-FI" sz="2800" i="1" dirty="0"/>
              <a:t>an, </a:t>
            </a:r>
            <a:endParaRPr lang="fi-FI" sz="2800" dirty="0"/>
          </a:p>
          <a:p>
            <a:pPr marL="400050" lvl="1" indent="0">
              <a:buNone/>
            </a:pPr>
            <a:r>
              <a:rPr lang="fi-FI" sz="2800" i="1" dirty="0"/>
              <a:t>	ui</a:t>
            </a:r>
            <a:r>
              <a:rPr lang="fi-FI" sz="2800" b="1" i="1" u="sng" dirty="0"/>
              <a:t>ma</a:t>
            </a:r>
            <a:r>
              <a:rPr lang="fi-FI" sz="2800" i="1" dirty="0"/>
              <a:t>lla, ui</a:t>
            </a:r>
            <a:r>
              <a:rPr lang="fi-FI" sz="2800" b="1" i="1" u="sng" dirty="0"/>
              <a:t>ma</a:t>
            </a:r>
            <a:r>
              <a:rPr lang="fi-FI" sz="2800" i="1" dirty="0"/>
              <a:t>tta, uita</a:t>
            </a:r>
            <a:r>
              <a:rPr lang="fi-FI" sz="2800" b="1" i="1" u="sng" dirty="0"/>
              <a:t>ma</a:t>
            </a:r>
            <a:r>
              <a:rPr lang="fi-FI" sz="2800" i="1" dirty="0"/>
              <a:t>n</a:t>
            </a:r>
            <a:endParaRPr lang="fi-FI" sz="2800" dirty="0"/>
          </a:p>
          <a:p>
            <a:pPr marL="400050" lvl="1" indent="0">
              <a:buNone/>
            </a:pPr>
            <a:r>
              <a:rPr lang="fi-FI" sz="2800" i="1" dirty="0"/>
              <a:t>	ui</a:t>
            </a:r>
            <a:r>
              <a:rPr lang="fi-FI" sz="2800" b="1" i="1" u="sng" dirty="0"/>
              <a:t>maisi</a:t>
            </a:r>
            <a:r>
              <a:rPr lang="fi-FI" sz="2800" i="1" dirty="0"/>
              <a:t>llaan		(</a:t>
            </a:r>
            <a:r>
              <a:rPr lang="fi-FI" sz="2800" i="1" dirty="0" err="1"/>
              <a:t>-maisi-/-mäisi-</a:t>
            </a:r>
            <a:r>
              <a:rPr lang="fi-FI" sz="2800" i="1" dirty="0"/>
              <a:t>)</a:t>
            </a:r>
            <a:endParaRPr lang="fi-FI" sz="2800" dirty="0"/>
          </a:p>
          <a:p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085184"/>
            <a:ext cx="2481604" cy="16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/>
              <a:t>2) PARTISIIPIT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3200" dirty="0"/>
              <a:t>muistuttavat adjektiiveja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i="1" dirty="0"/>
              <a:t>	Aurinko oli </a:t>
            </a:r>
            <a:r>
              <a:rPr lang="fi-FI" sz="2000" i="1" u="sng" dirty="0"/>
              <a:t>paahtavan</a:t>
            </a:r>
            <a:r>
              <a:rPr lang="fi-FI" sz="2000" i="1" dirty="0"/>
              <a:t> kuuma.</a:t>
            </a:r>
          </a:p>
          <a:p>
            <a:pPr marL="0" indent="0">
              <a:buNone/>
            </a:pPr>
            <a:r>
              <a:rPr lang="fi-FI" sz="2000" i="1" dirty="0"/>
              <a:t>	Näin ojassa </a:t>
            </a:r>
            <a:r>
              <a:rPr lang="fi-FI" sz="2000" i="1" u="sng" dirty="0"/>
              <a:t>kuolleen</a:t>
            </a:r>
            <a:r>
              <a:rPr lang="fi-FI" sz="2000" i="1" dirty="0"/>
              <a:t> oravan.</a:t>
            </a:r>
          </a:p>
          <a:p>
            <a:pPr marL="0" indent="0">
              <a:buNone/>
            </a:pPr>
            <a:r>
              <a:rPr lang="fi-FI" sz="2000" i="1" dirty="0"/>
              <a:t>	 </a:t>
            </a:r>
            <a:r>
              <a:rPr lang="fi-FI" sz="2000" i="1" u="sng" dirty="0"/>
              <a:t>Hävinneen</a:t>
            </a:r>
            <a:r>
              <a:rPr lang="fi-FI" sz="2000" i="1" dirty="0"/>
              <a:t> joukkueen itku kuului kentälle asti.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i="1" dirty="0"/>
              <a:t> </a:t>
            </a:r>
            <a:endParaRPr lang="fi-FI" sz="2000" dirty="0"/>
          </a:p>
          <a:p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66" y="4725144"/>
            <a:ext cx="2466975" cy="18478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725144"/>
            <a:ext cx="2828925" cy="184785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10" y="4777532"/>
            <a:ext cx="2619375" cy="17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3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i-FI" u="sng" dirty="0" err="1"/>
              <a:t>VA-partisiippi</a:t>
            </a:r>
            <a:r>
              <a:rPr lang="fi-FI" dirty="0"/>
              <a:t>		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9442" y="1807361"/>
            <a:ext cx="7667013" cy="4051437"/>
          </a:xfrm>
        </p:spPr>
        <p:txBody>
          <a:bodyPr>
            <a:normAutofit/>
          </a:bodyPr>
          <a:lstStyle/>
          <a:p>
            <a:r>
              <a:rPr lang="fi-FI" sz="3600" dirty="0"/>
              <a:t>tunnukset:	</a:t>
            </a:r>
            <a:r>
              <a:rPr lang="fi-FI" sz="3600" i="1" dirty="0" err="1"/>
              <a:t>-va/-vä</a:t>
            </a:r>
            <a:br>
              <a:rPr lang="fi-FI" sz="3600" dirty="0"/>
            </a:br>
            <a:br>
              <a:rPr lang="fi-FI" sz="3600" dirty="0"/>
            </a:br>
            <a:r>
              <a:rPr lang="fi-FI" sz="3600" i="1" dirty="0"/>
              <a:t>			ui</a:t>
            </a:r>
            <a:r>
              <a:rPr lang="fi-FI" sz="3600" b="1" i="1" dirty="0"/>
              <a:t>va</a:t>
            </a:r>
            <a:r>
              <a:rPr lang="fi-FI" sz="3600" i="1" dirty="0"/>
              <a:t>, syötä</a:t>
            </a:r>
            <a:r>
              <a:rPr lang="fi-FI" sz="3600" b="1" i="1" dirty="0"/>
              <a:t>vä</a:t>
            </a:r>
          </a:p>
          <a:p>
            <a:pPr marL="0" indent="0">
              <a:buNone/>
            </a:pPr>
            <a:r>
              <a:rPr lang="fi-FI" sz="3600" i="1" dirty="0"/>
              <a:t>			</a:t>
            </a:r>
            <a:r>
              <a:rPr lang="fi-FI" sz="2400" i="1" dirty="0"/>
              <a:t>Oletko kuullut papukaijan </a:t>
            </a:r>
            <a:r>
              <a:rPr lang="fi-FI" sz="2400" i="1" u="sng" dirty="0"/>
              <a:t>puhuvan</a:t>
            </a:r>
            <a:r>
              <a:rPr lang="fi-FI" sz="2400" i="1" dirty="0"/>
              <a:t>?</a:t>
            </a:r>
          </a:p>
          <a:p>
            <a:pPr marL="0" indent="0">
              <a:buNone/>
            </a:pPr>
            <a:r>
              <a:rPr lang="fi-FI" sz="2400" i="1" dirty="0"/>
              <a:t>			Onko tuo sieni </a:t>
            </a:r>
            <a:r>
              <a:rPr lang="fi-FI" sz="2400" i="1" u="sng" dirty="0"/>
              <a:t>syötävä</a:t>
            </a:r>
            <a:r>
              <a:rPr lang="fi-FI" sz="2400" i="1" dirty="0"/>
              <a:t>?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3" y="5007803"/>
            <a:ext cx="2705100" cy="16859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007802"/>
            <a:ext cx="2430479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/>
              <a:t>NUT-partisiippi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3200" dirty="0"/>
              <a:t>tunnukset: 			</a:t>
            </a:r>
            <a:r>
              <a:rPr lang="fi-FI" sz="3200" i="1" dirty="0" err="1"/>
              <a:t>-nut/-nyt</a:t>
            </a:r>
            <a:r>
              <a:rPr lang="fi-FI" sz="3200" i="1" dirty="0"/>
              <a:t>, </a:t>
            </a:r>
            <a:r>
              <a:rPr lang="fi-FI" sz="3200" i="1" err="1"/>
              <a:t>-</a:t>
            </a:r>
            <a:r>
              <a:rPr lang="fi-FI" sz="3200" i="1"/>
              <a:t>nee-</a:t>
            </a:r>
            <a:r>
              <a:rPr lang="fi-FI" sz="3200" i="1" dirty="0"/>
              <a:t>				</a:t>
            </a:r>
            <a:endParaRPr lang="fi-FI" sz="3200" dirty="0"/>
          </a:p>
          <a:p>
            <a:pPr marL="0" indent="0">
              <a:buNone/>
            </a:pPr>
            <a:r>
              <a:rPr lang="fi-FI" sz="3200" i="1" dirty="0"/>
              <a:t>			uinut, nauraneen</a:t>
            </a:r>
          </a:p>
          <a:p>
            <a:pPr marL="0" indent="0">
              <a:buNone/>
            </a:pPr>
            <a:r>
              <a:rPr lang="fi-FI" sz="3200" i="1" dirty="0"/>
              <a:t>	!  		kuollut		-</a:t>
            </a:r>
            <a:r>
              <a:rPr lang="fi-FI" sz="3200" i="1" dirty="0" err="1"/>
              <a:t>lut</a:t>
            </a:r>
            <a:r>
              <a:rPr lang="fi-FI" sz="3200" i="1" dirty="0"/>
              <a:t>/-</a:t>
            </a:r>
            <a:r>
              <a:rPr lang="fi-FI" sz="3200" i="1" dirty="0" err="1"/>
              <a:t>lyt</a:t>
            </a:r>
            <a:endParaRPr lang="fi-FI" sz="3200" dirty="0"/>
          </a:p>
          <a:p>
            <a:pPr marL="0" indent="0">
              <a:buNone/>
            </a:pPr>
            <a:r>
              <a:rPr lang="fi-FI" sz="3200" i="1" dirty="0"/>
              <a:t>			purrut		-</a:t>
            </a:r>
            <a:r>
              <a:rPr lang="fi-FI" sz="3200" i="1" dirty="0" err="1"/>
              <a:t>rut</a:t>
            </a:r>
            <a:r>
              <a:rPr lang="fi-FI" sz="3200" i="1" dirty="0"/>
              <a:t>/-</a:t>
            </a:r>
            <a:r>
              <a:rPr lang="fi-FI" sz="3200" i="1" dirty="0" err="1"/>
              <a:t>ryt</a:t>
            </a:r>
            <a:endParaRPr lang="fi-FI" sz="3200" dirty="0"/>
          </a:p>
          <a:p>
            <a:pPr marL="0" indent="0">
              <a:buNone/>
            </a:pPr>
            <a:r>
              <a:rPr lang="fi-FI" sz="3200" i="1" dirty="0"/>
              <a:t>			päässyt	-</a:t>
            </a:r>
            <a:r>
              <a:rPr lang="fi-FI" sz="3200" i="1" dirty="0" err="1"/>
              <a:t>sut</a:t>
            </a:r>
            <a:r>
              <a:rPr lang="fi-FI" sz="3200" i="1" dirty="0"/>
              <a:t>/-</a:t>
            </a:r>
            <a:r>
              <a:rPr lang="fi-FI" sz="3200" i="1" dirty="0" err="1"/>
              <a:t>syt</a:t>
            </a:r>
            <a:endParaRPr lang="fi-FI" sz="3200" dirty="0"/>
          </a:p>
          <a:p>
            <a:pPr marL="0" indent="0">
              <a:buNone/>
            </a:pPr>
            <a:endParaRPr lang="fi-FI" sz="3200" i="1" dirty="0"/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Luin Mao </a:t>
            </a:r>
            <a:r>
              <a:rPr lang="fi-FI" sz="3200" dirty="0" err="1"/>
              <a:t>Zedongin</a:t>
            </a:r>
            <a:r>
              <a:rPr lang="fi-FI" sz="3200" dirty="0"/>
              <a:t> </a:t>
            </a:r>
            <a:r>
              <a:rPr lang="fi-FI" sz="3200" u="sng" dirty="0"/>
              <a:t>uineen</a:t>
            </a:r>
            <a:r>
              <a:rPr lang="fi-FI" sz="3200" dirty="0"/>
              <a:t> Jangtse-joen </a:t>
            </a:r>
          </a:p>
          <a:p>
            <a:pPr marL="0" indent="0">
              <a:buNone/>
            </a:pPr>
            <a:r>
              <a:rPr lang="fi-FI" sz="3200" dirty="0"/>
              <a:t>päästä päähän.</a:t>
            </a:r>
          </a:p>
          <a:p>
            <a:pPr marL="0" indent="0">
              <a:buNone/>
            </a:pPr>
            <a:r>
              <a:rPr lang="fi-FI" sz="3200" i="1" dirty="0"/>
              <a:t>	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567645"/>
            <a:ext cx="1941394" cy="28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/>
              <a:t>TU-partisiippi</a:t>
            </a:r>
            <a:r>
              <a:rPr lang="fi-FI" dirty="0"/>
              <a:t>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	tunnukset: </a:t>
            </a:r>
            <a:r>
              <a:rPr lang="fi-FI" sz="2800" dirty="0" err="1"/>
              <a:t>-ttu/-tty</a:t>
            </a:r>
            <a:r>
              <a:rPr lang="fi-FI" sz="2800" dirty="0"/>
              <a:t>, </a:t>
            </a:r>
            <a:r>
              <a:rPr lang="fi-FI" sz="2800" dirty="0" err="1"/>
              <a:t>-tu/-ty</a:t>
            </a: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		</a:t>
            </a:r>
            <a:r>
              <a:rPr lang="fi-FI" sz="2800" i="1" dirty="0"/>
              <a:t>opittu, syötetty, kuoltu, syöty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i="1" dirty="0"/>
              <a:t>		Ei </a:t>
            </a:r>
            <a:r>
              <a:rPr lang="fi-FI" sz="2800" i="1" u="sng" dirty="0"/>
              <a:t>kannettu</a:t>
            </a:r>
            <a:r>
              <a:rPr lang="fi-FI" sz="2800" i="1" dirty="0"/>
              <a:t> vesi kaivossa pysy.</a:t>
            </a:r>
          </a:p>
        </p:txBody>
      </p:sp>
    </p:spTree>
    <p:extLst>
      <p:ext uri="{BB962C8B-B14F-4D97-AF65-F5344CB8AC3E}">
        <p14:creationId xmlns:p14="http://schemas.microsoft.com/office/powerpoint/2010/main" val="1441875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</TotalTime>
  <Words>314</Words>
  <Application>Microsoft Office PowerPoint</Application>
  <PresentationFormat>Näytössä katseltava diaesitys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Ioni</vt:lpstr>
      <vt:lpstr>Verbin nominaalimuodot</vt:lpstr>
      <vt:lpstr>PowerPoint-esitys</vt:lpstr>
      <vt:lpstr>1) INFINITIIVIT </vt:lpstr>
      <vt:lpstr>E-infinitiivi</vt:lpstr>
      <vt:lpstr>MA-infinitiivi</vt:lpstr>
      <vt:lpstr>2) PARTISIIPIT</vt:lpstr>
      <vt:lpstr>VA-partisiippi    </vt:lpstr>
      <vt:lpstr>NUT-partisiippi</vt:lpstr>
      <vt:lpstr>TU-partisiippi </vt:lpstr>
      <vt:lpstr>Agenttipartisiippi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Verbin nominaalimuodot</dc:title>
  <dc:creator>ulla.virtanen@edukouvola.fi</dc:creator>
  <cp:lastModifiedBy>Ulla Virtanen</cp:lastModifiedBy>
  <cp:revision>17</cp:revision>
  <dcterms:created xsi:type="dcterms:W3CDTF">2013-04-08T05:42:41Z</dcterms:created>
  <dcterms:modified xsi:type="dcterms:W3CDTF">2020-03-25T10:14:21Z</dcterms:modified>
</cp:coreProperties>
</file>