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 id="2147483684" r:id="rId7"/>
  </p:sldMasterIdLst>
  <p:notesMasterIdLst>
    <p:notesMasterId r:id="rId31"/>
  </p:notesMasterIdLst>
  <p:sldIdLst>
    <p:sldId id="275" r:id="rId8"/>
    <p:sldId id="282" r:id="rId9"/>
    <p:sldId id="277" r:id="rId10"/>
    <p:sldId id="289" r:id="rId11"/>
    <p:sldId id="290" r:id="rId12"/>
    <p:sldId id="327" r:id="rId13"/>
    <p:sldId id="325" r:id="rId14"/>
    <p:sldId id="319" r:id="rId15"/>
    <p:sldId id="294" r:id="rId16"/>
    <p:sldId id="320" r:id="rId17"/>
    <p:sldId id="292" r:id="rId18"/>
    <p:sldId id="293" r:id="rId19"/>
    <p:sldId id="324" r:id="rId20"/>
    <p:sldId id="323" r:id="rId21"/>
    <p:sldId id="328" r:id="rId22"/>
    <p:sldId id="318" r:id="rId23"/>
    <p:sldId id="297" r:id="rId24"/>
    <p:sldId id="298" r:id="rId25"/>
    <p:sldId id="315" r:id="rId26"/>
    <p:sldId id="321" r:id="rId27"/>
    <p:sldId id="280" r:id="rId28"/>
    <p:sldId id="296" r:id="rId29"/>
    <p:sldId id="295" r:id="rId3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letusosa" id="{7B5C7BAD-B919-4393-A0D4-D45C9AEB0FBD}">
          <p14:sldIdLst>
            <p14:sldId id="275"/>
            <p14:sldId id="282"/>
            <p14:sldId id="277"/>
            <p14:sldId id="289"/>
            <p14:sldId id="290"/>
            <p14:sldId id="327"/>
            <p14:sldId id="325"/>
            <p14:sldId id="319"/>
            <p14:sldId id="294"/>
            <p14:sldId id="320"/>
            <p14:sldId id="292"/>
            <p14:sldId id="293"/>
            <p14:sldId id="324"/>
            <p14:sldId id="323"/>
            <p14:sldId id="328"/>
            <p14:sldId id="318"/>
            <p14:sldId id="297"/>
            <p14:sldId id="298"/>
            <p14:sldId id="315"/>
            <p14:sldId id="321"/>
            <p14:sldId id="280"/>
            <p14:sldId id="296"/>
            <p14:sldId id="295"/>
          </p14:sldIdLst>
        </p14:section>
        <p14:section name="Nimetön osa" id="{9A0B468B-5200-4868-A28B-B1FFDE5FAE8A}">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8989"/>
    <a:srgbClr val="E4002B"/>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2EA3D2-2F12-B4E1-6587-26AC12B0F097}" v="52" dt="2025-11-11T13:02:10.890"/>
    <p1510:client id="{7757EB95-6AAB-9FB3-8921-157E2D8E979B}" v="189" dt="2025-11-11T10:37:11.091"/>
    <p1510:client id="{FC0FE7D0-710D-5DF9-E2A2-AC2E80CF9036}" v="143" dt="2025-11-12T14:06:54.160"/>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bleStyles" Target="tableStyles.xml"/><Relationship Id="rId8" Type="http://schemas.openxmlformats.org/officeDocument/2006/relationships/slide" Target="slides/slide1.xml"/></Relationships>
</file>

<file path=ppt/diagrams/_rels/data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4" Type="http://schemas.openxmlformats.org/officeDocument/2006/relationships/image" Target="../media/image4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4" Type="http://schemas.openxmlformats.org/officeDocument/2006/relationships/image" Target="../media/image47.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F68A9F-4179-4B5B-B40F-04F05358F51A}"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lang="en-US"/>
        </a:p>
      </dgm:t>
    </dgm:pt>
    <dgm:pt modelId="{34378C32-326F-471F-9A14-1E550CA369C9}">
      <dgm:prSet/>
      <dgm:spPr/>
      <dgm:t>
        <a:bodyPr/>
        <a:lstStyle/>
        <a:p>
          <a:pPr algn="ctr" rtl="0">
            <a:lnSpc>
              <a:spcPct val="90000"/>
            </a:lnSpc>
          </a:pPr>
          <a:r>
            <a:rPr lang="fi-FI">
              <a:ea typeface="+mn-ea"/>
              <a:cs typeface="+mn-cs"/>
            </a:rPr>
            <a:t>Lieksan lukiossa opiskelijalle voidaan myöntää kokonaisia tai osasuorituksia työkokemuksesta, harrastuneisuudesta ja erilaisiin toimintoihin osallistumisesta (vapaaehtoistyö</a:t>
          </a:r>
          <a:r>
            <a:rPr lang="fi-FI">
              <a:latin typeface="Arial" panose="020B0604020202020204"/>
              <a:ea typeface="+mn-ea"/>
              <a:cs typeface="+mn-cs"/>
            </a:rPr>
            <a:t> ja </a:t>
          </a:r>
          <a:r>
            <a:rPr lang="fi-FI">
              <a:ea typeface="+mn-ea"/>
              <a:cs typeface="+mn-cs"/>
            </a:rPr>
            <a:t> </a:t>
          </a:r>
          <a:r>
            <a:rPr lang="fi-FI">
              <a:latin typeface="Arial" panose="020B0604020202020204"/>
              <a:ea typeface="+mn-ea"/>
              <a:cs typeface="+mn-cs"/>
            </a:rPr>
            <a:t>nuorisovaltuusto)</a:t>
          </a:r>
          <a:endParaRPr lang="en-US">
            <a:ea typeface="+mn-ea"/>
            <a:cs typeface="+mn-cs"/>
          </a:endParaRPr>
        </a:p>
      </dgm:t>
    </dgm:pt>
    <dgm:pt modelId="{6A21CF16-708E-416E-8B2F-6B02592EADA9}" type="parTrans" cxnId="{6B620944-BB36-4D90-B5E5-D918B188DED8}">
      <dgm:prSet/>
      <dgm:spPr/>
      <dgm:t>
        <a:bodyPr/>
        <a:lstStyle/>
        <a:p>
          <a:endParaRPr lang="en-US"/>
        </a:p>
      </dgm:t>
    </dgm:pt>
    <dgm:pt modelId="{B775889D-E6AD-45BA-9190-EA6DD85D5B9D}" type="sibTrans" cxnId="{6B620944-BB36-4D90-B5E5-D918B188DED8}">
      <dgm:prSet/>
      <dgm:spPr/>
      <dgm:t>
        <a:bodyPr/>
        <a:lstStyle/>
        <a:p>
          <a:endParaRPr lang="en-US"/>
        </a:p>
      </dgm:t>
    </dgm:pt>
    <dgm:pt modelId="{F25C8F28-0119-482E-A500-E1C5DFEB67BB}">
      <dgm:prSet/>
      <dgm:spPr/>
      <dgm:t>
        <a:bodyPr/>
        <a:lstStyle/>
        <a:p>
          <a:pPr algn="ctr" rtl="0">
            <a:lnSpc>
              <a:spcPct val="90000"/>
            </a:lnSpc>
          </a:pPr>
          <a:r>
            <a:rPr lang="fi-FI">
              <a:ea typeface="+mn-ea"/>
              <a:cs typeface="+mn-cs"/>
            </a:rPr>
            <a:t>Lieksan lukion opiskelija voi suorittaa lukio-</a:t>
          </a:r>
          <a:r>
            <a:rPr lang="fi-FI" err="1">
              <a:ea typeface="+mn-ea"/>
              <a:cs typeface="+mn-cs"/>
            </a:rPr>
            <a:t>TETin</a:t>
          </a:r>
          <a:r>
            <a:rPr lang="fi-FI">
              <a:ea typeface="+mn-ea"/>
              <a:cs typeface="+mn-cs"/>
            </a:rPr>
            <a:t>, osallistua opiskelijakunnan hallituksen toimintaan tai toimia oppilaitoksen opiskelijatutorina.</a:t>
          </a:r>
          <a:r>
            <a:rPr lang="fi-FI">
              <a:latin typeface="Arial" panose="020B0604020202020204"/>
              <a:ea typeface="+mn-ea"/>
              <a:cs typeface="+mn-cs"/>
            </a:rPr>
            <a:t>  </a:t>
          </a:r>
          <a:endParaRPr lang="fi-FI">
            <a:ea typeface="+mn-ea"/>
            <a:cs typeface="+mn-cs"/>
          </a:endParaRPr>
        </a:p>
        <a:p>
          <a:pPr algn="ctr">
            <a:lnSpc>
              <a:spcPct val="90000"/>
            </a:lnSpc>
          </a:pPr>
          <a:r>
            <a:rPr lang="fi-FI">
              <a:ea typeface="+mn-ea"/>
              <a:cs typeface="+mn-cs"/>
            </a:rPr>
            <a:t>Esimerkkejä hyväksiluvuista Lieksan lukiossa: hygieniapassi, anniskelupassi ja ajokortti.</a:t>
          </a:r>
          <a:endParaRPr lang="en-US">
            <a:ea typeface="+mn-ea"/>
            <a:cs typeface="+mn-cs"/>
          </a:endParaRPr>
        </a:p>
      </dgm:t>
    </dgm:pt>
    <dgm:pt modelId="{10420208-EB1F-4C7B-9A18-E9E9FBEF3C48}" type="parTrans" cxnId="{948B3470-1C43-4B75-B3D7-9E707EB1E905}">
      <dgm:prSet/>
      <dgm:spPr/>
      <dgm:t>
        <a:bodyPr/>
        <a:lstStyle/>
        <a:p>
          <a:endParaRPr lang="en-US"/>
        </a:p>
      </dgm:t>
    </dgm:pt>
    <dgm:pt modelId="{822B24FF-A9A4-426D-9921-C9CC97240026}" type="sibTrans" cxnId="{948B3470-1C43-4B75-B3D7-9E707EB1E905}">
      <dgm:prSet/>
      <dgm:spPr/>
      <dgm:t>
        <a:bodyPr/>
        <a:lstStyle/>
        <a:p>
          <a:endParaRPr lang="en-US"/>
        </a:p>
      </dgm:t>
    </dgm:pt>
    <dgm:pt modelId="{23234B18-2A8C-450E-91D6-6E8B87FF0A10}" type="pres">
      <dgm:prSet presAssocID="{1EF68A9F-4179-4B5B-B40F-04F05358F51A}" presName="hierChild1" presStyleCnt="0">
        <dgm:presLayoutVars>
          <dgm:chPref val="1"/>
          <dgm:dir/>
          <dgm:animOne val="branch"/>
          <dgm:animLvl val="lvl"/>
          <dgm:resizeHandles/>
        </dgm:presLayoutVars>
      </dgm:prSet>
      <dgm:spPr/>
    </dgm:pt>
    <dgm:pt modelId="{5B6876FC-906B-452D-BA38-809F7CDF96A3}" type="pres">
      <dgm:prSet presAssocID="{34378C32-326F-471F-9A14-1E550CA369C9}" presName="hierRoot1" presStyleCnt="0"/>
      <dgm:spPr/>
    </dgm:pt>
    <dgm:pt modelId="{A1D21AEF-5BDC-4F5D-A279-FC485570BA84}" type="pres">
      <dgm:prSet presAssocID="{34378C32-326F-471F-9A14-1E550CA369C9}" presName="composite" presStyleCnt="0"/>
      <dgm:spPr/>
    </dgm:pt>
    <dgm:pt modelId="{6F9F26A1-4BB7-43C9-AA48-DA6E0EBFB084}" type="pres">
      <dgm:prSet presAssocID="{34378C32-326F-471F-9A14-1E550CA369C9}" presName="background" presStyleLbl="node0" presStyleIdx="0" presStyleCnt="2"/>
      <dgm:spPr/>
    </dgm:pt>
    <dgm:pt modelId="{BAC17E78-DDAC-4D62-B656-54922DE84BE1}" type="pres">
      <dgm:prSet presAssocID="{34378C32-326F-471F-9A14-1E550CA369C9}" presName="text" presStyleLbl="fgAcc0" presStyleIdx="0" presStyleCnt="2">
        <dgm:presLayoutVars>
          <dgm:chPref val="3"/>
        </dgm:presLayoutVars>
      </dgm:prSet>
      <dgm:spPr/>
    </dgm:pt>
    <dgm:pt modelId="{4260C7A1-423F-4542-B468-B23D26B0A60E}" type="pres">
      <dgm:prSet presAssocID="{34378C32-326F-471F-9A14-1E550CA369C9}" presName="hierChild2" presStyleCnt="0"/>
      <dgm:spPr/>
    </dgm:pt>
    <dgm:pt modelId="{95801C8F-29AC-4566-A5C6-FD86376AB228}" type="pres">
      <dgm:prSet presAssocID="{F25C8F28-0119-482E-A500-E1C5DFEB67BB}" presName="hierRoot1" presStyleCnt="0"/>
      <dgm:spPr/>
    </dgm:pt>
    <dgm:pt modelId="{B16F5137-E3FD-49E1-83CD-E04B3F4CC23A}" type="pres">
      <dgm:prSet presAssocID="{F25C8F28-0119-482E-A500-E1C5DFEB67BB}" presName="composite" presStyleCnt="0"/>
      <dgm:spPr/>
    </dgm:pt>
    <dgm:pt modelId="{2D8D1C4A-E045-4892-8A73-8C029334D034}" type="pres">
      <dgm:prSet presAssocID="{F25C8F28-0119-482E-A500-E1C5DFEB67BB}" presName="background" presStyleLbl="node0" presStyleIdx="1" presStyleCnt="2"/>
      <dgm:spPr/>
    </dgm:pt>
    <dgm:pt modelId="{F8AB8598-B1A8-4CA0-93EC-80608A635BDE}" type="pres">
      <dgm:prSet presAssocID="{F25C8F28-0119-482E-A500-E1C5DFEB67BB}" presName="text" presStyleLbl="fgAcc0" presStyleIdx="1" presStyleCnt="2">
        <dgm:presLayoutVars>
          <dgm:chPref val="3"/>
        </dgm:presLayoutVars>
      </dgm:prSet>
      <dgm:spPr/>
    </dgm:pt>
    <dgm:pt modelId="{633D4486-8B6A-47D9-BFAC-93D40D642C6A}" type="pres">
      <dgm:prSet presAssocID="{F25C8F28-0119-482E-A500-E1C5DFEB67BB}" presName="hierChild2" presStyleCnt="0"/>
      <dgm:spPr/>
    </dgm:pt>
  </dgm:ptLst>
  <dgm:cxnLst>
    <dgm:cxn modelId="{6B620944-BB36-4D90-B5E5-D918B188DED8}" srcId="{1EF68A9F-4179-4B5B-B40F-04F05358F51A}" destId="{34378C32-326F-471F-9A14-1E550CA369C9}" srcOrd="0" destOrd="0" parTransId="{6A21CF16-708E-416E-8B2F-6B02592EADA9}" sibTransId="{B775889D-E6AD-45BA-9190-EA6DD85D5B9D}"/>
    <dgm:cxn modelId="{948B3470-1C43-4B75-B3D7-9E707EB1E905}" srcId="{1EF68A9F-4179-4B5B-B40F-04F05358F51A}" destId="{F25C8F28-0119-482E-A500-E1C5DFEB67BB}" srcOrd="1" destOrd="0" parTransId="{10420208-EB1F-4C7B-9A18-E9E9FBEF3C48}" sibTransId="{822B24FF-A9A4-426D-9921-C9CC97240026}"/>
    <dgm:cxn modelId="{77534E5A-45C0-4B35-9FA0-BA9B21208AAB}" type="presOf" srcId="{1EF68A9F-4179-4B5B-B40F-04F05358F51A}" destId="{23234B18-2A8C-450E-91D6-6E8B87FF0A10}" srcOrd="0" destOrd="0" presId="urn:microsoft.com/office/officeart/2005/8/layout/hierarchy1"/>
    <dgm:cxn modelId="{2FE19D8D-07DA-4196-AC7B-13A0687C2DFA}" type="presOf" srcId="{34378C32-326F-471F-9A14-1E550CA369C9}" destId="{BAC17E78-DDAC-4D62-B656-54922DE84BE1}" srcOrd="0" destOrd="0" presId="urn:microsoft.com/office/officeart/2005/8/layout/hierarchy1"/>
    <dgm:cxn modelId="{D2D603A1-986C-48DD-8F54-933831E750AE}" type="presOf" srcId="{F25C8F28-0119-482E-A500-E1C5DFEB67BB}" destId="{F8AB8598-B1A8-4CA0-93EC-80608A635BDE}" srcOrd="0" destOrd="0" presId="urn:microsoft.com/office/officeart/2005/8/layout/hierarchy1"/>
    <dgm:cxn modelId="{1C3023A2-70CD-4E6D-A209-8265383E9732}" type="presParOf" srcId="{23234B18-2A8C-450E-91D6-6E8B87FF0A10}" destId="{5B6876FC-906B-452D-BA38-809F7CDF96A3}" srcOrd="0" destOrd="0" presId="urn:microsoft.com/office/officeart/2005/8/layout/hierarchy1"/>
    <dgm:cxn modelId="{65A6E838-86CC-4B72-8977-6CA18A3CC7DA}" type="presParOf" srcId="{5B6876FC-906B-452D-BA38-809F7CDF96A3}" destId="{A1D21AEF-5BDC-4F5D-A279-FC485570BA84}" srcOrd="0" destOrd="0" presId="urn:microsoft.com/office/officeart/2005/8/layout/hierarchy1"/>
    <dgm:cxn modelId="{05593917-1A9C-4970-96A2-5B00AD1D0DC5}" type="presParOf" srcId="{A1D21AEF-5BDC-4F5D-A279-FC485570BA84}" destId="{6F9F26A1-4BB7-43C9-AA48-DA6E0EBFB084}" srcOrd="0" destOrd="0" presId="urn:microsoft.com/office/officeart/2005/8/layout/hierarchy1"/>
    <dgm:cxn modelId="{BBC52F62-E6A3-4A2F-A954-0AD7D3378A98}" type="presParOf" srcId="{A1D21AEF-5BDC-4F5D-A279-FC485570BA84}" destId="{BAC17E78-DDAC-4D62-B656-54922DE84BE1}" srcOrd="1" destOrd="0" presId="urn:microsoft.com/office/officeart/2005/8/layout/hierarchy1"/>
    <dgm:cxn modelId="{E9180A9A-AB24-4126-86C2-537483D65BA3}" type="presParOf" srcId="{5B6876FC-906B-452D-BA38-809F7CDF96A3}" destId="{4260C7A1-423F-4542-B468-B23D26B0A60E}" srcOrd="1" destOrd="0" presId="urn:microsoft.com/office/officeart/2005/8/layout/hierarchy1"/>
    <dgm:cxn modelId="{023C0362-B6AD-4808-B3BA-CC80891C6557}" type="presParOf" srcId="{23234B18-2A8C-450E-91D6-6E8B87FF0A10}" destId="{95801C8F-29AC-4566-A5C6-FD86376AB228}" srcOrd="1" destOrd="0" presId="urn:microsoft.com/office/officeart/2005/8/layout/hierarchy1"/>
    <dgm:cxn modelId="{5A06D4F3-6197-4A27-83B6-E1AAE6D4F5AC}" type="presParOf" srcId="{95801C8F-29AC-4566-A5C6-FD86376AB228}" destId="{B16F5137-E3FD-49E1-83CD-E04B3F4CC23A}" srcOrd="0" destOrd="0" presId="urn:microsoft.com/office/officeart/2005/8/layout/hierarchy1"/>
    <dgm:cxn modelId="{1304EC75-E21F-47C1-BB90-CCA325F3487C}" type="presParOf" srcId="{B16F5137-E3FD-49E1-83CD-E04B3F4CC23A}" destId="{2D8D1C4A-E045-4892-8A73-8C029334D034}" srcOrd="0" destOrd="0" presId="urn:microsoft.com/office/officeart/2005/8/layout/hierarchy1"/>
    <dgm:cxn modelId="{6A901052-4F12-47DF-9486-0145595EB69C}" type="presParOf" srcId="{B16F5137-E3FD-49E1-83CD-E04B3F4CC23A}" destId="{F8AB8598-B1A8-4CA0-93EC-80608A635BDE}" srcOrd="1" destOrd="0" presId="urn:microsoft.com/office/officeart/2005/8/layout/hierarchy1"/>
    <dgm:cxn modelId="{024405EA-FA03-40F8-936F-E09093C2DE43}" type="presParOf" srcId="{95801C8F-29AC-4566-A5C6-FD86376AB228}" destId="{633D4486-8B6A-47D9-BFAC-93D40D642C6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5A7B18-39D7-4FEB-BA44-F30993A2A911}"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641C6B5-5881-4A88-8740-4EB0D8C4925E}">
      <dgm:prSet/>
      <dgm:spPr/>
      <dgm:t>
        <a:bodyPr/>
        <a:lstStyle/>
        <a:p>
          <a:r>
            <a:rPr lang="en-US" b="1" i="0" err="1"/>
            <a:t>Terveydestä</a:t>
          </a:r>
          <a:r>
            <a:rPr lang="en-US" b="1" i="0"/>
            <a:t> on </a:t>
          </a:r>
          <a:r>
            <a:rPr lang="en-US" b="1" i="0" err="1"/>
            <a:t>tärkeä</a:t>
          </a:r>
          <a:r>
            <a:rPr lang="en-US" b="1" i="0"/>
            <a:t> </a:t>
          </a:r>
          <a:r>
            <a:rPr lang="en-US" b="1" i="0" err="1"/>
            <a:t>huolehtia</a:t>
          </a:r>
          <a:r>
            <a:rPr lang="en-US" b="1" i="0"/>
            <a:t>. </a:t>
          </a:r>
          <a:r>
            <a:rPr lang="en-US" b="1" i="0" err="1"/>
            <a:t>Fyysinen</a:t>
          </a:r>
          <a:r>
            <a:rPr lang="en-US" b="1" i="0"/>
            <a:t> </a:t>
          </a:r>
          <a:r>
            <a:rPr lang="en-US" b="1" i="0" err="1"/>
            <a:t>kunto</a:t>
          </a:r>
          <a:r>
            <a:rPr lang="en-US" b="1" i="0"/>
            <a:t>, </a:t>
          </a:r>
          <a:r>
            <a:rPr lang="en-US" b="1" i="0" err="1"/>
            <a:t>uni</a:t>
          </a:r>
          <a:r>
            <a:rPr lang="en-US" b="1" i="0"/>
            <a:t> ja </a:t>
          </a:r>
          <a:r>
            <a:rPr lang="en-US" b="1" i="0" err="1"/>
            <a:t>ravitseva</a:t>
          </a:r>
          <a:r>
            <a:rPr lang="en-US" b="1" i="0"/>
            <a:t> </a:t>
          </a:r>
          <a:r>
            <a:rPr lang="en-US" b="1" i="0" err="1"/>
            <a:t>ruoka</a:t>
          </a:r>
          <a:r>
            <a:rPr lang="en-US" b="1" i="0"/>
            <a:t> </a:t>
          </a:r>
          <a:r>
            <a:rPr lang="en-US" b="1" i="0" err="1"/>
            <a:t>luo</a:t>
          </a:r>
          <a:r>
            <a:rPr lang="en-US" b="1" i="0"/>
            <a:t> </a:t>
          </a:r>
          <a:r>
            <a:rPr lang="en-US" b="1" i="0" err="1"/>
            <a:t>terveyden</a:t>
          </a:r>
          <a:r>
            <a:rPr lang="en-US" b="1" i="0"/>
            <a:t>, </a:t>
          </a:r>
          <a:r>
            <a:rPr lang="en-US" b="1" i="0" err="1"/>
            <a:t>keskittymiskyvyn</a:t>
          </a:r>
          <a:r>
            <a:rPr lang="en-US" b="1" i="0"/>
            <a:t> ja </a:t>
          </a:r>
          <a:r>
            <a:rPr lang="en-US" b="1" i="0" err="1"/>
            <a:t>opiskelun</a:t>
          </a:r>
          <a:r>
            <a:rPr lang="en-US" b="1" i="0"/>
            <a:t> </a:t>
          </a:r>
          <a:r>
            <a:rPr lang="en-US" b="1" i="0" err="1"/>
            <a:t>perustan</a:t>
          </a:r>
          <a:r>
            <a:rPr lang="en-US" b="1" i="0"/>
            <a:t>. </a:t>
          </a:r>
          <a:endParaRPr lang="en-US"/>
        </a:p>
      </dgm:t>
    </dgm:pt>
    <dgm:pt modelId="{AB2F47CB-F811-427C-AD7C-692972FE1E72}" type="parTrans" cxnId="{9376951A-6BCD-4BCB-BD01-9829962F7B11}">
      <dgm:prSet/>
      <dgm:spPr/>
      <dgm:t>
        <a:bodyPr/>
        <a:lstStyle/>
        <a:p>
          <a:endParaRPr lang="en-US"/>
        </a:p>
      </dgm:t>
    </dgm:pt>
    <dgm:pt modelId="{6A913ACE-1D49-4573-B637-18FAE91D5973}" type="sibTrans" cxnId="{9376951A-6BCD-4BCB-BD01-9829962F7B11}">
      <dgm:prSet/>
      <dgm:spPr/>
      <dgm:t>
        <a:bodyPr/>
        <a:lstStyle/>
        <a:p>
          <a:endParaRPr lang="en-US"/>
        </a:p>
      </dgm:t>
    </dgm:pt>
    <dgm:pt modelId="{C6F68B59-E494-4772-AD1E-141E2690DC60}">
      <dgm:prSet/>
      <dgm:spPr/>
      <dgm:t>
        <a:bodyPr/>
        <a:lstStyle/>
        <a:p>
          <a:r>
            <a:rPr lang="en-US" b="1" i="0" err="1"/>
            <a:t>Kotityöskentelylle</a:t>
          </a:r>
          <a:r>
            <a:rPr lang="en-US" b="1" i="0"/>
            <a:t>, </a:t>
          </a:r>
          <a:r>
            <a:rPr lang="en-US" b="1" i="0" err="1"/>
            <a:t>muille</a:t>
          </a:r>
          <a:r>
            <a:rPr lang="en-US" b="1" i="0"/>
            <a:t> </a:t>
          </a:r>
          <a:r>
            <a:rPr lang="en-US" b="1" i="0" err="1"/>
            <a:t>tehtäville</a:t>
          </a:r>
          <a:r>
            <a:rPr lang="en-US" b="1" i="0"/>
            <a:t> ja </a:t>
          </a:r>
          <a:r>
            <a:rPr lang="en-US" b="1" i="0" err="1"/>
            <a:t>harrastuksille</a:t>
          </a:r>
          <a:r>
            <a:rPr lang="en-US" b="1" i="0"/>
            <a:t> on </a:t>
          </a:r>
          <a:r>
            <a:rPr lang="en-US" b="1" i="0" err="1"/>
            <a:t>hyvä</a:t>
          </a:r>
          <a:r>
            <a:rPr lang="en-US" b="1" i="0"/>
            <a:t> </a:t>
          </a:r>
          <a:r>
            <a:rPr lang="en-US" b="1" i="0" err="1"/>
            <a:t>yrittää</a:t>
          </a:r>
          <a:r>
            <a:rPr lang="en-US" b="1" i="0"/>
            <a:t> </a:t>
          </a:r>
          <a:r>
            <a:rPr lang="en-US" b="1" i="0" err="1"/>
            <a:t>löytää</a:t>
          </a:r>
          <a:r>
            <a:rPr lang="en-US" b="1" i="0"/>
            <a:t> </a:t>
          </a:r>
          <a:r>
            <a:rPr lang="en-US" b="1" i="0" err="1"/>
            <a:t>tasapaino</a:t>
          </a:r>
          <a:r>
            <a:rPr lang="en-US" b="1">
              <a:latin typeface="Arial" panose="020B0604020202020204"/>
            </a:rPr>
            <a:t>.</a:t>
          </a:r>
          <a:endParaRPr lang="en-US"/>
        </a:p>
      </dgm:t>
    </dgm:pt>
    <dgm:pt modelId="{D6EB5996-20A6-477A-9253-7D4654A051BF}" type="parTrans" cxnId="{9FE3903A-AF1E-47FD-8752-0DDE05742C8A}">
      <dgm:prSet/>
      <dgm:spPr/>
      <dgm:t>
        <a:bodyPr/>
        <a:lstStyle/>
        <a:p>
          <a:endParaRPr lang="en-US"/>
        </a:p>
      </dgm:t>
    </dgm:pt>
    <dgm:pt modelId="{7ADEF633-03F5-43A3-9B56-7BFEA13ED982}" type="sibTrans" cxnId="{9FE3903A-AF1E-47FD-8752-0DDE05742C8A}">
      <dgm:prSet/>
      <dgm:spPr/>
      <dgm:t>
        <a:bodyPr/>
        <a:lstStyle/>
        <a:p>
          <a:endParaRPr lang="en-US"/>
        </a:p>
      </dgm:t>
    </dgm:pt>
    <dgm:pt modelId="{1FC00132-8199-4A2F-9B3F-AE6C2D21BD25}" type="pres">
      <dgm:prSet presAssocID="{755A7B18-39D7-4FEB-BA44-F30993A2A911}" presName="root" presStyleCnt="0">
        <dgm:presLayoutVars>
          <dgm:dir/>
          <dgm:resizeHandles val="exact"/>
        </dgm:presLayoutVars>
      </dgm:prSet>
      <dgm:spPr/>
    </dgm:pt>
    <dgm:pt modelId="{C3B0EF14-4AFB-4133-85DE-344755FA6FE1}" type="pres">
      <dgm:prSet presAssocID="{2641C6B5-5881-4A88-8740-4EB0D8C4925E}" presName="compNode" presStyleCnt="0"/>
      <dgm:spPr/>
    </dgm:pt>
    <dgm:pt modelId="{9A4A5BDD-D4F0-4B91-9F72-FE5A53D3A1E7}" type="pres">
      <dgm:prSet presAssocID="{2641C6B5-5881-4A88-8740-4EB0D8C4925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vokado"/>
        </a:ext>
      </dgm:extLst>
    </dgm:pt>
    <dgm:pt modelId="{AE00BFAB-38D0-46F2-A82F-561FE34D394A}" type="pres">
      <dgm:prSet presAssocID="{2641C6B5-5881-4A88-8740-4EB0D8C4925E}" presName="spaceRect" presStyleCnt="0"/>
      <dgm:spPr/>
    </dgm:pt>
    <dgm:pt modelId="{E3AC683C-AE98-48B3-9086-46ABEC30DF8E}" type="pres">
      <dgm:prSet presAssocID="{2641C6B5-5881-4A88-8740-4EB0D8C4925E}" presName="textRect" presStyleLbl="revTx" presStyleIdx="0" presStyleCnt="2">
        <dgm:presLayoutVars>
          <dgm:chMax val="1"/>
          <dgm:chPref val="1"/>
        </dgm:presLayoutVars>
      </dgm:prSet>
      <dgm:spPr/>
    </dgm:pt>
    <dgm:pt modelId="{92390760-7C9D-4356-BAB2-BA89D180AC14}" type="pres">
      <dgm:prSet presAssocID="{6A913ACE-1D49-4573-B637-18FAE91D5973}" presName="sibTrans" presStyleCnt="0"/>
      <dgm:spPr/>
    </dgm:pt>
    <dgm:pt modelId="{2882463E-1CFA-469D-9DC2-830BA5BAD759}" type="pres">
      <dgm:prSet presAssocID="{C6F68B59-E494-4772-AD1E-141E2690DC60}" presName="compNode" presStyleCnt="0"/>
      <dgm:spPr/>
    </dgm:pt>
    <dgm:pt modelId="{868379F0-AAEB-4B8F-A836-9EE755745BE7}" type="pres">
      <dgm:prSet presAssocID="{C6F68B59-E494-4772-AD1E-141E2690DC6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s of Justice"/>
        </a:ext>
      </dgm:extLst>
    </dgm:pt>
    <dgm:pt modelId="{1369CE42-2D84-4E52-A932-2A350089229B}" type="pres">
      <dgm:prSet presAssocID="{C6F68B59-E494-4772-AD1E-141E2690DC60}" presName="spaceRect" presStyleCnt="0"/>
      <dgm:spPr/>
    </dgm:pt>
    <dgm:pt modelId="{32135E61-2FF5-4DB2-BE00-76C79EC8A2DA}" type="pres">
      <dgm:prSet presAssocID="{C6F68B59-E494-4772-AD1E-141E2690DC60}" presName="textRect" presStyleLbl="revTx" presStyleIdx="1" presStyleCnt="2">
        <dgm:presLayoutVars>
          <dgm:chMax val="1"/>
          <dgm:chPref val="1"/>
        </dgm:presLayoutVars>
      </dgm:prSet>
      <dgm:spPr/>
    </dgm:pt>
  </dgm:ptLst>
  <dgm:cxnLst>
    <dgm:cxn modelId="{9376951A-6BCD-4BCB-BD01-9829962F7B11}" srcId="{755A7B18-39D7-4FEB-BA44-F30993A2A911}" destId="{2641C6B5-5881-4A88-8740-4EB0D8C4925E}" srcOrd="0" destOrd="0" parTransId="{AB2F47CB-F811-427C-AD7C-692972FE1E72}" sibTransId="{6A913ACE-1D49-4573-B637-18FAE91D5973}"/>
    <dgm:cxn modelId="{9FE3903A-AF1E-47FD-8752-0DDE05742C8A}" srcId="{755A7B18-39D7-4FEB-BA44-F30993A2A911}" destId="{C6F68B59-E494-4772-AD1E-141E2690DC60}" srcOrd="1" destOrd="0" parTransId="{D6EB5996-20A6-477A-9253-7D4654A051BF}" sibTransId="{7ADEF633-03F5-43A3-9B56-7BFEA13ED982}"/>
    <dgm:cxn modelId="{1ECBC26C-4F5B-4BCA-BE73-7BA1CC70847E}" type="presOf" srcId="{755A7B18-39D7-4FEB-BA44-F30993A2A911}" destId="{1FC00132-8199-4A2F-9B3F-AE6C2D21BD25}" srcOrd="0" destOrd="0" presId="urn:microsoft.com/office/officeart/2018/2/layout/IconLabelList"/>
    <dgm:cxn modelId="{90EF3F95-4158-4759-B4F3-06BCE2C69B0D}" type="presOf" srcId="{C6F68B59-E494-4772-AD1E-141E2690DC60}" destId="{32135E61-2FF5-4DB2-BE00-76C79EC8A2DA}" srcOrd="0" destOrd="0" presId="urn:microsoft.com/office/officeart/2018/2/layout/IconLabelList"/>
    <dgm:cxn modelId="{9D892BCE-4839-41AB-90C2-FD4E87C5F307}" type="presOf" srcId="{2641C6B5-5881-4A88-8740-4EB0D8C4925E}" destId="{E3AC683C-AE98-48B3-9086-46ABEC30DF8E}" srcOrd="0" destOrd="0" presId="urn:microsoft.com/office/officeart/2018/2/layout/IconLabelList"/>
    <dgm:cxn modelId="{00C952A7-E341-422D-A6DC-E7A151C8497E}" type="presParOf" srcId="{1FC00132-8199-4A2F-9B3F-AE6C2D21BD25}" destId="{C3B0EF14-4AFB-4133-85DE-344755FA6FE1}" srcOrd="0" destOrd="0" presId="urn:microsoft.com/office/officeart/2018/2/layout/IconLabelList"/>
    <dgm:cxn modelId="{8D9DD6E7-B395-4625-ABE7-DA9970137E31}" type="presParOf" srcId="{C3B0EF14-4AFB-4133-85DE-344755FA6FE1}" destId="{9A4A5BDD-D4F0-4B91-9F72-FE5A53D3A1E7}" srcOrd="0" destOrd="0" presId="urn:microsoft.com/office/officeart/2018/2/layout/IconLabelList"/>
    <dgm:cxn modelId="{A4911BA3-1FCD-4E8F-821F-1E19C98D2F33}" type="presParOf" srcId="{C3B0EF14-4AFB-4133-85DE-344755FA6FE1}" destId="{AE00BFAB-38D0-46F2-A82F-561FE34D394A}" srcOrd="1" destOrd="0" presId="urn:microsoft.com/office/officeart/2018/2/layout/IconLabelList"/>
    <dgm:cxn modelId="{99DED372-4630-401D-937B-FFBF76D74826}" type="presParOf" srcId="{C3B0EF14-4AFB-4133-85DE-344755FA6FE1}" destId="{E3AC683C-AE98-48B3-9086-46ABEC30DF8E}" srcOrd="2" destOrd="0" presId="urn:microsoft.com/office/officeart/2018/2/layout/IconLabelList"/>
    <dgm:cxn modelId="{CC8FD1FC-06DA-494D-86CE-4D31887D9997}" type="presParOf" srcId="{1FC00132-8199-4A2F-9B3F-AE6C2D21BD25}" destId="{92390760-7C9D-4356-BAB2-BA89D180AC14}" srcOrd="1" destOrd="0" presId="urn:microsoft.com/office/officeart/2018/2/layout/IconLabelList"/>
    <dgm:cxn modelId="{551549AC-BE3F-46CB-BE6F-93B3EA5F7E8A}" type="presParOf" srcId="{1FC00132-8199-4A2F-9B3F-AE6C2D21BD25}" destId="{2882463E-1CFA-469D-9DC2-830BA5BAD759}" srcOrd="2" destOrd="0" presId="urn:microsoft.com/office/officeart/2018/2/layout/IconLabelList"/>
    <dgm:cxn modelId="{167456F8-4FC0-4AA8-A1C8-5DB4634CABCD}" type="presParOf" srcId="{2882463E-1CFA-469D-9DC2-830BA5BAD759}" destId="{868379F0-AAEB-4B8F-A836-9EE755745BE7}" srcOrd="0" destOrd="0" presId="urn:microsoft.com/office/officeart/2018/2/layout/IconLabelList"/>
    <dgm:cxn modelId="{B755DC48-3BF1-4168-B69F-E62E2E8D9D1B}" type="presParOf" srcId="{2882463E-1CFA-469D-9DC2-830BA5BAD759}" destId="{1369CE42-2D84-4E52-A932-2A350089229B}" srcOrd="1" destOrd="0" presId="urn:microsoft.com/office/officeart/2018/2/layout/IconLabelList"/>
    <dgm:cxn modelId="{85A62C51-9A4B-4FC9-9312-84A42807E448}" type="presParOf" srcId="{2882463E-1CFA-469D-9DC2-830BA5BAD759}" destId="{32135E61-2FF5-4DB2-BE00-76C79EC8A2DA}"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9F26A1-4BB7-43C9-AA48-DA6E0EBFB084}">
      <dsp:nvSpPr>
        <dsp:cNvPr id="0" name=""/>
        <dsp:cNvSpPr/>
      </dsp:nvSpPr>
      <dsp:spPr>
        <a:xfrm>
          <a:off x="767574" y="1535"/>
          <a:ext cx="3699848" cy="234940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C17E78-DDAC-4D62-B656-54922DE84BE1}">
      <dsp:nvSpPr>
        <dsp:cNvPr id="0" name=""/>
        <dsp:cNvSpPr/>
      </dsp:nvSpPr>
      <dsp:spPr>
        <a:xfrm>
          <a:off x="1178668" y="392075"/>
          <a:ext cx="3699848" cy="234940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fi-FI" sz="1800" kern="1200">
              <a:ea typeface="+mn-ea"/>
              <a:cs typeface="+mn-cs"/>
            </a:rPr>
            <a:t>Lieksan lukiossa opiskelijalle voidaan myöntää kokonaisia tai osasuorituksia työkokemuksesta, harrastuneisuudesta ja erilaisiin toimintoihin osallistumisesta (vapaaehtoistyö</a:t>
          </a:r>
          <a:r>
            <a:rPr lang="fi-FI" sz="1800" kern="1200">
              <a:latin typeface="Arial" panose="020B0604020202020204"/>
              <a:ea typeface="+mn-ea"/>
              <a:cs typeface="+mn-cs"/>
            </a:rPr>
            <a:t> ja </a:t>
          </a:r>
          <a:r>
            <a:rPr lang="fi-FI" sz="1800" kern="1200">
              <a:ea typeface="+mn-ea"/>
              <a:cs typeface="+mn-cs"/>
            </a:rPr>
            <a:t> </a:t>
          </a:r>
          <a:r>
            <a:rPr lang="fi-FI" sz="1800" kern="1200">
              <a:latin typeface="Arial" panose="020B0604020202020204"/>
              <a:ea typeface="+mn-ea"/>
              <a:cs typeface="+mn-cs"/>
            </a:rPr>
            <a:t>nuorisovaltuusto)</a:t>
          </a:r>
          <a:endParaRPr lang="en-US" sz="1800" kern="1200">
            <a:ea typeface="+mn-ea"/>
            <a:cs typeface="+mn-cs"/>
          </a:endParaRPr>
        </a:p>
      </dsp:txBody>
      <dsp:txXfrm>
        <a:off x="1247480" y="460887"/>
        <a:ext cx="3562224" cy="2211779"/>
      </dsp:txXfrm>
    </dsp:sp>
    <dsp:sp modelId="{2D8D1C4A-E045-4892-8A73-8C029334D034}">
      <dsp:nvSpPr>
        <dsp:cNvPr id="0" name=""/>
        <dsp:cNvSpPr/>
      </dsp:nvSpPr>
      <dsp:spPr>
        <a:xfrm>
          <a:off x="5289611" y="1535"/>
          <a:ext cx="3699848" cy="234940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AB8598-B1A8-4CA0-93EC-80608A635BDE}">
      <dsp:nvSpPr>
        <dsp:cNvPr id="0" name=""/>
        <dsp:cNvSpPr/>
      </dsp:nvSpPr>
      <dsp:spPr>
        <a:xfrm>
          <a:off x="5700705" y="392075"/>
          <a:ext cx="3699848" cy="234940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fi-FI" sz="1800" kern="1200">
              <a:ea typeface="+mn-ea"/>
              <a:cs typeface="+mn-cs"/>
            </a:rPr>
            <a:t>Lieksan lukion opiskelija voi suorittaa lukio-</a:t>
          </a:r>
          <a:r>
            <a:rPr lang="fi-FI" sz="1800" kern="1200" err="1">
              <a:ea typeface="+mn-ea"/>
              <a:cs typeface="+mn-cs"/>
            </a:rPr>
            <a:t>TETin</a:t>
          </a:r>
          <a:r>
            <a:rPr lang="fi-FI" sz="1800" kern="1200">
              <a:ea typeface="+mn-ea"/>
              <a:cs typeface="+mn-cs"/>
            </a:rPr>
            <a:t>, osallistua opiskelijakunnan hallituksen toimintaan tai toimia oppilaitoksen opiskelijatutorina.</a:t>
          </a:r>
          <a:r>
            <a:rPr lang="fi-FI" sz="1800" kern="1200">
              <a:latin typeface="Arial" panose="020B0604020202020204"/>
              <a:ea typeface="+mn-ea"/>
              <a:cs typeface="+mn-cs"/>
            </a:rPr>
            <a:t>  </a:t>
          </a:r>
          <a:endParaRPr lang="fi-FI" sz="1800" kern="1200">
            <a:ea typeface="+mn-ea"/>
            <a:cs typeface="+mn-cs"/>
          </a:endParaRPr>
        </a:p>
        <a:p>
          <a:pPr marL="0" lvl="0" indent="0" algn="ctr" defTabSz="800100">
            <a:lnSpc>
              <a:spcPct val="90000"/>
            </a:lnSpc>
            <a:spcBef>
              <a:spcPct val="0"/>
            </a:spcBef>
            <a:spcAft>
              <a:spcPct val="35000"/>
            </a:spcAft>
            <a:buNone/>
          </a:pPr>
          <a:r>
            <a:rPr lang="fi-FI" sz="1800" kern="1200">
              <a:ea typeface="+mn-ea"/>
              <a:cs typeface="+mn-cs"/>
            </a:rPr>
            <a:t>Esimerkkejä hyväksiluvuista Lieksan lukiossa: hygieniapassi, anniskelupassi ja ajokortti.</a:t>
          </a:r>
          <a:endParaRPr lang="en-US" sz="1800" kern="1200">
            <a:ea typeface="+mn-ea"/>
            <a:cs typeface="+mn-cs"/>
          </a:endParaRPr>
        </a:p>
      </dsp:txBody>
      <dsp:txXfrm>
        <a:off x="5769517" y="460887"/>
        <a:ext cx="3562224" cy="22117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A5BDD-D4F0-4B91-9F72-FE5A53D3A1E7}">
      <dsp:nvSpPr>
        <dsp:cNvPr id="0" name=""/>
        <dsp:cNvSpPr/>
      </dsp:nvSpPr>
      <dsp:spPr>
        <a:xfrm>
          <a:off x="1747800"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AC683C-AE98-48B3-9086-46ABEC30DF8E}">
      <dsp:nvSpPr>
        <dsp:cNvPr id="0" name=""/>
        <dsp:cNvSpPr/>
      </dsp:nvSpPr>
      <dsp:spPr>
        <a:xfrm>
          <a:off x="559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b="1" i="0" kern="1200" err="1"/>
            <a:t>Terveydestä</a:t>
          </a:r>
          <a:r>
            <a:rPr lang="en-US" sz="1600" b="1" i="0" kern="1200"/>
            <a:t> on </a:t>
          </a:r>
          <a:r>
            <a:rPr lang="en-US" sz="1600" b="1" i="0" kern="1200" err="1"/>
            <a:t>tärkeä</a:t>
          </a:r>
          <a:r>
            <a:rPr lang="en-US" sz="1600" b="1" i="0" kern="1200"/>
            <a:t> </a:t>
          </a:r>
          <a:r>
            <a:rPr lang="en-US" sz="1600" b="1" i="0" kern="1200" err="1"/>
            <a:t>huolehtia</a:t>
          </a:r>
          <a:r>
            <a:rPr lang="en-US" sz="1600" b="1" i="0" kern="1200"/>
            <a:t>. </a:t>
          </a:r>
          <a:r>
            <a:rPr lang="en-US" sz="1600" b="1" i="0" kern="1200" err="1"/>
            <a:t>Fyysinen</a:t>
          </a:r>
          <a:r>
            <a:rPr lang="en-US" sz="1600" b="1" i="0" kern="1200"/>
            <a:t> </a:t>
          </a:r>
          <a:r>
            <a:rPr lang="en-US" sz="1600" b="1" i="0" kern="1200" err="1"/>
            <a:t>kunto</a:t>
          </a:r>
          <a:r>
            <a:rPr lang="en-US" sz="1600" b="1" i="0" kern="1200"/>
            <a:t>, </a:t>
          </a:r>
          <a:r>
            <a:rPr lang="en-US" sz="1600" b="1" i="0" kern="1200" err="1"/>
            <a:t>uni</a:t>
          </a:r>
          <a:r>
            <a:rPr lang="en-US" sz="1600" b="1" i="0" kern="1200"/>
            <a:t> ja </a:t>
          </a:r>
          <a:r>
            <a:rPr lang="en-US" sz="1600" b="1" i="0" kern="1200" err="1"/>
            <a:t>ravitseva</a:t>
          </a:r>
          <a:r>
            <a:rPr lang="en-US" sz="1600" b="1" i="0" kern="1200"/>
            <a:t> </a:t>
          </a:r>
          <a:r>
            <a:rPr lang="en-US" sz="1600" b="1" i="0" kern="1200" err="1"/>
            <a:t>ruoka</a:t>
          </a:r>
          <a:r>
            <a:rPr lang="en-US" sz="1600" b="1" i="0" kern="1200"/>
            <a:t> </a:t>
          </a:r>
          <a:r>
            <a:rPr lang="en-US" sz="1600" b="1" i="0" kern="1200" err="1"/>
            <a:t>luo</a:t>
          </a:r>
          <a:r>
            <a:rPr lang="en-US" sz="1600" b="1" i="0" kern="1200"/>
            <a:t> </a:t>
          </a:r>
          <a:r>
            <a:rPr lang="en-US" sz="1600" b="1" i="0" kern="1200" err="1"/>
            <a:t>terveyden</a:t>
          </a:r>
          <a:r>
            <a:rPr lang="en-US" sz="1600" b="1" i="0" kern="1200"/>
            <a:t>, </a:t>
          </a:r>
          <a:r>
            <a:rPr lang="en-US" sz="1600" b="1" i="0" kern="1200" err="1"/>
            <a:t>keskittymiskyvyn</a:t>
          </a:r>
          <a:r>
            <a:rPr lang="en-US" sz="1600" b="1" i="0" kern="1200"/>
            <a:t> ja </a:t>
          </a:r>
          <a:r>
            <a:rPr lang="en-US" sz="1600" b="1" i="0" kern="1200" err="1"/>
            <a:t>opiskelun</a:t>
          </a:r>
          <a:r>
            <a:rPr lang="en-US" sz="1600" b="1" i="0" kern="1200"/>
            <a:t> </a:t>
          </a:r>
          <a:r>
            <a:rPr lang="en-US" sz="1600" b="1" i="0" kern="1200" err="1"/>
            <a:t>perustan</a:t>
          </a:r>
          <a:r>
            <a:rPr lang="en-US" sz="1600" b="1" i="0" kern="1200"/>
            <a:t>. </a:t>
          </a:r>
          <a:endParaRPr lang="en-US" sz="1600" kern="1200"/>
        </a:p>
      </dsp:txBody>
      <dsp:txXfrm>
        <a:off x="559800" y="3022743"/>
        <a:ext cx="4320000" cy="720000"/>
      </dsp:txXfrm>
    </dsp:sp>
    <dsp:sp modelId="{868379F0-AAEB-4B8F-A836-9EE755745BE7}">
      <dsp:nvSpPr>
        <dsp:cNvPr id="0" name=""/>
        <dsp:cNvSpPr/>
      </dsp:nvSpPr>
      <dsp:spPr>
        <a:xfrm>
          <a:off x="6823800" y="6085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135E61-2FF5-4DB2-BE00-76C79EC8A2DA}">
      <dsp:nvSpPr>
        <dsp:cNvPr id="0" name=""/>
        <dsp:cNvSpPr/>
      </dsp:nvSpPr>
      <dsp:spPr>
        <a:xfrm>
          <a:off x="5635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b="1" i="0" kern="1200" err="1"/>
            <a:t>Kotityöskentelylle</a:t>
          </a:r>
          <a:r>
            <a:rPr lang="en-US" sz="1600" b="1" i="0" kern="1200"/>
            <a:t>, </a:t>
          </a:r>
          <a:r>
            <a:rPr lang="en-US" sz="1600" b="1" i="0" kern="1200" err="1"/>
            <a:t>muille</a:t>
          </a:r>
          <a:r>
            <a:rPr lang="en-US" sz="1600" b="1" i="0" kern="1200"/>
            <a:t> </a:t>
          </a:r>
          <a:r>
            <a:rPr lang="en-US" sz="1600" b="1" i="0" kern="1200" err="1"/>
            <a:t>tehtäville</a:t>
          </a:r>
          <a:r>
            <a:rPr lang="en-US" sz="1600" b="1" i="0" kern="1200"/>
            <a:t> ja </a:t>
          </a:r>
          <a:r>
            <a:rPr lang="en-US" sz="1600" b="1" i="0" kern="1200" err="1"/>
            <a:t>harrastuksille</a:t>
          </a:r>
          <a:r>
            <a:rPr lang="en-US" sz="1600" b="1" i="0" kern="1200"/>
            <a:t> on </a:t>
          </a:r>
          <a:r>
            <a:rPr lang="en-US" sz="1600" b="1" i="0" kern="1200" err="1"/>
            <a:t>hyvä</a:t>
          </a:r>
          <a:r>
            <a:rPr lang="en-US" sz="1600" b="1" i="0" kern="1200"/>
            <a:t> </a:t>
          </a:r>
          <a:r>
            <a:rPr lang="en-US" sz="1600" b="1" i="0" kern="1200" err="1"/>
            <a:t>yrittää</a:t>
          </a:r>
          <a:r>
            <a:rPr lang="en-US" sz="1600" b="1" i="0" kern="1200"/>
            <a:t> </a:t>
          </a:r>
          <a:r>
            <a:rPr lang="en-US" sz="1600" b="1" i="0" kern="1200" err="1"/>
            <a:t>löytää</a:t>
          </a:r>
          <a:r>
            <a:rPr lang="en-US" sz="1600" b="1" i="0" kern="1200"/>
            <a:t> </a:t>
          </a:r>
          <a:r>
            <a:rPr lang="en-US" sz="1600" b="1" i="0" kern="1200" err="1"/>
            <a:t>tasapaino</a:t>
          </a:r>
          <a:r>
            <a:rPr lang="en-US" sz="1600" b="1" kern="1200">
              <a:latin typeface="Arial" panose="020B0604020202020204"/>
            </a:rPr>
            <a:t>.</a:t>
          </a:r>
          <a:endParaRPr lang="en-US" sz="1600" kern="1200"/>
        </a:p>
      </dsp:txBody>
      <dsp:txXfrm>
        <a:off x="5635800" y="3022743"/>
        <a:ext cx="4320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58FCD7-FE26-BA42-9A4B-B6AB60D7DDEC}" type="datetimeFigureOut">
              <a:rPr lang="fi-FI" smtClean="0"/>
              <a:t>25.1.2026</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793FE-52BA-5745-9AEA-F003E2F03D1C}" type="slidenum">
              <a:rPr lang="fi-FI" smtClean="0"/>
              <a:t>‹#›</a:t>
            </a:fld>
            <a:endParaRPr lang="fi-FI"/>
          </a:p>
        </p:txBody>
      </p:sp>
    </p:spTree>
    <p:extLst>
      <p:ext uri="{BB962C8B-B14F-4D97-AF65-F5344CB8AC3E}">
        <p14:creationId xmlns:p14="http://schemas.microsoft.com/office/powerpoint/2010/main" val="3898765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_Lieks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EC1FCC-18E9-8C4F-A2FE-3C43F1D04FFA}"/>
              </a:ext>
            </a:extLst>
          </p:cNvPr>
          <p:cNvSpPr>
            <a:spLocks noGrp="1"/>
          </p:cNvSpPr>
          <p:nvPr>
            <p:ph type="ctrTitle"/>
          </p:nvPr>
        </p:nvSpPr>
        <p:spPr>
          <a:xfrm>
            <a:off x="838200" y="1122363"/>
            <a:ext cx="9144000" cy="2387600"/>
          </a:xfrm>
        </p:spPr>
        <p:txBody>
          <a:bodyPr anchor="b">
            <a:normAutofit/>
          </a:bodyPr>
          <a:lstStyle>
            <a:lvl1pPr algn="l">
              <a:defRPr sz="35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BBC4E4EB-09CA-6B49-9CE9-F4ECBCFAC131}"/>
              </a:ext>
            </a:extLst>
          </p:cNvPr>
          <p:cNvSpPr>
            <a:spLocks noGrp="1"/>
          </p:cNvSpPr>
          <p:nvPr>
            <p:ph type="subTitle" idx="1"/>
          </p:nvPr>
        </p:nvSpPr>
        <p:spPr>
          <a:xfrm>
            <a:off x="838200" y="3602038"/>
            <a:ext cx="9144000" cy="1655762"/>
          </a:xfrm>
        </p:spPr>
        <p:txBody>
          <a:bodyPr>
            <a:normAutofit/>
          </a:bodyPr>
          <a:lstStyle>
            <a:lvl1pPr marL="0" indent="0" algn="l">
              <a:buNone/>
              <a:defRPr sz="17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pic>
        <p:nvPicPr>
          <p:cNvPr id="31" name="Kuva 30">
            <a:extLst>
              <a:ext uri="{FF2B5EF4-FFF2-40B4-BE49-F238E27FC236}">
                <a16:creationId xmlns:a16="http://schemas.microsoft.com/office/drawing/2014/main" id="{EAF1B1C8-3495-6942-BAB2-1D22D05CE590}"/>
              </a:ext>
            </a:extLst>
          </p:cNvPr>
          <p:cNvPicPr>
            <a:picLocks noChangeAspect="1"/>
          </p:cNvPicPr>
          <p:nvPr userDrawn="1"/>
        </p:nvPicPr>
        <p:blipFill>
          <a:blip r:embed="rId2"/>
          <a:stretch>
            <a:fillRect/>
          </a:stretch>
        </p:blipFill>
        <p:spPr>
          <a:xfrm>
            <a:off x="10751093" y="0"/>
            <a:ext cx="1440907" cy="5040000"/>
          </a:xfrm>
          <a:prstGeom prst="rect">
            <a:avLst/>
          </a:prstGeom>
        </p:spPr>
      </p:pic>
      <p:pic>
        <p:nvPicPr>
          <p:cNvPr id="33" name="Kuva 32" descr="Kuva, joka sisältää kohteen piirtäminen&#10;&#10;Kuvaus luotu automaattisesti">
            <a:extLst>
              <a:ext uri="{FF2B5EF4-FFF2-40B4-BE49-F238E27FC236}">
                <a16:creationId xmlns:a16="http://schemas.microsoft.com/office/drawing/2014/main" id="{536DE42E-CFFC-694C-9A1A-AE677BEF8777}"/>
              </a:ext>
            </a:extLst>
          </p:cNvPr>
          <p:cNvPicPr>
            <a:picLocks noChangeAspect="1"/>
          </p:cNvPicPr>
          <p:nvPr userDrawn="1"/>
        </p:nvPicPr>
        <p:blipFill>
          <a:blip r:embed="rId3"/>
          <a:stretch>
            <a:fillRect/>
          </a:stretch>
        </p:blipFill>
        <p:spPr>
          <a:xfrm>
            <a:off x="9853368" y="5916690"/>
            <a:ext cx="1795450" cy="727158"/>
          </a:xfrm>
          <a:prstGeom prst="rect">
            <a:avLst/>
          </a:prstGeom>
        </p:spPr>
      </p:pic>
      <p:sp>
        <p:nvSpPr>
          <p:cNvPr id="4" name="Päivämäärän paikkamerkki 3">
            <a:extLst>
              <a:ext uri="{FF2B5EF4-FFF2-40B4-BE49-F238E27FC236}">
                <a16:creationId xmlns:a16="http://schemas.microsoft.com/office/drawing/2014/main" id="{BD9324BE-3FE9-5D4A-AE46-F76E440F994D}"/>
              </a:ext>
            </a:extLst>
          </p:cNvPr>
          <p:cNvSpPr>
            <a:spLocks noGrp="1"/>
          </p:cNvSpPr>
          <p:nvPr>
            <p:ph type="dt" sz="half" idx="10"/>
          </p:nvPr>
        </p:nvSpPr>
        <p:spPr/>
        <p:txBody>
          <a:bodyPr/>
          <a:lstStyle/>
          <a:p>
            <a:fld id="{1A69A693-1E0A-2447-A564-111ECE772D29}" type="datetimeFigureOut">
              <a:rPr lang="fi-FI" smtClean="0"/>
              <a:pPr/>
              <a:t>25.1.2026</a:t>
            </a:fld>
            <a:endParaRPr lang="fi-FI"/>
          </a:p>
        </p:txBody>
      </p:sp>
      <p:sp>
        <p:nvSpPr>
          <p:cNvPr id="5" name="Alatunnisteen paikkamerkki 4">
            <a:extLst>
              <a:ext uri="{FF2B5EF4-FFF2-40B4-BE49-F238E27FC236}">
                <a16:creationId xmlns:a16="http://schemas.microsoft.com/office/drawing/2014/main" id="{EE671066-EE8F-2A4C-B715-7439CBA6110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4F33AF7-D4A8-8B4C-9F43-7A4FB7441019}"/>
              </a:ext>
            </a:extLst>
          </p:cNvPr>
          <p:cNvSpPr>
            <a:spLocks noGrp="1"/>
          </p:cNvSpPr>
          <p:nvPr>
            <p:ph type="sldNum" sz="quarter" idx="12"/>
          </p:nvPr>
        </p:nvSpPr>
        <p:spPr/>
        <p:txBody>
          <a:bodyPr/>
          <a:lstStyle/>
          <a:p>
            <a:fld id="{8410DA21-5036-9D4F-85F5-748CAB898EF1}" type="slidenum">
              <a:rPr lang="fi-FI" smtClean="0"/>
              <a:pPr/>
              <a:t>‹#›</a:t>
            </a:fld>
            <a:endParaRPr lang="fi-FI"/>
          </a:p>
        </p:txBody>
      </p:sp>
    </p:spTree>
    <p:extLst>
      <p:ext uri="{BB962C8B-B14F-4D97-AF65-F5344CB8AC3E}">
        <p14:creationId xmlns:p14="http://schemas.microsoft.com/office/powerpoint/2010/main" val="737766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34B1D62-37D4-0A4A-B2E3-0251C6B93314}"/>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6B25CA00-178D-D94B-9DA8-B8C778B18C66}"/>
              </a:ext>
            </a:extLst>
          </p:cNvPr>
          <p:cNvSpPr>
            <a:spLocks noGrp="1"/>
          </p:cNvSpPr>
          <p:nvPr>
            <p:ph type="body" idx="1"/>
          </p:nvPr>
        </p:nvSpPr>
        <p:spPr>
          <a:xfrm>
            <a:off x="839788" y="1790699"/>
            <a:ext cx="5157787" cy="638175"/>
          </a:xfrm>
        </p:spPr>
        <p:txBody>
          <a:bodyPr anchor="b">
            <a:normAutofit/>
          </a:bodyPr>
          <a:lstStyle>
            <a:lvl1pPr marL="0" indent="0">
              <a:buNone/>
              <a:defRPr sz="17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57F5E2C1-E8FC-CE41-AE4A-79C5C5BC8D25}"/>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4BB24DAB-5DD5-2D40-A4C1-00D873C4F236}"/>
              </a:ext>
            </a:extLst>
          </p:cNvPr>
          <p:cNvSpPr>
            <a:spLocks noGrp="1"/>
          </p:cNvSpPr>
          <p:nvPr>
            <p:ph type="body" sz="quarter" idx="3"/>
          </p:nvPr>
        </p:nvSpPr>
        <p:spPr>
          <a:xfrm>
            <a:off x="6172200" y="1790699"/>
            <a:ext cx="5183188" cy="638175"/>
          </a:xfrm>
        </p:spPr>
        <p:txBody>
          <a:bodyPr anchor="b">
            <a:normAutofit/>
          </a:bodyPr>
          <a:lstStyle>
            <a:lvl1pPr marL="0" indent="0">
              <a:buNone/>
              <a:defRPr sz="17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64659BBE-41D6-1443-990C-41821F6E3EF8}"/>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EEB8C875-0D72-A340-9167-80F238866719}"/>
              </a:ext>
            </a:extLst>
          </p:cNvPr>
          <p:cNvSpPr>
            <a:spLocks noGrp="1"/>
          </p:cNvSpPr>
          <p:nvPr>
            <p:ph type="dt" sz="half" idx="10"/>
          </p:nvPr>
        </p:nvSpPr>
        <p:spPr/>
        <p:txBody>
          <a:bodyPr/>
          <a:lstStyle/>
          <a:p>
            <a:fld id="{1A69A693-1E0A-2447-A564-111ECE772D29}" type="datetimeFigureOut">
              <a:rPr lang="fi-FI" smtClean="0"/>
              <a:t>25.1.2026</a:t>
            </a:fld>
            <a:endParaRPr lang="fi-FI"/>
          </a:p>
        </p:txBody>
      </p:sp>
      <p:sp>
        <p:nvSpPr>
          <p:cNvPr id="8" name="Alatunnisteen paikkamerkki 7">
            <a:extLst>
              <a:ext uri="{FF2B5EF4-FFF2-40B4-BE49-F238E27FC236}">
                <a16:creationId xmlns:a16="http://schemas.microsoft.com/office/drawing/2014/main" id="{63B62EAF-08CF-E54A-8015-D4FD90DBEF47}"/>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937B878A-CC1A-1646-B53D-330CFF1C4458}"/>
              </a:ext>
            </a:extLst>
          </p:cNvPr>
          <p:cNvSpPr>
            <a:spLocks noGrp="1"/>
          </p:cNvSpPr>
          <p:nvPr>
            <p:ph type="sldNum" sz="quarter" idx="12"/>
          </p:nvPr>
        </p:nvSpPr>
        <p:spPr/>
        <p:txBody>
          <a:bodyPr/>
          <a:lstStyle/>
          <a:p>
            <a:fld id="{8410DA21-5036-9D4F-85F5-748CAB898EF1}" type="slidenum">
              <a:rPr lang="fi-FI" smtClean="0"/>
              <a:t>‹#›</a:t>
            </a:fld>
            <a:endParaRPr lang="fi-FI"/>
          </a:p>
        </p:txBody>
      </p:sp>
    </p:spTree>
    <p:extLst>
      <p:ext uri="{BB962C8B-B14F-4D97-AF65-F5344CB8AC3E}">
        <p14:creationId xmlns:p14="http://schemas.microsoft.com/office/powerpoint/2010/main" val="4257740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819012-F3CC-704D-8C25-97AC7669492E}"/>
              </a:ext>
            </a:extLst>
          </p:cNvPr>
          <p:cNvSpPr>
            <a:spLocks noGrp="1"/>
          </p:cNvSpPr>
          <p:nvPr>
            <p:ph type="title"/>
          </p:nvPr>
        </p:nvSpPr>
        <p:spPr/>
        <p:txBody>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Päivämäärän paikkamerkki 2">
            <a:extLst>
              <a:ext uri="{FF2B5EF4-FFF2-40B4-BE49-F238E27FC236}">
                <a16:creationId xmlns:a16="http://schemas.microsoft.com/office/drawing/2014/main" id="{3ADFC0D0-B0AC-BD45-8084-E3993CF5C8E7}"/>
              </a:ext>
            </a:extLst>
          </p:cNvPr>
          <p:cNvSpPr>
            <a:spLocks noGrp="1"/>
          </p:cNvSpPr>
          <p:nvPr>
            <p:ph type="dt" sz="half" idx="10"/>
          </p:nvPr>
        </p:nvSpPr>
        <p:spPr/>
        <p:txBody>
          <a:bodyPr/>
          <a:lstStyle/>
          <a:p>
            <a:fld id="{1A69A693-1E0A-2447-A564-111ECE772D29}" type="datetimeFigureOut">
              <a:rPr lang="fi-FI" smtClean="0"/>
              <a:t>25.1.2026</a:t>
            </a:fld>
            <a:endParaRPr lang="fi-FI"/>
          </a:p>
        </p:txBody>
      </p:sp>
      <p:sp>
        <p:nvSpPr>
          <p:cNvPr id="4" name="Alatunnisteen paikkamerkki 3">
            <a:extLst>
              <a:ext uri="{FF2B5EF4-FFF2-40B4-BE49-F238E27FC236}">
                <a16:creationId xmlns:a16="http://schemas.microsoft.com/office/drawing/2014/main" id="{0737B422-3E84-9D49-8CB3-696255B8F6E0}"/>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A5ACDC2E-9262-5346-97D6-B04CB5B31FC9}"/>
              </a:ext>
            </a:extLst>
          </p:cNvPr>
          <p:cNvSpPr>
            <a:spLocks noGrp="1"/>
          </p:cNvSpPr>
          <p:nvPr>
            <p:ph type="sldNum" sz="quarter" idx="12"/>
          </p:nvPr>
        </p:nvSpPr>
        <p:spPr/>
        <p:txBody>
          <a:bodyPr/>
          <a:lstStyle/>
          <a:p>
            <a:fld id="{8410DA21-5036-9D4F-85F5-748CAB898EF1}" type="slidenum">
              <a:rPr lang="fi-FI" smtClean="0"/>
              <a:t>‹#›</a:t>
            </a:fld>
            <a:endParaRPr lang="fi-FI"/>
          </a:p>
        </p:txBody>
      </p:sp>
    </p:spTree>
    <p:extLst>
      <p:ext uri="{BB962C8B-B14F-4D97-AF65-F5344CB8AC3E}">
        <p14:creationId xmlns:p14="http://schemas.microsoft.com/office/powerpoint/2010/main" val="949713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722D964B-F53C-184D-B8A2-8906317AD033}"/>
              </a:ext>
            </a:extLst>
          </p:cNvPr>
          <p:cNvSpPr>
            <a:spLocks noGrp="1"/>
          </p:cNvSpPr>
          <p:nvPr>
            <p:ph type="dt" sz="half" idx="10"/>
          </p:nvPr>
        </p:nvSpPr>
        <p:spPr/>
        <p:txBody>
          <a:bodyPr/>
          <a:lstStyle/>
          <a:p>
            <a:fld id="{1A69A693-1E0A-2447-A564-111ECE772D29}" type="datetimeFigureOut">
              <a:rPr lang="fi-FI" smtClean="0"/>
              <a:t>25.1.2026</a:t>
            </a:fld>
            <a:endParaRPr lang="fi-FI"/>
          </a:p>
        </p:txBody>
      </p:sp>
      <p:sp>
        <p:nvSpPr>
          <p:cNvPr id="3" name="Alatunnisteen paikkamerkki 2">
            <a:extLst>
              <a:ext uri="{FF2B5EF4-FFF2-40B4-BE49-F238E27FC236}">
                <a16:creationId xmlns:a16="http://schemas.microsoft.com/office/drawing/2014/main" id="{BDACA852-2CDC-9E42-AF56-3161DA95B875}"/>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756321C-4637-FB4F-95C0-FE6714308669}"/>
              </a:ext>
            </a:extLst>
          </p:cNvPr>
          <p:cNvSpPr>
            <a:spLocks noGrp="1"/>
          </p:cNvSpPr>
          <p:nvPr>
            <p:ph type="sldNum" sz="quarter" idx="12"/>
          </p:nvPr>
        </p:nvSpPr>
        <p:spPr/>
        <p:txBody>
          <a:bodyPr/>
          <a:lstStyle/>
          <a:p>
            <a:fld id="{8410DA21-5036-9D4F-85F5-748CAB898EF1}" type="slidenum">
              <a:rPr lang="fi-FI" smtClean="0"/>
              <a:t>‹#›</a:t>
            </a:fld>
            <a:endParaRPr lang="fi-FI"/>
          </a:p>
        </p:txBody>
      </p:sp>
    </p:spTree>
    <p:extLst>
      <p:ext uri="{BB962C8B-B14F-4D97-AF65-F5344CB8AC3E}">
        <p14:creationId xmlns:p14="http://schemas.microsoft.com/office/powerpoint/2010/main" val="3745175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9F34EA-5670-094F-809F-152F185AEACA}"/>
              </a:ext>
            </a:extLst>
          </p:cNvPr>
          <p:cNvSpPr>
            <a:spLocks noGrp="1"/>
          </p:cNvSpPr>
          <p:nvPr>
            <p:ph type="title"/>
          </p:nvPr>
        </p:nvSpPr>
        <p:spPr>
          <a:xfrm>
            <a:off x="839788" y="457200"/>
            <a:ext cx="3932237" cy="1600200"/>
          </a:xfrm>
        </p:spPr>
        <p:txBody>
          <a:bodyPr anchor="b"/>
          <a:lstStyle>
            <a:lvl1pPr>
              <a:defRPr sz="32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5D79164E-2F31-A449-8A28-93C3B9C6F6A4}"/>
              </a:ext>
            </a:extLst>
          </p:cNvPr>
          <p:cNvSpPr>
            <a:spLocks noGrp="1"/>
          </p:cNvSpPr>
          <p:nvPr>
            <p:ph idx="1"/>
          </p:nvPr>
        </p:nvSpPr>
        <p:spPr>
          <a:xfrm>
            <a:off x="5183188" y="2176850"/>
            <a:ext cx="6172200" cy="3684200"/>
          </a:xfrm>
        </p:spPr>
        <p:txBody>
          <a:bodyPr>
            <a:normAutofit/>
          </a:bodyPr>
          <a:lstStyle>
            <a:lvl1pPr>
              <a:defRPr sz="1700"/>
            </a:lvl1pPr>
            <a:lvl2pPr>
              <a:defRPr sz="1700"/>
            </a:lvl2pPr>
            <a:lvl3pPr>
              <a:defRPr sz="1700"/>
            </a:lvl3pPr>
            <a:lvl4pPr>
              <a:defRPr sz="1700"/>
            </a:lvl4pPr>
            <a:lvl5pPr>
              <a:defRPr sz="17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6F3D23DB-8B86-E842-8EEC-A8104603C055}"/>
              </a:ext>
            </a:extLst>
          </p:cNvPr>
          <p:cNvSpPr>
            <a:spLocks noGrp="1"/>
          </p:cNvSpPr>
          <p:nvPr>
            <p:ph type="body" sz="half" idx="2"/>
          </p:nvPr>
        </p:nvSpPr>
        <p:spPr>
          <a:xfrm>
            <a:off x="839788" y="2184788"/>
            <a:ext cx="3932237" cy="3684200"/>
          </a:xfrm>
        </p:spPr>
        <p:txBody>
          <a:bodyPr>
            <a:normAutofit/>
          </a:bodyPr>
          <a:lstStyle>
            <a:lvl1pPr marL="0" indent="0">
              <a:buNone/>
              <a:defRPr sz="17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19F52EDF-1E9A-4F40-B9A4-8C1FB10F19CD}"/>
              </a:ext>
            </a:extLst>
          </p:cNvPr>
          <p:cNvSpPr>
            <a:spLocks noGrp="1"/>
          </p:cNvSpPr>
          <p:nvPr>
            <p:ph type="dt" sz="half" idx="10"/>
          </p:nvPr>
        </p:nvSpPr>
        <p:spPr/>
        <p:txBody>
          <a:bodyPr/>
          <a:lstStyle/>
          <a:p>
            <a:fld id="{1A69A693-1E0A-2447-A564-111ECE772D29}" type="datetimeFigureOut">
              <a:rPr lang="fi-FI" smtClean="0"/>
              <a:t>25.1.2026</a:t>
            </a:fld>
            <a:endParaRPr lang="fi-FI"/>
          </a:p>
        </p:txBody>
      </p:sp>
      <p:sp>
        <p:nvSpPr>
          <p:cNvPr id="6" name="Alatunnisteen paikkamerkki 5">
            <a:extLst>
              <a:ext uri="{FF2B5EF4-FFF2-40B4-BE49-F238E27FC236}">
                <a16:creationId xmlns:a16="http://schemas.microsoft.com/office/drawing/2014/main" id="{D8F237B8-D352-1744-9396-61338FB598FE}"/>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1878CD2-6911-7E40-B17A-FEC4E475874A}"/>
              </a:ext>
            </a:extLst>
          </p:cNvPr>
          <p:cNvSpPr>
            <a:spLocks noGrp="1"/>
          </p:cNvSpPr>
          <p:nvPr>
            <p:ph type="sldNum" sz="quarter" idx="12"/>
          </p:nvPr>
        </p:nvSpPr>
        <p:spPr/>
        <p:txBody>
          <a:bodyPr/>
          <a:lstStyle/>
          <a:p>
            <a:fld id="{8410DA21-5036-9D4F-85F5-748CAB898EF1}" type="slidenum">
              <a:rPr lang="fi-FI" smtClean="0"/>
              <a:t>‹#›</a:t>
            </a:fld>
            <a:endParaRPr lang="fi-FI"/>
          </a:p>
        </p:txBody>
      </p:sp>
    </p:spTree>
    <p:extLst>
      <p:ext uri="{BB962C8B-B14F-4D97-AF65-F5344CB8AC3E}">
        <p14:creationId xmlns:p14="http://schemas.microsoft.com/office/powerpoint/2010/main" val="4027948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E4CFF9D9-1771-EA45-94BD-F55BBAA6AD9B}"/>
              </a:ext>
            </a:extLst>
          </p:cNvPr>
          <p:cNvSpPr>
            <a:spLocks noGrp="1"/>
          </p:cNvSpPr>
          <p:nvPr>
            <p:ph type="pic" idx="1" hasCustomPrompt="1"/>
          </p:nvPr>
        </p:nvSpPr>
        <p:spPr>
          <a:xfrm>
            <a:off x="6091691" y="0"/>
            <a:ext cx="6098400" cy="6857999"/>
          </a:xfrm>
        </p:spPr>
        <p:txBody>
          <a:bodyPr>
            <a:normAutofit/>
          </a:bodyPr>
          <a:lstStyle>
            <a:lvl1pPr marL="0" indent="0" algn="ctr">
              <a:buNone/>
              <a:defRPr sz="17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br>
              <a:rPr lang="fi-FI"/>
            </a:br>
            <a:br>
              <a:rPr lang="fi-FI"/>
            </a:br>
            <a:br>
              <a:rPr lang="fi-FI"/>
            </a:br>
            <a:br>
              <a:rPr lang="fi-FI"/>
            </a:br>
            <a:br>
              <a:rPr lang="fi-FI"/>
            </a:br>
            <a:br>
              <a:rPr lang="fi-FI"/>
            </a:br>
            <a:br>
              <a:rPr lang="fi-FI"/>
            </a:br>
            <a:br>
              <a:rPr lang="fi-FI"/>
            </a:br>
            <a:r>
              <a:rPr lang="fi-FI"/>
              <a:t>Lisää kuva painamalla ikonia</a:t>
            </a:r>
          </a:p>
        </p:txBody>
      </p:sp>
      <p:sp>
        <p:nvSpPr>
          <p:cNvPr id="5" name="Päivämäärän paikkamerkki 4">
            <a:extLst>
              <a:ext uri="{FF2B5EF4-FFF2-40B4-BE49-F238E27FC236}">
                <a16:creationId xmlns:a16="http://schemas.microsoft.com/office/drawing/2014/main" id="{EA374074-C50F-5E42-B1C7-B3E9DCB8E9D1}"/>
              </a:ext>
            </a:extLst>
          </p:cNvPr>
          <p:cNvSpPr>
            <a:spLocks noGrp="1"/>
          </p:cNvSpPr>
          <p:nvPr>
            <p:ph type="dt" sz="half" idx="10"/>
          </p:nvPr>
        </p:nvSpPr>
        <p:spPr/>
        <p:txBody>
          <a:bodyPr/>
          <a:lstStyle/>
          <a:p>
            <a:fld id="{1A69A693-1E0A-2447-A564-111ECE772D29}" type="datetimeFigureOut">
              <a:rPr lang="fi-FI" smtClean="0"/>
              <a:t>25.1.2026</a:t>
            </a:fld>
            <a:endParaRPr lang="fi-FI"/>
          </a:p>
        </p:txBody>
      </p:sp>
      <p:sp>
        <p:nvSpPr>
          <p:cNvPr id="6" name="Alatunnisteen paikkamerkki 5">
            <a:extLst>
              <a:ext uri="{FF2B5EF4-FFF2-40B4-BE49-F238E27FC236}">
                <a16:creationId xmlns:a16="http://schemas.microsoft.com/office/drawing/2014/main" id="{3C7569C9-6201-1941-9E1F-61EFD1D3698E}"/>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08F5B058-623C-1147-BFE3-C24350214742}"/>
              </a:ext>
            </a:extLst>
          </p:cNvPr>
          <p:cNvSpPr>
            <a:spLocks noGrp="1"/>
          </p:cNvSpPr>
          <p:nvPr>
            <p:ph type="sldNum" sz="quarter" idx="12"/>
          </p:nvPr>
        </p:nvSpPr>
        <p:spPr/>
        <p:txBody>
          <a:bodyPr/>
          <a:lstStyle/>
          <a:p>
            <a:fld id="{8410DA21-5036-9D4F-85F5-748CAB898EF1}" type="slidenum">
              <a:rPr lang="fi-FI" smtClean="0"/>
              <a:t>‹#›</a:t>
            </a:fld>
            <a:endParaRPr lang="fi-FI"/>
          </a:p>
        </p:txBody>
      </p:sp>
      <p:sp>
        <p:nvSpPr>
          <p:cNvPr id="10" name="Otsikko 1">
            <a:extLst>
              <a:ext uri="{FF2B5EF4-FFF2-40B4-BE49-F238E27FC236}">
                <a16:creationId xmlns:a16="http://schemas.microsoft.com/office/drawing/2014/main" id="{4B324300-AEE6-C249-8045-9C987F60E8B2}"/>
              </a:ext>
            </a:extLst>
          </p:cNvPr>
          <p:cNvSpPr>
            <a:spLocks noGrp="1"/>
          </p:cNvSpPr>
          <p:nvPr>
            <p:ph type="title"/>
          </p:nvPr>
        </p:nvSpPr>
        <p:spPr>
          <a:xfrm>
            <a:off x="838201" y="365125"/>
            <a:ext cx="4724982" cy="1325563"/>
          </a:xfrm>
        </p:spPr>
        <p:txBody>
          <a:bodyPr/>
          <a:lstStyle/>
          <a:p>
            <a:r>
              <a:rPr lang="fi-FI"/>
              <a:t>Muokkaa </a:t>
            </a:r>
            <a:r>
              <a:rPr lang="fi-FI" err="1"/>
              <a:t>ots</a:t>
            </a:r>
            <a:r>
              <a:rPr lang="fi-FI"/>
              <a:t>. </a:t>
            </a:r>
            <a:r>
              <a:rPr lang="fi-FI" err="1"/>
              <a:t>perustyyl</a:t>
            </a:r>
            <a:r>
              <a:rPr lang="fi-FI"/>
              <a:t>. </a:t>
            </a:r>
            <a:r>
              <a:rPr lang="fi-FI" err="1"/>
              <a:t>napsautt</a:t>
            </a:r>
            <a:r>
              <a:rPr lang="fi-FI"/>
              <a:t>.</a:t>
            </a:r>
          </a:p>
        </p:txBody>
      </p:sp>
      <p:sp>
        <p:nvSpPr>
          <p:cNvPr id="11" name="Sisällön paikkamerkki 2">
            <a:extLst>
              <a:ext uri="{FF2B5EF4-FFF2-40B4-BE49-F238E27FC236}">
                <a16:creationId xmlns:a16="http://schemas.microsoft.com/office/drawing/2014/main" id="{04A78764-E9F0-5541-AA41-D92976F15D80}"/>
              </a:ext>
            </a:extLst>
          </p:cNvPr>
          <p:cNvSpPr>
            <a:spLocks noGrp="1"/>
          </p:cNvSpPr>
          <p:nvPr>
            <p:ph idx="13"/>
          </p:nvPr>
        </p:nvSpPr>
        <p:spPr>
          <a:xfrm>
            <a:off x="838201" y="1825625"/>
            <a:ext cx="4724982"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856516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A4CFE13-7294-0542-B26F-884E6467ADBC}"/>
              </a:ext>
            </a:extLst>
          </p:cNvPr>
          <p:cNvSpPr>
            <a:spLocks noGrp="1"/>
          </p:cNvSpPr>
          <p:nvPr>
            <p:ph type="title"/>
          </p:nvPr>
        </p:nvSpPr>
        <p:spPr/>
        <p:txBody>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Pystysuoran tekstin paikkamerkki 2">
            <a:extLst>
              <a:ext uri="{FF2B5EF4-FFF2-40B4-BE49-F238E27FC236}">
                <a16:creationId xmlns:a16="http://schemas.microsoft.com/office/drawing/2014/main" id="{4E1819E2-85BE-C847-9EB6-55926D1F26BA}"/>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D118161-8417-F64E-BE10-0332B6A585E6}"/>
              </a:ext>
            </a:extLst>
          </p:cNvPr>
          <p:cNvSpPr>
            <a:spLocks noGrp="1"/>
          </p:cNvSpPr>
          <p:nvPr>
            <p:ph type="dt" sz="half" idx="10"/>
          </p:nvPr>
        </p:nvSpPr>
        <p:spPr/>
        <p:txBody>
          <a:bodyPr/>
          <a:lstStyle/>
          <a:p>
            <a:fld id="{1A69A693-1E0A-2447-A564-111ECE772D29}" type="datetimeFigureOut">
              <a:rPr lang="fi-FI" smtClean="0"/>
              <a:t>25.1.2026</a:t>
            </a:fld>
            <a:endParaRPr lang="fi-FI"/>
          </a:p>
        </p:txBody>
      </p:sp>
      <p:sp>
        <p:nvSpPr>
          <p:cNvPr id="5" name="Alatunnisteen paikkamerkki 4">
            <a:extLst>
              <a:ext uri="{FF2B5EF4-FFF2-40B4-BE49-F238E27FC236}">
                <a16:creationId xmlns:a16="http://schemas.microsoft.com/office/drawing/2014/main" id="{CD64135F-82C6-4642-A9F9-42EF54774C8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89E55BC-78BD-A849-AC54-6D6A8E03F5F6}"/>
              </a:ext>
            </a:extLst>
          </p:cNvPr>
          <p:cNvSpPr>
            <a:spLocks noGrp="1"/>
          </p:cNvSpPr>
          <p:nvPr>
            <p:ph type="sldNum" sz="quarter" idx="12"/>
          </p:nvPr>
        </p:nvSpPr>
        <p:spPr/>
        <p:txBody>
          <a:bodyPr/>
          <a:lstStyle/>
          <a:p>
            <a:fld id="{8410DA21-5036-9D4F-85F5-748CAB898EF1}" type="slidenum">
              <a:rPr lang="fi-FI" smtClean="0"/>
              <a:t>‹#›</a:t>
            </a:fld>
            <a:endParaRPr lang="fi-FI"/>
          </a:p>
        </p:txBody>
      </p:sp>
    </p:spTree>
    <p:extLst>
      <p:ext uri="{BB962C8B-B14F-4D97-AF65-F5344CB8AC3E}">
        <p14:creationId xmlns:p14="http://schemas.microsoft.com/office/powerpoint/2010/main" val="547520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53E26CB7-95B3-754F-B367-4E9D0C00E3C6}"/>
              </a:ext>
            </a:extLst>
          </p:cNvPr>
          <p:cNvSpPr>
            <a:spLocks noGrp="1"/>
          </p:cNvSpPr>
          <p:nvPr>
            <p:ph type="title" orient="vert"/>
          </p:nvPr>
        </p:nvSpPr>
        <p:spPr>
          <a:xfrm>
            <a:off x="8724900" y="365125"/>
            <a:ext cx="2628900" cy="5811838"/>
          </a:xfrm>
        </p:spPr>
        <p:txBody>
          <a:bodyPr vert="eaVert"/>
          <a:lstStyle/>
          <a:p>
            <a:r>
              <a:rPr lang="fi-FI"/>
              <a:t>Muokkaa </a:t>
            </a:r>
            <a:r>
              <a:rPr lang="fi-FI" err="1"/>
              <a:t>ots</a:t>
            </a:r>
            <a:r>
              <a:rPr lang="fi-FI"/>
              <a:t>. </a:t>
            </a:r>
            <a:r>
              <a:rPr lang="fi-FI" err="1"/>
              <a:t>perustyyl</a:t>
            </a:r>
            <a:r>
              <a:rPr lang="fi-FI"/>
              <a:t>. </a:t>
            </a:r>
            <a:r>
              <a:rPr lang="fi-FI" err="1"/>
              <a:t>napsautt</a:t>
            </a:r>
            <a:r>
              <a:rPr lang="fi-FI"/>
              <a:t>.</a:t>
            </a:r>
          </a:p>
        </p:txBody>
      </p:sp>
      <p:sp>
        <p:nvSpPr>
          <p:cNvPr id="3" name="Pystysuoran tekstin paikkamerkki 2">
            <a:extLst>
              <a:ext uri="{FF2B5EF4-FFF2-40B4-BE49-F238E27FC236}">
                <a16:creationId xmlns:a16="http://schemas.microsoft.com/office/drawing/2014/main" id="{BA62AF8C-1832-5D4F-BA47-0E9B38971757}"/>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D2141875-23A9-E34F-B10D-4BBBDAD60D6D}"/>
              </a:ext>
            </a:extLst>
          </p:cNvPr>
          <p:cNvSpPr>
            <a:spLocks noGrp="1"/>
          </p:cNvSpPr>
          <p:nvPr>
            <p:ph type="dt" sz="half" idx="10"/>
          </p:nvPr>
        </p:nvSpPr>
        <p:spPr/>
        <p:txBody>
          <a:bodyPr/>
          <a:lstStyle/>
          <a:p>
            <a:fld id="{1A69A693-1E0A-2447-A564-111ECE772D29}" type="datetimeFigureOut">
              <a:rPr lang="fi-FI" smtClean="0"/>
              <a:t>25.1.2026</a:t>
            </a:fld>
            <a:endParaRPr lang="fi-FI"/>
          </a:p>
        </p:txBody>
      </p:sp>
      <p:sp>
        <p:nvSpPr>
          <p:cNvPr id="5" name="Alatunnisteen paikkamerkki 4">
            <a:extLst>
              <a:ext uri="{FF2B5EF4-FFF2-40B4-BE49-F238E27FC236}">
                <a16:creationId xmlns:a16="http://schemas.microsoft.com/office/drawing/2014/main" id="{1A6CE42D-1DF0-B649-B1FF-DAA9BCD8F01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A40E5A3-2907-F148-8B43-F5DBE2A21C59}"/>
              </a:ext>
            </a:extLst>
          </p:cNvPr>
          <p:cNvSpPr>
            <a:spLocks noGrp="1"/>
          </p:cNvSpPr>
          <p:nvPr>
            <p:ph type="sldNum" sz="quarter" idx="12"/>
          </p:nvPr>
        </p:nvSpPr>
        <p:spPr/>
        <p:txBody>
          <a:bodyPr/>
          <a:lstStyle/>
          <a:p>
            <a:fld id="{8410DA21-5036-9D4F-85F5-748CAB898EF1}" type="slidenum">
              <a:rPr lang="fi-FI" smtClean="0"/>
              <a:t>‹#›</a:t>
            </a:fld>
            <a:endParaRPr lang="fi-FI"/>
          </a:p>
        </p:txBody>
      </p:sp>
    </p:spTree>
    <p:extLst>
      <p:ext uri="{BB962C8B-B14F-4D97-AF65-F5344CB8AC3E}">
        <p14:creationId xmlns:p14="http://schemas.microsoft.com/office/powerpoint/2010/main" val="415827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tsikkodia_taustaväri_01">
    <p:bg>
      <p:bgPr>
        <a:solidFill>
          <a:srgbClr val="E4002B"/>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EC1FCC-18E9-8C4F-A2FE-3C43F1D04FFA}"/>
              </a:ext>
            </a:extLst>
          </p:cNvPr>
          <p:cNvSpPr>
            <a:spLocks noGrp="1"/>
          </p:cNvSpPr>
          <p:nvPr>
            <p:ph type="ctrTitle"/>
          </p:nvPr>
        </p:nvSpPr>
        <p:spPr>
          <a:xfrm>
            <a:off x="1185332" y="2146299"/>
            <a:ext cx="9821333" cy="1550853"/>
          </a:xfrm>
          <a:prstGeom prst="rect">
            <a:avLst/>
          </a:prstGeom>
        </p:spPr>
        <p:txBody>
          <a:bodyPr anchor="b">
            <a:noAutofit/>
          </a:bodyPr>
          <a:lstStyle>
            <a:lvl1pPr algn="ctr">
              <a:defRPr sz="4000"/>
            </a:lvl1pPr>
          </a:lstStyle>
          <a:p>
            <a:r>
              <a:rPr lang="fi-FI"/>
              <a:t>Muokkaa </a:t>
            </a:r>
            <a:r>
              <a:rPr lang="fi-FI" err="1"/>
              <a:t>ots</a:t>
            </a:r>
            <a:r>
              <a:rPr lang="fi-FI"/>
              <a:t>. </a:t>
            </a:r>
            <a:r>
              <a:rPr lang="fi-FI" err="1"/>
              <a:t>perustyyl</a:t>
            </a:r>
            <a:r>
              <a:rPr lang="fi-FI"/>
              <a:t>. </a:t>
            </a:r>
            <a:r>
              <a:rPr lang="fi-FI" err="1"/>
              <a:t>napsautt</a:t>
            </a:r>
            <a:r>
              <a:rPr lang="fi-FI"/>
              <a:t>.</a:t>
            </a:r>
          </a:p>
        </p:txBody>
      </p:sp>
      <p:pic>
        <p:nvPicPr>
          <p:cNvPr id="4" name="Kuva 3">
            <a:extLst>
              <a:ext uri="{FF2B5EF4-FFF2-40B4-BE49-F238E27FC236}">
                <a16:creationId xmlns:a16="http://schemas.microsoft.com/office/drawing/2014/main" id="{0A25F0FB-9008-AD49-8202-249A56B277F9}"/>
              </a:ext>
            </a:extLst>
          </p:cNvPr>
          <p:cNvPicPr>
            <a:picLocks noChangeAspect="1"/>
          </p:cNvPicPr>
          <p:nvPr userDrawn="1"/>
        </p:nvPicPr>
        <p:blipFill>
          <a:blip r:embed="rId2"/>
          <a:srcRect/>
          <a:stretch/>
        </p:blipFill>
        <p:spPr>
          <a:xfrm>
            <a:off x="10751365" y="0"/>
            <a:ext cx="1440362" cy="5040000"/>
          </a:xfrm>
          <a:prstGeom prst="rect">
            <a:avLst/>
          </a:prstGeom>
        </p:spPr>
      </p:pic>
      <p:sp>
        <p:nvSpPr>
          <p:cNvPr id="5" name="Kuvan paikkamerkki 2">
            <a:extLst>
              <a:ext uri="{FF2B5EF4-FFF2-40B4-BE49-F238E27FC236}">
                <a16:creationId xmlns:a16="http://schemas.microsoft.com/office/drawing/2014/main" id="{E7541096-F49C-A74C-99DC-84D0B9D94E06}"/>
              </a:ext>
            </a:extLst>
          </p:cNvPr>
          <p:cNvSpPr>
            <a:spLocks noGrp="1" noChangeAspect="1"/>
          </p:cNvSpPr>
          <p:nvPr>
            <p:ph type="pic" idx="1" hasCustomPrompt="1"/>
          </p:nvPr>
        </p:nvSpPr>
        <p:spPr>
          <a:xfrm>
            <a:off x="4991701" y="5128322"/>
            <a:ext cx="2208594" cy="818431"/>
          </a:xfrm>
          <a:prstGeom prst="rect">
            <a:avLst/>
          </a:prstGeom>
        </p:spPr>
        <p:txBody>
          <a:bodyPr>
            <a:normAutofit/>
          </a:bodyPr>
          <a:lstStyle>
            <a:lvl1pPr marL="0" indent="0" algn="ctr">
              <a:buNone/>
              <a:defRPr sz="17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valkoinen png logo painamalla kuvaketta</a:t>
            </a:r>
          </a:p>
        </p:txBody>
      </p:sp>
    </p:spTree>
    <p:extLst>
      <p:ext uri="{BB962C8B-B14F-4D97-AF65-F5344CB8AC3E}">
        <p14:creationId xmlns:p14="http://schemas.microsoft.com/office/powerpoint/2010/main" val="1116330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tsikkodia_taustakuvalla_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Otsikko 1">
            <a:extLst>
              <a:ext uri="{FF2B5EF4-FFF2-40B4-BE49-F238E27FC236}">
                <a16:creationId xmlns:a16="http://schemas.microsoft.com/office/drawing/2014/main" id="{86A738FE-9E62-1D4E-ACAB-C8A646CE579A}"/>
              </a:ext>
            </a:extLst>
          </p:cNvPr>
          <p:cNvSpPr>
            <a:spLocks noGrp="1"/>
          </p:cNvSpPr>
          <p:nvPr>
            <p:ph type="ctrTitle"/>
          </p:nvPr>
        </p:nvSpPr>
        <p:spPr>
          <a:xfrm>
            <a:off x="1185332" y="2146299"/>
            <a:ext cx="9821333" cy="1550853"/>
          </a:xfrm>
          <a:prstGeom prst="rect">
            <a:avLst/>
          </a:prstGeom>
        </p:spPr>
        <p:txBody>
          <a:bodyPr anchor="b">
            <a:noAutofit/>
          </a:bodyPr>
          <a:lstStyle>
            <a:lvl1pPr algn="ctr">
              <a:defRPr sz="40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6" name="Kuvan paikkamerkki 2">
            <a:extLst>
              <a:ext uri="{FF2B5EF4-FFF2-40B4-BE49-F238E27FC236}">
                <a16:creationId xmlns:a16="http://schemas.microsoft.com/office/drawing/2014/main" id="{804C519F-71CD-F446-A193-2366AD0EA0FE}"/>
              </a:ext>
            </a:extLst>
          </p:cNvPr>
          <p:cNvSpPr>
            <a:spLocks noGrp="1" noChangeAspect="1"/>
          </p:cNvSpPr>
          <p:nvPr>
            <p:ph type="pic" idx="1" hasCustomPrompt="1"/>
          </p:nvPr>
        </p:nvSpPr>
        <p:spPr>
          <a:xfrm>
            <a:off x="4991701" y="5128322"/>
            <a:ext cx="2208594" cy="818431"/>
          </a:xfrm>
          <a:prstGeom prst="rect">
            <a:avLst/>
          </a:prstGeom>
        </p:spPr>
        <p:txBody>
          <a:bodyPr>
            <a:normAutofit/>
          </a:bodyPr>
          <a:lstStyle>
            <a:lvl1pPr marL="0" indent="0" algn="ctr">
              <a:buNone/>
              <a:defRPr sz="17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valkoinen png logo painamalla kuvaketta</a:t>
            </a:r>
          </a:p>
        </p:txBody>
      </p:sp>
    </p:spTree>
    <p:extLst>
      <p:ext uri="{BB962C8B-B14F-4D97-AF65-F5344CB8AC3E}">
        <p14:creationId xmlns:p14="http://schemas.microsoft.com/office/powerpoint/2010/main" val="1149672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tsikkodia_taustakuvalla_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Otsikko 1">
            <a:extLst>
              <a:ext uri="{FF2B5EF4-FFF2-40B4-BE49-F238E27FC236}">
                <a16:creationId xmlns:a16="http://schemas.microsoft.com/office/drawing/2014/main" id="{AE10246A-3527-4D45-B91E-0317ED1EA028}"/>
              </a:ext>
            </a:extLst>
          </p:cNvPr>
          <p:cNvSpPr>
            <a:spLocks noGrp="1"/>
          </p:cNvSpPr>
          <p:nvPr>
            <p:ph type="ctrTitle"/>
          </p:nvPr>
        </p:nvSpPr>
        <p:spPr>
          <a:xfrm>
            <a:off x="1185332" y="2146299"/>
            <a:ext cx="9821333" cy="1550853"/>
          </a:xfrm>
          <a:prstGeom prst="rect">
            <a:avLst/>
          </a:prstGeom>
        </p:spPr>
        <p:txBody>
          <a:bodyPr anchor="b">
            <a:noAutofit/>
          </a:bodyPr>
          <a:lstStyle>
            <a:lvl1pPr algn="ctr">
              <a:defRPr sz="4000"/>
            </a:lvl1pPr>
          </a:lstStyle>
          <a:p>
            <a:endParaRPr lang="fi-FI"/>
          </a:p>
        </p:txBody>
      </p:sp>
      <p:sp>
        <p:nvSpPr>
          <p:cNvPr id="7" name="Kuvan paikkamerkki 2">
            <a:extLst>
              <a:ext uri="{FF2B5EF4-FFF2-40B4-BE49-F238E27FC236}">
                <a16:creationId xmlns:a16="http://schemas.microsoft.com/office/drawing/2014/main" id="{C260C947-184C-314E-9A2C-AE29CB7CBBDB}"/>
              </a:ext>
            </a:extLst>
          </p:cNvPr>
          <p:cNvSpPr>
            <a:spLocks noGrp="1" noChangeAspect="1"/>
          </p:cNvSpPr>
          <p:nvPr>
            <p:ph type="pic" idx="1" hasCustomPrompt="1"/>
          </p:nvPr>
        </p:nvSpPr>
        <p:spPr>
          <a:xfrm>
            <a:off x="4991701" y="5128322"/>
            <a:ext cx="2208594" cy="818431"/>
          </a:xfrm>
          <a:prstGeom prst="rect">
            <a:avLst/>
          </a:prstGeom>
        </p:spPr>
        <p:txBody>
          <a:bodyPr>
            <a:normAutofit/>
          </a:bodyPr>
          <a:lstStyle>
            <a:lvl1pPr marL="0" indent="0" algn="ctr">
              <a:buNone/>
              <a:defRPr sz="17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valkoinen png logo painamalla kuvaketta</a:t>
            </a:r>
          </a:p>
        </p:txBody>
      </p:sp>
    </p:spTree>
    <p:extLst>
      <p:ext uri="{BB962C8B-B14F-4D97-AF65-F5344CB8AC3E}">
        <p14:creationId xmlns:p14="http://schemas.microsoft.com/office/powerpoint/2010/main" val="3385228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dia_Vesihuolto">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BBC4E4EB-09CA-6B49-9CE9-F4ECBCFAC131}"/>
              </a:ext>
            </a:extLst>
          </p:cNvPr>
          <p:cNvSpPr>
            <a:spLocks noGrp="1"/>
          </p:cNvSpPr>
          <p:nvPr>
            <p:ph type="subTitle" idx="1"/>
          </p:nvPr>
        </p:nvSpPr>
        <p:spPr>
          <a:xfrm>
            <a:off x="838200" y="3602038"/>
            <a:ext cx="9144000" cy="1655762"/>
          </a:xfrm>
        </p:spPr>
        <p:txBody>
          <a:bodyPr>
            <a:normAutofit/>
          </a:bodyPr>
          <a:lstStyle>
            <a:lvl1pPr marL="0" indent="0" algn="l">
              <a:buNone/>
              <a:defRPr sz="17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pic>
        <p:nvPicPr>
          <p:cNvPr id="31" name="Kuva 30">
            <a:extLst>
              <a:ext uri="{FF2B5EF4-FFF2-40B4-BE49-F238E27FC236}">
                <a16:creationId xmlns:a16="http://schemas.microsoft.com/office/drawing/2014/main" id="{EAF1B1C8-3495-6942-BAB2-1D22D05CE590}"/>
              </a:ext>
            </a:extLst>
          </p:cNvPr>
          <p:cNvPicPr>
            <a:picLocks noChangeAspect="1"/>
          </p:cNvPicPr>
          <p:nvPr userDrawn="1"/>
        </p:nvPicPr>
        <p:blipFill>
          <a:blip r:embed="rId2"/>
          <a:srcRect/>
          <a:stretch/>
        </p:blipFill>
        <p:spPr>
          <a:xfrm>
            <a:off x="10751093" y="0"/>
            <a:ext cx="1440906" cy="5040000"/>
          </a:xfrm>
          <a:prstGeom prst="rect">
            <a:avLst/>
          </a:prstGeom>
        </p:spPr>
      </p:pic>
      <p:pic>
        <p:nvPicPr>
          <p:cNvPr id="11" name="Kuva 10" descr="Kuva, joka sisältää kohteen merkki&#10;&#10;Kuvaus luotu automaattisesti">
            <a:extLst>
              <a:ext uri="{FF2B5EF4-FFF2-40B4-BE49-F238E27FC236}">
                <a16:creationId xmlns:a16="http://schemas.microsoft.com/office/drawing/2014/main" id="{AC3CA48C-186B-3F48-B426-24157A931BB4}"/>
              </a:ext>
            </a:extLst>
          </p:cNvPr>
          <p:cNvPicPr>
            <a:picLocks noChangeAspect="1"/>
          </p:cNvPicPr>
          <p:nvPr userDrawn="1"/>
        </p:nvPicPr>
        <p:blipFill>
          <a:blip r:embed="rId3"/>
          <a:stretch>
            <a:fillRect/>
          </a:stretch>
        </p:blipFill>
        <p:spPr>
          <a:xfrm>
            <a:off x="9839408" y="5614847"/>
            <a:ext cx="1851290" cy="1064491"/>
          </a:xfrm>
          <a:prstGeom prst="rect">
            <a:avLst/>
          </a:prstGeom>
        </p:spPr>
      </p:pic>
      <p:sp>
        <p:nvSpPr>
          <p:cNvPr id="4" name="Otsikko 3">
            <a:extLst>
              <a:ext uri="{FF2B5EF4-FFF2-40B4-BE49-F238E27FC236}">
                <a16:creationId xmlns:a16="http://schemas.microsoft.com/office/drawing/2014/main" id="{D1B45DCB-FC1D-4166-853C-B4000F7299A6}"/>
              </a:ext>
            </a:extLst>
          </p:cNvPr>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1706979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tsikkodia_taustakuvalla_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C0CDAE7E-3E79-D647-8418-E5FD2C2D330D}"/>
              </a:ext>
            </a:extLst>
          </p:cNvPr>
          <p:cNvSpPr>
            <a:spLocks noGrp="1"/>
          </p:cNvSpPr>
          <p:nvPr>
            <p:ph type="ctrTitle"/>
          </p:nvPr>
        </p:nvSpPr>
        <p:spPr>
          <a:xfrm>
            <a:off x="1185332" y="2146299"/>
            <a:ext cx="9821333" cy="1550853"/>
          </a:xfrm>
          <a:prstGeom prst="rect">
            <a:avLst/>
          </a:prstGeom>
        </p:spPr>
        <p:txBody>
          <a:bodyPr anchor="b">
            <a:noAutofit/>
          </a:bodyPr>
          <a:lstStyle>
            <a:lvl1pPr algn="ctr">
              <a:defRPr sz="40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7" name="Kuvan paikkamerkki 2">
            <a:extLst>
              <a:ext uri="{FF2B5EF4-FFF2-40B4-BE49-F238E27FC236}">
                <a16:creationId xmlns:a16="http://schemas.microsoft.com/office/drawing/2014/main" id="{48A6BFBC-E16A-5046-897B-79591E04A1BD}"/>
              </a:ext>
            </a:extLst>
          </p:cNvPr>
          <p:cNvSpPr>
            <a:spLocks noGrp="1" noChangeAspect="1"/>
          </p:cNvSpPr>
          <p:nvPr>
            <p:ph type="pic" idx="1" hasCustomPrompt="1"/>
          </p:nvPr>
        </p:nvSpPr>
        <p:spPr>
          <a:xfrm>
            <a:off x="4991701" y="5128322"/>
            <a:ext cx="2208594" cy="818431"/>
          </a:xfrm>
          <a:prstGeom prst="rect">
            <a:avLst/>
          </a:prstGeom>
        </p:spPr>
        <p:txBody>
          <a:bodyPr>
            <a:normAutofit/>
          </a:bodyPr>
          <a:lstStyle>
            <a:lvl1pPr marL="0" indent="0" algn="ctr">
              <a:buNone/>
              <a:defRPr sz="17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valkoinen png logo painamalla kuvaketta</a:t>
            </a:r>
          </a:p>
        </p:txBody>
      </p:sp>
    </p:spTree>
    <p:extLst>
      <p:ext uri="{BB962C8B-B14F-4D97-AF65-F5344CB8AC3E}">
        <p14:creationId xmlns:p14="http://schemas.microsoft.com/office/powerpoint/2010/main" val="525175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tsikkodia_taustakuvalla_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Otsikko 1">
            <a:extLst>
              <a:ext uri="{FF2B5EF4-FFF2-40B4-BE49-F238E27FC236}">
                <a16:creationId xmlns:a16="http://schemas.microsoft.com/office/drawing/2014/main" id="{6F19BA5F-D132-CE4A-BCD8-5A3ABD36E47E}"/>
              </a:ext>
            </a:extLst>
          </p:cNvPr>
          <p:cNvSpPr>
            <a:spLocks noGrp="1"/>
          </p:cNvSpPr>
          <p:nvPr>
            <p:ph type="ctrTitle"/>
          </p:nvPr>
        </p:nvSpPr>
        <p:spPr>
          <a:xfrm>
            <a:off x="1185332" y="2146299"/>
            <a:ext cx="9821333" cy="1550853"/>
          </a:xfrm>
          <a:prstGeom prst="rect">
            <a:avLst/>
          </a:prstGeom>
        </p:spPr>
        <p:txBody>
          <a:bodyPr anchor="b">
            <a:noAutofit/>
          </a:bodyPr>
          <a:lstStyle>
            <a:lvl1pPr algn="ctr">
              <a:defRPr sz="40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6" name="Kuvan paikkamerkki 2">
            <a:extLst>
              <a:ext uri="{FF2B5EF4-FFF2-40B4-BE49-F238E27FC236}">
                <a16:creationId xmlns:a16="http://schemas.microsoft.com/office/drawing/2014/main" id="{072287D2-7EF5-BF46-A4B6-5D19510B30D1}"/>
              </a:ext>
            </a:extLst>
          </p:cNvPr>
          <p:cNvSpPr>
            <a:spLocks noGrp="1" noChangeAspect="1"/>
          </p:cNvSpPr>
          <p:nvPr>
            <p:ph type="pic" idx="1" hasCustomPrompt="1"/>
          </p:nvPr>
        </p:nvSpPr>
        <p:spPr>
          <a:xfrm>
            <a:off x="4991701" y="5128322"/>
            <a:ext cx="2208594" cy="818431"/>
          </a:xfrm>
          <a:prstGeom prst="rect">
            <a:avLst/>
          </a:prstGeom>
        </p:spPr>
        <p:txBody>
          <a:bodyPr>
            <a:normAutofit/>
          </a:bodyPr>
          <a:lstStyle>
            <a:lvl1pPr marL="0" indent="0" algn="ctr">
              <a:buNone/>
              <a:defRPr sz="17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valkoinen png logo painamalla kuvaketta</a:t>
            </a:r>
          </a:p>
        </p:txBody>
      </p:sp>
    </p:spTree>
    <p:extLst>
      <p:ext uri="{BB962C8B-B14F-4D97-AF65-F5344CB8AC3E}">
        <p14:creationId xmlns:p14="http://schemas.microsoft.com/office/powerpoint/2010/main" val="8974814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Otsikkodia_taustakuvalla_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Otsikko 1">
            <a:extLst>
              <a:ext uri="{FF2B5EF4-FFF2-40B4-BE49-F238E27FC236}">
                <a16:creationId xmlns:a16="http://schemas.microsoft.com/office/drawing/2014/main" id="{2B1A84CE-4F60-0D4E-B0DE-DA6432181F24}"/>
              </a:ext>
            </a:extLst>
          </p:cNvPr>
          <p:cNvSpPr>
            <a:spLocks noGrp="1"/>
          </p:cNvSpPr>
          <p:nvPr>
            <p:ph type="ctrTitle"/>
          </p:nvPr>
        </p:nvSpPr>
        <p:spPr>
          <a:xfrm>
            <a:off x="1185332" y="2146299"/>
            <a:ext cx="9821333" cy="1550853"/>
          </a:xfrm>
          <a:prstGeom prst="rect">
            <a:avLst/>
          </a:prstGeom>
        </p:spPr>
        <p:txBody>
          <a:bodyPr anchor="b">
            <a:noAutofit/>
          </a:bodyPr>
          <a:lstStyle>
            <a:lvl1pPr algn="ctr">
              <a:defRPr sz="40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6" name="Kuvan paikkamerkki 2">
            <a:extLst>
              <a:ext uri="{FF2B5EF4-FFF2-40B4-BE49-F238E27FC236}">
                <a16:creationId xmlns:a16="http://schemas.microsoft.com/office/drawing/2014/main" id="{C5B1E302-D91A-5C4B-B7B1-A4D58AA0B7E8}"/>
              </a:ext>
            </a:extLst>
          </p:cNvPr>
          <p:cNvSpPr>
            <a:spLocks noGrp="1" noChangeAspect="1"/>
          </p:cNvSpPr>
          <p:nvPr>
            <p:ph type="pic" idx="1" hasCustomPrompt="1"/>
          </p:nvPr>
        </p:nvSpPr>
        <p:spPr>
          <a:xfrm>
            <a:off x="4991701" y="5128322"/>
            <a:ext cx="2208594" cy="818431"/>
          </a:xfrm>
          <a:prstGeom prst="rect">
            <a:avLst/>
          </a:prstGeom>
        </p:spPr>
        <p:txBody>
          <a:bodyPr>
            <a:normAutofit/>
          </a:bodyPr>
          <a:lstStyle>
            <a:lvl1pPr marL="0" indent="0" algn="ctr">
              <a:buNone/>
              <a:defRPr sz="17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valkoinen png logo painamalla kuvaketta</a:t>
            </a:r>
          </a:p>
        </p:txBody>
      </p:sp>
    </p:spTree>
    <p:extLst>
      <p:ext uri="{BB962C8B-B14F-4D97-AF65-F5344CB8AC3E}">
        <p14:creationId xmlns:p14="http://schemas.microsoft.com/office/powerpoint/2010/main" val="371084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Otsikkodia_taustakuvalla_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Otsikko 1">
            <a:extLst>
              <a:ext uri="{FF2B5EF4-FFF2-40B4-BE49-F238E27FC236}">
                <a16:creationId xmlns:a16="http://schemas.microsoft.com/office/drawing/2014/main" id="{CD9E089F-5F9A-304B-B7D0-C72ED237B2C4}"/>
              </a:ext>
            </a:extLst>
          </p:cNvPr>
          <p:cNvSpPr>
            <a:spLocks noGrp="1"/>
          </p:cNvSpPr>
          <p:nvPr>
            <p:ph type="ctrTitle"/>
          </p:nvPr>
        </p:nvSpPr>
        <p:spPr>
          <a:xfrm>
            <a:off x="1185332" y="2146299"/>
            <a:ext cx="9821333" cy="1550853"/>
          </a:xfrm>
          <a:prstGeom prst="rect">
            <a:avLst/>
          </a:prstGeom>
        </p:spPr>
        <p:txBody>
          <a:bodyPr anchor="b">
            <a:noAutofit/>
          </a:bodyPr>
          <a:lstStyle>
            <a:lvl1pPr algn="ctr">
              <a:defRPr sz="40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6" name="Kuvan paikkamerkki 2">
            <a:extLst>
              <a:ext uri="{FF2B5EF4-FFF2-40B4-BE49-F238E27FC236}">
                <a16:creationId xmlns:a16="http://schemas.microsoft.com/office/drawing/2014/main" id="{F6D14968-2340-7F40-A454-30125D898AC3}"/>
              </a:ext>
            </a:extLst>
          </p:cNvPr>
          <p:cNvSpPr>
            <a:spLocks noGrp="1" noChangeAspect="1"/>
          </p:cNvSpPr>
          <p:nvPr>
            <p:ph type="pic" idx="1" hasCustomPrompt="1"/>
          </p:nvPr>
        </p:nvSpPr>
        <p:spPr>
          <a:xfrm>
            <a:off x="4991701" y="5128322"/>
            <a:ext cx="2208594" cy="818431"/>
          </a:xfrm>
          <a:prstGeom prst="rect">
            <a:avLst/>
          </a:prstGeom>
        </p:spPr>
        <p:txBody>
          <a:bodyPr>
            <a:normAutofit/>
          </a:bodyPr>
          <a:lstStyle>
            <a:lvl1pPr marL="0" indent="0" algn="ctr">
              <a:buNone/>
              <a:defRPr sz="17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valkoinen png logo painamalla kuvaketta</a:t>
            </a:r>
          </a:p>
        </p:txBody>
      </p:sp>
    </p:spTree>
    <p:extLst>
      <p:ext uri="{BB962C8B-B14F-4D97-AF65-F5344CB8AC3E}">
        <p14:creationId xmlns:p14="http://schemas.microsoft.com/office/powerpoint/2010/main" val="3545943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Otsikkodia_taustakuvalla_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Otsikko 1">
            <a:extLst>
              <a:ext uri="{FF2B5EF4-FFF2-40B4-BE49-F238E27FC236}">
                <a16:creationId xmlns:a16="http://schemas.microsoft.com/office/drawing/2014/main" id="{5ECDA8AF-CCFF-DD49-AA46-A1C07170399C}"/>
              </a:ext>
            </a:extLst>
          </p:cNvPr>
          <p:cNvSpPr>
            <a:spLocks noGrp="1"/>
          </p:cNvSpPr>
          <p:nvPr>
            <p:ph type="ctrTitle"/>
          </p:nvPr>
        </p:nvSpPr>
        <p:spPr>
          <a:xfrm>
            <a:off x="1185332" y="2146299"/>
            <a:ext cx="9821333" cy="1550853"/>
          </a:xfrm>
          <a:prstGeom prst="rect">
            <a:avLst/>
          </a:prstGeom>
        </p:spPr>
        <p:txBody>
          <a:bodyPr anchor="b">
            <a:noAutofit/>
          </a:bodyPr>
          <a:lstStyle>
            <a:lvl1pPr algn="ctr">
              <a:defRPr sz="40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6" name="Kuvan paikkamerkki 2">
            <a:extLst>
              <a:ext uri="{FF2B5EF4-FFF2-40B4-BE49-F238E27FC236}">
                <a16:creationId xmlns:a16="http://schemas.microsoft.com/office/drawing/2014/main" id="{744A65E5-7117-B34C-AB2A-D37D988457AC}"/>
              </a:ext>
            </a:extLst>
          </p:cNvPr>
          <p:cNvSpPr>
            <a:spLocks noGrp="1" noChangeAspect="1"/>
          </p:cNvSpPr>
          <p:nvPr>
            <p:ph type="pic" idx="1" hasCustomPrompt="1"/>
          </p:nvPr>
        </p:nvSpPr>
        <p:spPr>
          <a:xfrm>
            <a:off x="4991701" y="5128322"/>
            <a:ext cx="2208594" cy="818431"/>
          </a:xfrm>
          <a:prstGeom prst="rect">
            <a:avLst/>
          </a:prstGeom>
        </p:spPr>
        <p:txBody>
          <a:bodyPr>
            <a:normAutofit/>
          </a:bodyPr>
          <a:lstStyle>
            <a:lvl1pPr marL="0" indent="0" algn="ctr">
              <a:buNone/>
              <a:defRPr sz="17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valkoinen png logo painamalla kuvaketta</a:t>
            </a:r>
          </a:p>
        </p:txBody>
      </p:sp>
    </p:spTree>
    <p:extLst>
      <p:ext uri="{BB962C8B-B14F-4D97-AF65-F5344CB8AC3E}">
        <p14:creationId xmlns:p14="http://schemas.microsoft.com/office/powerpoint/2010/main" val="37289694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Otsikkodia_Lieks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EC1FCC-18E9-8C4F-A2FE-3C43F1D04FFA}"/>
              </a:ext>
            </a:extLst>
          </p:cNvPr>
          <p:cNvSpPr>
            <a:spLocks noGrp="1"/>
          </p:cNvSpPr>
          <p:nvPr>
            <p:ph type="ctrTitle"/>
          </p:nvPr>
        </p:nvSpPr>
        <p:spPr>
          <a:xfrm>
            <a:off x="838200" y="1122363"/>
            <a:ext cx="9144000" cy="2387600"/>
          </a:xfrm>
        </p:spPr>
        <p:txBody>
          <a:bodyPr anchor="b">
            <a:normAutofit/>
          </a:bodyPr>
          <a:lstStyle>
            <a:lvl1pPr algn="l">
              <a:defRPr sz="35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BBC4E4EB-09CA-6B49-9CE9-F4ECBCFAC131}"/>
              </a:ext>
            </a:extLst>
          </p:cNvPr>
          <p:cNvSpPr>
            <a:spLocks noGrp="1"/>
          </p:cNvSpPr>
          <p:nvPr>
            <p:ph type="subTitle" idx="1"/>
          </p:nvPr>
        </p:nvSpPr>
        <p:spPr>
          <a:xfrm>
            <a:off x="838200" y="3602038"/>
            <a:ext cx="9144000" cy="1655762"/>
          </a:xfrm>
        </p:spPr>
        <p:txBody>
          <a:bodyPr>
            <a:normAutofit/>
          </a:bodyPr>
          <a:lstStyle>
            <a:lvl1pPr marL="0" indent="0" algn="l">
              <a:buNone/>
              <a:defRPr sz="17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pic>
        <p:nvPicPr>
          <p:cNvPr id="31" name="Kuva 30">
            <a:extLst>
              <a:ext uri="{FF2B5EF4-FFF2-40B4-BE49-F238E27FC236}">
                <a16:creationId xmlns:a16="http://schemas.microsoft.com/office/drawing/2014/main" id="{EAF1B1C8-3495-6942-BAB2-1D22D05CE590}"/>
              </a:ext>
            </a:extLst>
          </p:cNvPr>
          <p:cNvPicPr>
            <a:picLocks noChangeAspect="1"/>
          </p:cNvPicPr>
          <p:nvPr userDrawn="1"/>
        </p:nvPicPr>
        <p:blipFill>
          <a:blip r:embed="rId2"/>
          <a:stretch>
            <a:fillRect/>
          </a:stretch>
        </p:blipFill>
        <p:spPr>
          <a:xfrm>
            <a:off x="10751093" y="0"/>
            <a:ext cx="1440907" cy="5040000"/>
          </a:xfrm>
          <a:prstGeom prst="rect">
            <a:avLst/>
          </a:prstGeom>
        </p:spPr>
      </p:pic>
      <p:pic>
        <p:nvPicPr>
          <p:cNvPr id="33" name="Kuva 32" descr="Kuva, joka sisältää kohteen piirtäminen&#10;&#10;Kuvaus luotu automaattisesti">
            <a:extLst>
              <a:ext uri="{FF2B5EF4-FFF2-40B4-BE49-F238E27FC236}">
                <a16:creationId xmlns:a16="http://schemas.microsoft.com/office/drawing/2014/main" id="{536DE42E-CFFC-694C-9A1A-AE677BEF8777}"/>
              </a:ext>
            </a:extLst>
          </p:cNvPr>
          <p:cNvPicPr>
            <a:picLocks noChangeAspect="1"/>
          </p:cNvPicPr>
          <p:nvPr userDrawn="1"/>
        </p:nvPicPr>
        <p:blipFill>
          <a:blip r:embed="rId3"/>
          <a:stretch>
            <a:fillRect/>
          </a:stretch>
        </p:blipFill>
        <p:spPr>
          <a:xfrm>
            <a:off x="9853368" y="5916690"/>
            <a:ext cx="1795450" cy="727158"/>
          </a:xfrm>
          <a:prstGeom prst="rect">
            <a:avLst/>
          </a:prstGeom>
        </p:spPr>
      </p:pic>
      <p:sp>
        <p:nvSpPr>
          <p:cNvPr id="4" name="Päivämäärän paikkamerkki 3">
            <a:extLst>
              <a:ext uri="{FF2B5EF4-FFF2-40B4-BE49-F238E27FC236}">
                <a16:creationId xmlns:a16="http://schemas.microsoft.com/office/drawing/2014/main" id="{BD9324BE-3FE9-5D4A-AE46-F76E440F994D}"/>
              </a:ext>
            </a:extLst>
          </p:cNvPr>
          <p:cNvSpPr>
            <a:spLocks noGrp="1"/>
          </p:cNvSpPr>
          <p:nvPr>
            <p:ph type="dt" sz="half" idx="10"/>
          </p:nvPr>
        </p:nvSpPr>
        <p:spPr/>
        <p:txBody>
          <a:bodyPr/>
          <a:lstStyle/>
          <a:p>
            <a:fld id="{1A69A693-1E0A-2447-A564-111ECE772D29}" type="datetimeFigureOut">
              <a:rPr lang="fi-FI" smtClean="0"/>
              <a:pPr/>
              <a:t>25.1.2026</a:t>
            </a:fld>
            <a:endParaRPr lang="fi-FI"/>
          </a:p>
        </p:txBody>
      </p:sp>
      <p:sp>
        <p:nvSpPr>
          <p:cNvPr id="5" name="Alatunnisteen paikkamerkki 4">
            <a:extLst>
              <a:ext uri="{FF2B5EF4-FFF2-40B4-BE49-F238E27FC236}">
                <a16:creationId xmlns:a16="http://schemas.microsoft.com/office/drawing/2014/main" id="{EE671066-EE8F-2A4C-B715-7439CBA6110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4F33AF7-D4A8-8B4C-9F43-7A4FB7441019}"/>
              </a:ext>
            </a:extLst>
          </p:cNvPr>
          <p:cNvSpPr>
            <a:spLocks noGrp="1"/>
          </p:cNvSpPr>
          <p:nvPr>
            <p:ph type="sldNum" sz="quarter" idx="12"/>
          </p:nvPr>
        </p:nvSpPr>
        <p:spPr/>
        <p:txBody>
          <a:bodyPr/>
          <a:lstStyle/>
          <a:p>
            <a:fld id="{8410DA21-5036-9D4F-85F5-748CAB898EF1}" type="slidenum">
              <a:rPr lang="fi-FI" smtClean="0"/>
              <a:pPr/>
              <a:t>‹#›</a:t>
            </a:fld>
            <a:endParaRPr lang="fi-FI"/>
          </a:p>
        </p:txBody>
      </p:sp>
    </p:spTree>
    <p:extLst>
      <p:ext uri="{BB962C8B-B14F-4D97-AF65-F5344CB8AC3E}">
        <p14:creationId xmlns:p14="http://schemas.microsoft.com/office/powerpoint/2010/main" val="2881863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dia_Kuntatekniikk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EC1FCC-18E9-8C4F-A2FE-3C43F1D04FFA}"/>
              </a:ext>
            </a:extLst>
          </p:cNvPr>
          <p:cNvSpPr>
            <a:spLocks noGrp="1"/>
          </p:cNvSpPr>
          <p:nvPr>
            <p:ph type="ctrTitle"/>
          </p:nvPr>
        </p:nvSpPr>
        <p:spPr>
          <a:xfrm>
            <a:off x="838200" y="1122363"/>
            <a:ext cx="9144000" cy="2387600"/>
          </a:xfrm>
        </p:spPr>
        <p:txBody>
          <a:bodyPr anchor="b">
            <a:normAutofit/>
          </a:bodyPr>
          <a:lstStyle>
            <a:lvl1pPr algn="l">
              <a:defRPr sz="35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BBC4E4EB-09CA-6B49-9CE9-F4ECBCFAC131}"/>
              </a:ext>
            </a:extLst>
          </p:cNvPr>
          <p:cNvSpPr>
            <a:spLocks noGrp="1"/>
          </p:cNvSpPr>
          <p:nvPr>
            <p:ph type="subTitle" idx="1"/>
          </p:nvPr>
        </p:nvSpPr>
        <p:spPr>
          <a:xfrm>
            <a:off x="838200" y="3602038"/>
            <a:ext cx="9144000" cy="1655762"/>
          </a:xfrm>
        </p:spPr>
        <p:txBody>
          <a:bodyPr>
            <a:normAutofit/>
          </a:bodyPr>
          <a:lstStyle>
            <a:lvl1pPr marL="0" indent="0" algn="l">
              <a:buNone/>
              <a:defRPr sz="17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sp>
        <p:nvSpPr>
          <p:cNvPr id="25" name="Päivämäärän paikkamerkki 24">
            <a:extLst>
              <a:ext uri="{FF2B5EF4-FFF2-40B4-BE49-F238E27FC236}">
                <a16:creationId xmlns:a16="http://schemas.microsoft.com/office/drawing/2014/main" id="{18C94C52-9302-4B4E-B852-B6572538FDB0}"/>
              </a:ext>
            </a:extLst>
          </p:cNvPr>
          <p:cNvSpPr>
            <a:spLocks noGrp="1"/>
          </p:cNvSpPr>
          <p:nvPr>
            <p:ph type="dt" sz="half" idx="10"/>
          </p:nvPr>
        </p:nvSpPr>
        <p:spPr/>
        <p:txBody>
          <a:bodyPr/>
          <a:lstStyle/>
          <a:p>
            <a:fld id="{1A69A693-1E0A-2447-A564-111ECE772D29}" type="datetimeFigureOut">
              <a:rPr lang="fi-FI" smtClean="0"/>
              <a:pPr/>
              <a:t>25.1.2026</a:t>
            </a:fld>
            <a:r>
              <a:rPr lang="fi-FI"/>
              <a:t>¸</a:t>
            </a:r>
          </a:p>
        </p:txBody>
      </p:sp>
      <p:sp>
        <p:nvSpPr>
          <p:cNvPr id="26" name="Alatunnisteen paikkamerkki 25">
            <a:extLst>
              <a:ext uri="{FF2B5EF4-FFF2-40B4-BE49-F238E27FC236}">
                <a16:creationId xmlns:a16="http://schemas.microsoft.com/office/drawing/2014/main" id="{76B9E726-D925-BA46-AA40-7AF90B354931}"/>
              </a:ext>
            </a:extLst>
          </p:cNvPr>
          <p:cNvSpPr>
            <a:spLocks noGrp="1"/>
          </p:cNvSpPr>
          <p:nvPr>
            <p:ph type="ftr" sz="quarter" idx="11"/>
          </p:nvPr>
        </p:nvSpPr>
        <p:spPr/>
        <p:txBody>
          <a:bodyPr/>
          <a:lstStyle/>
          <a:p>
            <a:endParaRPr lang="fi-FI"/>
          </a:p>
        </p:txBody>
      </p:sp>
      <p:sp>
        <p:nvSpPr>
          <p:cNvPr id="27" name="Dian numeron paikkamerkki 26">
            <a:extLst>
              <a:ext uri="{FF2B5EF4-FFF2-40B4-BE49-F238E27FC236}">
                <a16:creationId xmlns:a16="http://schemas.microsoft.com/office/drawing/2014/main" id="{E2ABE132-66A0-4C40-8B59-632C8D1C089A}"/>
              </a:ext>
            </a:extLst>
          </p:cNvPr>
          <p:cNvSpPr>
            <a:spLocks noGrp="1"/>
          </p:cNvSpPr>
          <p:nvPr>
            <p:ph type="sldNum" sz="quarter" idx="12"/>
          </p:nvPr>
        </p:nvSpPr>
        <p:spPr/>
        <p:txBody>
          <a:bodyPr/>
          <a:lstStyle/>
          <a:p>
            <a:fld id="{8410DA21-5036-9D4F-85F5-748CAB898EF1}" type="slidenum">
              <a:rPr lang="fi-FI" smtClean="0"/>
              <a:pPr/>
              <a:t>‹#›</a:t>
            </a:fld>
            <a:endParaRPr lang="fi-FI"/>
          </a:p>
        </p:txBody>
      </p:sp>
      <p:pic>
        <p:nvPicPr>
          <p:cNvPr id="31" name="Kuva 30">
            <a:extLst>
              <a:ext uri="{FF2B5EF4-FFF2-40B4-BE49-F238E27FC236}">
                <a16:creationId xmlns:a16="http://schemas.microsoft.com/office/drawing/2014/main" id="{EAF1B1C8-3495-6942-BAB2-1D22D05CE590}"/>
              </a:ext>
            </a:extLst>
          </p:cNvPr>
          <p:cNvPicPr>
            <a:picLocks noChangeAspect="1"/>
          </p:cNvPicPr>
          <p:nvPr userDrawn="1"/>
        </p:nvPicPr>
        <p:blipFill>
          <a:blip r:embed="rId2"/>
          <a:srcRect/>
          <a:stretch/>
        </p:blipFill>
        <p:spPr>
          <a:xfrm>
            <a:off x="10751093" y="634"/>
            <a:ext cx="1440907" cy="5038731"/>
          </a:xfrm>
          <a:prstGeom prst="rect">
            <a:avLst/>
          </a:prstGeom>
        </p:spPr>
      </p:pic>
      <p:pic>
        <p:nvPicPr>
          <p:cNvPr id="8" name="Kuva 7">
            <a:extLst>
              <a:ext uri="{FF2B5EF4-FFF2-40B4-BE49-F238E27FC236}">
                <a16:creationId xmlns:a16="http://schemas.microsoft.com/office/drawing/2014/main" id="{DC7786EA-05FA-2148-9A0E-4CB696D694EC}"/>
              </a:ext>
            </a:extLst>
          </p:cNvPr>
          <p:cNvPicPr>
            <a:picLocks noChangeAspect="1"/>
          </p:cNvPicPr>
          <p:nvPr userDrawn="1"/>
        </p:nvPicPr>
        <p:blipFill>
          <a:blip r:embed="rId3"/>
          <a:srcRect/>
          <a:stretch/>
        </p:blipFill>
        <p:spPr>
          <a:xfrm>
            <a:off x="9839409" y="5614847"/>
            <a:ext cx="1851288" cy="1064491"/>
          </a:xfrm>
          <a:prstGeom prst="rect">
            <a:avLst/>
          </a:prstGeom>
        </p:spPr>
      </p:pic>
    </p:spTree>
    <p:extLst>
      <p:ext uri="{BB962C8B-B14F-4D97-AF65-F5344CB8AC3E}">
        <p14:creationId xmlns:p14="http://schemas.microsoft.com/office/powerpoint/2010/main" val="4205364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dia_Pielisen_Muse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EC1FCC-18E9-8C4F-A2FE-3C43F1D04FFA}"/>
              </a:ext>
            </a:extLst>
          </p:cNvPr>
          <p:cNvSpPr>
            <a:spLocks noGrp="1"/>
          </p:cNvSpPr>
          <p:nvPr>
            <p:ph type="ctrTitle"/>
          </p:nvPr>
        </p:nvSpPr>
        <p:spPr>
          <a:xfrm>
            <a:off x="838200" y="1122363"/>
            <a:ext cx="9144000" cy="2387600"/>
          </a:xfrm>
        </p:spPr>
        <p:txBody>
          <a:bodyPr anchor="b">
            <a:normAutofit/>
          </a:bodyPr>
          <a:lstStyle>
            <a:lvl1pPr algn="l">
              <a:defRPr sz="35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BBC4E4EB-09CA-6B49-9CE9-F4ECBCFAC131}"/>
              </a:ext>
            </a:extLst>
          </p:cNvPr>
          <p:cNvSpPr>
            <a:spLocks noGrp="1"/>
          </p:cNvSpPr>
          <p:nvPr>
            <p:ph type="subTitle" idx="1"/>
          </p:nvPr>
        </p:nvSpPr>
        <p:spPr>
          <a:xfrm>
            <a:off x="838200" y="3602038"/>
            <a:ext cx="9144000" cy="1655762"/>
          </a:xfrm>
        </p:spPr>
        <p:txBody>
          <a:bodyPr>
            <a:normAutofit/>
          </a:bodyPr>
          <a:lstStyle>
            <a:lvl1pPr marL="0" indent="0" algn="l">
              <a:buNone/>
              <a:defRPr sz="17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sp>
        <p:nvSpPr>
          <p:cNvPr id="25" name="Päivämäärän paikkamerkki 24">
            <a:extLst>
              <a:ext uri="{FF2B5EF4-FFF2-40B4-BE49-F238E27FC236}">
                <a16:creationId xmlns:a16="http://schemas.microsoft.com/office/drawing/2014/main" id="{18C94C52-9302-4B4E-B852-B6572538FDB0}"/>
              </a:ext>
            </a:extLst>
          </p:cNvPr>
          <p:cNvSpPr>
            <a:spLocks noGrp="1"/>
          </p:cNvSpPr>
          <p:nvPr>
            <p:ph type="dt" sz="half" idx="10"/>
          </p:nvPr>
        </p:nvSpPr>
        <p:spPr/>
        <p:txBody>
          <a:bodyPr/>
          <a:lstStyle/>
          <a:p>
            <a:fld id="{1A69A693-1E0A-2447-A564-111ECE772D29}" type="datetimeFigureOut">
              <a:rPr lang="fi-FI" smtClean="0"/>
              <a:pPr/>
              <a:t>25.1.2026</a:t>
            </a:fld>
            <a:r>
              <a:rPr lang="fi-FI"/>
              <a:t>¸</a:t>
            </a:r>
          </a:p>
        </p:txBody>
      </p:sp>
      <p:sp>
        <p:nvSpPr>
          <p:cNvPr id="26" name="Alatunnisteen paikkamerkki 25">
            <a:extLst>
              <a:ext uri="{FF2B5EF4-FFF2-40B4-BE49-F238E27FC236}">
                <a16:creationId xmlns:a16="http://schemas.microsoft.com/office/drawing/2014/main" id="{76B9E726-D925-BA46-AA40-7AF90B354931}"/>
              </a:ext>
            </a:extLst>
          </p:cNvPr>
          <p:cNvSpPr>
            <a:spLocks noGrp="1"/>
          </p:cNvSpPr>
          <p:nvPr>
            <p:ph type="ftr" sz="quarter" idx="11"/>
          </p:nvPr>
        </p:nvSpPr>
        <p:spPr/>
        <p:txBody>
          <a:bodyPr/>
          <a:lstStyle/>
          <a:p>
            <a:endParaRPr lang="fi-FI"/>
          </a:p>
        </p:txBody>
      </p:sp>
      <p:sp>
        <p:nvSpPr>
          <p:cNvPr id="27" name="Dian numeron paikkamerkki 26">
            <a:extLst>
              <a:ext uri="{FF2B5EF4-FFF2-40B4-BE49-F238E27FC236}">
                <a16:creationId xmlns:a16="http://schemas.microsoft.com/office/drawing/2014/main" id="{E2ABE132-66A0-4C40-8B59-632C8D1C089A}"/>
              </a:ext>
            </a:extLst>
          </p:cNvPr>
          <p:cNvSpPr>
            <a:spLocks noGrp="1"/>
          </p:cNvSpPr>
          <p:nvPr>
            <p:ph type="sldNum" sz="quarter" idx="12"/>
          </p:nvPr>
        </p:nvSpPr>
        <p:spPr/>
        <p:txBody>
          <a:bodyPr/>
          <a:lstStyle/>
          <a:p>
            <a:fld id="{8410DA21-5036-9D4F-85F5-748CAB898EF1}" type="slidenum">
              <a:rPr lang="fi-FI" smtClean="0"/>
              <a:pPr/>
              <a:t>‹#›</a:t>
            </a:fld>
            <a:endParaRPr lang="fi-FI"/>
          </a:p>
        </p:txBody>
      </p:sp>
      <p:pic>
        <p:nvPicPr>
          <p:cNvPr id="31" name="Kuva 30">
            <a:extLst>
              <a:ext uri="{FF2B5EF4-FFF2-40B4-BE49-F238E27FC236}">
                <a16:creationId xmlns:a16="http://schemas.microsoft.com/office/drawing/2014/main" id="{EAF1B1C8-3495-6942-BAB2-1D22D05CE590}"/>
              </a:ext>
            </a:extLst>
          </p:cNvPr>
          <p:cNvPicPr>
            <a:picLocks noChangeAspect="1"/>
          </p:cNvPicPr>
          <p:nvPr userDrawn="1"/>
        </p:nvPicPr>
        <p:blipFill>
          <a:blip r:embed="rId2"/>
          <a:srcRect/>
          <a:stretch/>
        </p:blipFill>
        <p:spPr>
          <a:xfrm>
            <a:off x="10751093" y="0"/>
            <a:ext cx="1440906" cy="5040000"/>
          </a:xfrm>
          <a:prstGeom prst="rect">
            <a:avLst/>
          </a:prstGeom>
        </p:spPr>
      </p:pic>
      <p:pic>
        <p:nvPicPr>
          <p:cNvPr id="8" name="Kuva 7">
            <a:extLst>
              <a:ext uri="{FF2B5EF4-FFF2-40B4-BE49-F238E27FC236}">
                <a16:creationId xmlns:a16="http://schemas.microsoft.com/office/drawing/2014/main" id="{72B190F4-2EA2-3D44-BB4A-C0A30EDC7D66}"/>
              </a:ext>
            </a:extLst>
          </p:cNvPr>
          <p:cNvPicPr>
            <a:picLocks noChangeAspect="1"/>
          </p:cNvPicPr>
          <p:nvPr userDrawn="1"/>
        </p:nvPicPr>
        <p:blipFill>
          <a:blip r:embed="rId3"/>
          <a:srcRect/>
          <a:stretch/>
        </p:blipFill>
        <p:spPr>
          <a:xfrm>
            <a:off x="9839409" y="5614847"/>
            <a:ext cx="1851288" cy="1064491"/>
          </a:xfrm>
          <a:prstGeom prst="rect">
            <a:avLst/>
          </a:prstGeom>
        </p:spPr>
      </p:pic>
    </p:spTree>
    <p:extLst>
      <p:ext uri="{BB962C8B-B14F-4D97-AF65-F5344CB8AC3E}">
        <p14:creationId xmlns:p14="http://schemas.microsoft.com/office/powerpoint/2010/main" val="2756080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sikkodia_PK_Musiikkiopist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EC1FCC-18E9-8C4F-A2FE-3C43F1D04FFA}"/>
              </a:ext>
            </a:extLst>
          </p:cNvPr>
          <p:cNvSpPr>
            <a:spLocks noGrp="1"/>
          </p:cNvSpPr>
          <p:nvPr>
            <p:ph type="ctrTitle"/>
          </p:nvPr>
        </p:nvSpPr>
        <p:spPr>
          <a:xfrm>
            <a:off x="838200" y="1122363"/>
            <a:ext cx="9144000" cy="2387600"/>
          </a:xfrm>
        </p:spPr>
        <p:txBody>
          <a:bodyPr anchor="b">
            <a:normAutofit/>
          </a:bodyPr>
          <a:lstStyle>
            <a:lvl1pPr algn="l">
              <a:defRPr sz="35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BBC4E4EB-09CA-6B49-9CE9-F4ECBCFAC131}"/>
              </a:ext>
            </a:extLst>
          </p:cNvPr>
          <p:cNvSpPr>
            <a:spLocks noGrp="1"/>
          </p:cNvSpPr>
          <p:nvPr>
            <p:ph type="subTitle" idx="1"/>
          </p:nvPr>
        </p:nvSpPr>
        <p:spPr>
          <a:xfrm>
            <a:off x="838200" y="3602038"/>
            <a:ext cx="9144000" cy="1655762"/>
          </a:xfrm>
        </p:spPr>
        <p:txBody>
          <a:bodyPr>
            <a:normAutofit/>
          </a:bodyPr>
          <a:lstStyle>
            <a:lvl1pPr marL="0" indent="0" algn="l">
              <a:buNone/>
              <a:defRPr sz="17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sp>
        <p:nvSpPr>
          <p:cNvPr id="25" name="Päivämäärän paikkamerkki 24">
            <a:extLst>
              <a:ext uri="{FF2B5EF4-FFF2-40B4-BE49-F238E27FC236}">
                <a16:creationId xmlns:a16="http://schemas.microsoft.com/office/drawing/2014/main" id="{18C94C52-9302-4B4E-B852-B6572538FDB0}"/>
              </a:ext>
            </a:extLst>
          </p:cNvPr>
          <p:cNvSpPr>
            <a:spLocks noGrp="1"/>
          </p:cNvSpPr>
          <p:nvPr>
            <p:ph type="dt" sz="half" idx="10"/>
          </p:nvPr>
        </p:nvSpPr>
        <p:spPr/>
        <p:txBody>
          <a:bodyPr/>
          <a:lstStyle/>
          <a:p>
            <a:fld id="{1A69A693-1E0A-2447-A564-111ECE772D29}" type="datetimeFigureOut">
              <a:rPr lang="fi-FI" smtClean="0"/>
              <a:pPr/>
              <a:t>25.1.2026</a:t>
            </a:fld>
            <a:r>
              <a:rPr lang="fi-FI"/>
              <a:t>¸</a:t>
            </a:r>
          </a:p>
        </p:txBody>
      </p:sp>
      <p:sp>
        <p:nvSpPr>
          <p:cNvPr id="26" name="Alatunnisteen paikkamerkki 25">
            <a:extLst>
              <a:ext uri="{FF2B5EF4-FFF2-40B4-BE49-F238E27FC236}">
                <a16:creationId xmlns:a16="http://schemas.microsoft.com/office/drawing/2014/main" id="{76B9E726-D925-BA46-AA40-7AF90B354931}"/>
              </a:ext>
            </a:extLst>
          </p:cNvPr>
          <p:cNvSpPr>
            <a:spLocks noGrp="1"/>
          </p:cNvSpPr>
          <p:nvPr>
            <p:ph type="ftr" sz="quarter" idx="11"/>
          </p:nvPr>
        </p:nvSpPr>
        <p:spPr/>
        <p:txBody>
          <a:bodyPr/>
          <a:lstStyle/>
          <a:p>
            <a:endParaRPr lang="fi-FI"/>
          </a:p>
        </p:txBody>
      </p:sp>
      <p:sp>
        <p:nvSpPr>
          <p:cNvPr id="27" name="Dian numeron paikkamerkki 26">
            <a:extLst>
              <a:ext uri="{FF2B5EF4-FFF2-40B4-BE49-F238E27FC236}">
                <a16:creationId xmlns:a16="http://schemas.microsoft.com/office/drawing/2014/main" id="{E2ABE132-66A0-4C40-8B59-632C8D1C089A}"/>
              </a:ext>
            </a:extLst>
          </p:cNvPr>
          <p:cNvSpPr>
            <a:spLocks noGrp="1"/>
          </p:cNvSpPr>
          <p:nvPr>
            <p:ph type="sldNum" sz="quarter" idx="12"/>
          </p:nvPr>
        </p:nvSpPr>
        <p:spPr/>
        <p:txBody>
          <a:bodyPr/>
          <a:lstStyle/>
          <a:p>
            <a:fld id="{8410DA21-5036-9D4F-85F5-748CAB898EF1}" type="slidenum">
              <a:rPr lang="fi-FI" smtClean="0"/>
              <a:pPr/>
              <a:t>‹#›</a:t>
            </a:fld>
            <a:endParaRPr lang="fi-FI"/>
          </a:p>
        </p:txBody>
      </p:sp>
      <p:pic>
        <p:nvPicPr>
          <p:cNvPr id="31" name="Kuva 30">
            <a:extLst>
              <a:ext uri="{FF2B5EF4-FFF2-40B4-BE49-F238E27FC236}">
                <a16:creationId xmlns:a16="http://schemas.microsoft.com/office/drawing/2014/main" id="{EAF1B1C8-3495-6942-BAB2-1D22D05CE590}"/>
              </a:ext>
            </a:extLst>
          </p:cNvPr>
          <p:cNvPicPr>
            <a:picLocks noChangeAspect="1"/>
          </p:cNvPicPr>
          <p:nvPr userDrawn="1"/>
        </p:nvPicPr>
        <p:blipFill>
          <a:blip r:embed="rId2"/>
          <a:srcRect/>
          <a:stretch/>
        </p:blipFill>
        <p:spPr>
          <a:xfrm>
            <a:off x="10751093" y="634"/>
            <a:ext cx="1440907" cy="5038731"/>
          </a:xfrm>
          <a:prstGeom prst="rect">
            <a:avLst/>
          </a:prstGeom>
        </p:spPr>
      </p:pic>
      <p:pic>
        <p:nvPicPr>
          <p:cNvPr id="9" name="Kuva 8">
            <a:extLst>
              <a:ext uri="{FF2B5EF4-FFF2-40B4-BE49-F238E27FC236}">
                <a16:creationId xmlns:a16="http://schemas.microsoft.com/office/drawing/2014/main" id="{3590A155-3CA4-FC41-B1C5-4230B1FD00C3}"/>
              </a:ext>
            </a:extLst>
          </p:cNvPr>
          <p:cNvPicPr>
            <a:picLocks noChangeAspect="1"/>
          </p:cNvPicPr>
          <p:nvPr userDrawn="1"/>
        </p:nvPicPr>
        <p:blipFill>
          <a:blip r:embed="rId3"/>
          <a:srcRect/>
          <a:stretch/>
        </p:blipFill>
        <p:spPr>
          <a:xfrm>
            <a:off x="9842887" y="5419712"/>
            <a:ext cx="1851288" cy="1231106"/>
          </a:xfrm>
          <a:prstGeom prst="rect">
            <a:avLst/>
          </a:prstGeom>
        </p:spPr>
      </p:pic>
    </p:spTree>
    <p:extLst>
      <p:ext uri="{BB962C8B-B14F-4D97-AF65-F5344CB8AC3E}">
        <p14:creationId xmlns:p14="http://schemas.microsoft.com/office/powerpoint/2010/main" val="373501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dia_PK_Tilitoimist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EC1FCC-18E9-8C4F-A2FE-3C43F1D04FFA}"/>
              </a:ext>
            </a:extLst>
          </p:cNvPr>
          <p:cNvSpPr>
            <a:spLocks noGrp="1"/>
          </p:cNvSpPr>
          <p:nvPr>
            <p:ph type="ctrTitle"/>
          </p:nvPr>
        </p:nvSpPr>
        <p:spPr>
          <a:xfrm>
            <a:off x="838200" y="1122363"/>
            <a:ext cx="9144000" cy="2387600"/>
          </a:xfrm>
        </p:spPr>
        <p:txBody>
          <a:bodyPr anchor="b">
            <a:normAutofit/>
          </a:bodyPr>
          <a:lstStyle>
            <a:lvl1pPr algn="l">
              <a:defRPr sz="35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BBC4E4EB-09CA-6B49-9CE9-F4ECBCFAC131}"/>
              </a:ext>
            </a:extLst>
          </p:cNvPr>
          <p:cNvSpPr>
            <a:spLocks noGrp="1"/>
          </p:cNvSpPr>
          <p:nvPr>
            <p:ph type="subTitle" idx="1"/>
          </p:nvPr>
        </p:nvSpPr>
        <p:spPr>
          <a:xfrm>
            <a:off x="838200" y="3602038"/>
            <a:ext cx="9144000" cy="1655762"/>
          </a:xfrm>
        </p:spPr>
        <p:txBody>
          <a:bodyPr>
            <a:normAutofit/>
          </a:bodyPr>
          <a:lstStyle>
            <a:lvl1pPr marL="0" indent="0" algn="l">
              <a:buNone/>
              <a:defRPr sz="17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sp>
        <p:nvSpPr>
          <p:cNvPr id="25" name="Päivämäärän paikkamerkki 24">
            <a:extLst>
              <a:ext uri="{FF2B5EF4-FFF2-40B4-BE49-F238E27FC236}">
                <a16:creationId xmlns:a16="http://schemas.microsoft.com/office/drawing/2014/main" id="{18C94C52-9302-4B4E-B852-B6572538FDB0}"/>
              </a:ext>
            </a:extLst>
          </p:cNvPr>
          <p:cNvSpPr>
            <a:spLocks noGrp="1"/>
          </p:cNvSpPr>
          <p:nvPr>
            <p:ph type="dt" sz="half" idx="10"/>
          </p:nvPr>
        </p:nvSpPr>
        <p:spPr/>
        <p:txBody>
          <a:bodyPr/>
          <a:lstStyle/>
          <a:p>
            <a:fld id="{1A69A693-1E0A-2447-A564-111ECE772D29}" type="datetimeFigureOut">
              <a:rPr lang="fi-FI" smtClean="0"/>
              <a:pPr/>
              <a:t>25.1.2026</a:t>
            </a:fld>
            <a:r>
              <a:rPr lang="fi-FI"/>
              <a:t>¸</a:t>
            </a:r>
          </a:p>
        </p:txBody>
      </p:sp>
      <p:sp>
        <p:nvSpPr>
          <p:cNvPr id="26" name="Alatunnisteen paikkamerkki 25">
            <a:extLst>
              <a:ext uri="{FF2B5EF4-FFF2-40B4-BE49-F238E27FC236}">
                <a16:creationId xmlns:a16="http://schemas.microsoft.com/office/drawing/2014/main" id="{76B9E726-D925-BA46-AA40-7AF90B354931}"/>
              </a:ext>
            </a:extLst>
          </p:cNvPr>
          <p:cNvSpPr>
            <a:spLocks noGrp="1"/>
          </p:cNvSpPr>
          <p:nvPr>
            <p:ph type="ftr" sz="quarter" idx="11"/>
          </p:nvPr>
        </p:nvSpPr>
        <p:spPr/>
        <p:txBody>
          <a:bodyPr/>
          <a:lstStyle/>
          <a:p>
            <a:endParaRPr lang="fi-FI"/>
          </a:p>
        </p:txBody>
      </p:sp>
      <p:sp>
        <p:nvSpPr>
          <p:cNvPr id="27" name="Dian numeron paikkamerkki 26">
            <a:extLst>
              <a:ext uri="{FF2B5EF4-FFF2-40B4-BE49-F238E27FC236}">
                <a16:creationId xmlns:a16="http://schemas.microsoft.com/office/drawing/2014/main" id="{E2ABE132-66A0-4C40-8B59-632C8D1C089A}"/>
              </a:ext>
            </a:extLst>
          </p:cNvPr>
          <p:cNvSpPr>
            <a:spLocks noGrp="1"/>
          </p:cNvSpPr>
          <p:nvPr>
            <p:ph type="sldNum" sz="quarter" idx="12"/>
          </p:nvPr>
        </p:nvSpPr>
        <p:spPr/>
        <p:txBody>
          <a:bodyPr/>
          <a:lstStyle/>
          <a:p>
            <a:fld id="{8410DA21-5036-9D4F-85F5-748CAB898EF1}" type="slidenum">
              <a:rPr lang="fi-FI" smtClean="0"/>
              <a:pPr/>
              <a:t>‹#›</a:t>
            </a:fld>
            <a:endParaRPr lang="fi-FI"/>
          </a:p>
        </p:txBody>
      </p:sp>
      <p:pic>
        <p:nvPicPr>
          <p:cNvPr id="31" name="Kuva 30">
            <a:extLst>
              <a:ext uri="{FF2B5EF4-FFF2-40B4-BE49-F238E27FC236}">
                <a16:creationId xmlns:a16="http://schemas.microsoft.com/office/drawing/2014/main" id="{EAF1B1C8-3495-6942-BAB2-1D22D05CE590}"/>
              </a:ext>
            </a:extLst>
          </p:cNvPr>
          <p:cNvPicPr>
            <a:picLocks noChangeAspect="1"/>
          </p:cNvPicPr>
          <p:nvPr userDrawn="1"/>
        </p:nvPicPr>
        <p:blipFill>
          <a:blip r:embed="rId2"/>
          <a:srcRect/>
          <a:stretch/>
        </p:blipFill>
        <p:spPr>
          <a:xfrm>
            <a:off x="10751093" y="634"/>
            <a:ext cx="1440907" cy="5038731"/>
          </a:xfrm>
          <a:prstGeom prst="rect">
            <a:avLst/>
          </a:prstGeom>
        </p:spPr>
      </p:pic>
      <p:pic>
        <p:nvPicPr>
          <p:cNvPr id="8" name="Kuva 7">
            <a:extLst>
              <a:ext uri="{FF2B5EF4-FFF2-40B4-BE49-F238E27FC236}">
                <a16:creationId xmlns:a16="http://schemas.microsoft.com/office/drawing/2014/main" id="{F1D2163B-A1AF-8D41-B90C-159A96459329}"/>
              </a:ext>
            </a:extLst>
          </p:cNvPr>
          <p:cNvPicPr>
            <a:picLocks noChangeAspect="1"/>
          </p:cNvPicPr>
          <p:nvPr userDrawn="1"/>
        </p:nvPicPr>
        <p:blipFill>
          <a:blip r:embed="rId3"/>
          <a:srcRect/>
          <a:stretch/>
        </p:blipFill>
        <p:spPr>
          <a:xfrm>
            <a:off x="9842887" y="5419712"/>
            <a:ext cx="1851287" cy="1231106"/>
          </a:xfrm>
          <a:prstGeom prst="rect">
            <a:avLst/>
          </a:prstGeom>
        </p:spPr>
      </p:pic>
    </p:spTree>
    <p:extLst>
      <p:ext uri="{BB962C8B-B14F-4D97-AF65-F5344CB8AC3E}">
        <p14:creationId xmlns:p14="http://schemas.microsoft.com/office/powerpoint/2010/main" val="79378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CE4457-7824-054D-89B9-6B60B286566C}"/>
              </a:ext>
            </a:extLst>
          </p:cNvPr>
          <p:cNvSpPr>
            <a:spLocks noGrp="1"/>
          </p:cNvSpPr>
          <p:nvPr>
            <p:ph type="title"/>
          </p:nvPr>
        </p:nvSpPr>
        <p:spPr/>
        <p:txBody>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DE2BACB7-CA00-6C47-B7A4-DA041C224622}"/>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3B56539B-AA42-E14A-92D9-C2DC6B9C0AE1}"/>
              </a:ext>
            </a:extLst>
          </p:cNvPr>
          <p:cNvSpPr>
            <a:spLocks noGrp="1"/>
          </p:cNvSpPr>
          <p:nvPr>
            <p:ph type="dt" sz="half" idx="10"/>
          </p:nvPr>
        </p:nvSpPr>
        <p:spPr/>
        <p:txBody>
          <a:bodyPr/>
          <a:lstStyle/>
          <a:p>
            <a:fld id="{1A69A693-1E0A-2447-A564-111ECE772D29}" type="datetimeFigureOut">
              <a:rPr lang="fi-FI" smtClean="0"/>
              <a:pPr/>
              <a:t>25.1.2026</a:t>
            </a:fld>
            <a:endParaRPr lang="fi-FI"/>
          </a:p>
        </p:txBody>
      </p:sp>
      <p:sp>
        <p:nvSpPr>
          <p:cNvPr id="8" name="Alatunnisteen paikkamerkki 7">
            <a:extLst>
              <a:ext uri="{FF2B5EF4-FFF2-40B4-BE49-F238E27FC236}">
                <a16:creationId xmlns:a16="http://schemas.microsoft.com/office/drawing/2014/main" id="{65F0F314-8DB3-234C-A5D0-1785EDD60345}"/>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3373D25F-A821-0A41-9A1F-08B3AFA42849}"/>
              </a:ext>
            </a:extLst>
          </p:cNvPr>
          <p:cNvSpPr>
            <a:spLocks noGrp="1"/>
          </p:cNvSpPr>
          <p:nvPr>
            <p:ph type="sldNum" sz="quarter" idx="12"/>
          </p:nvPr>
        </p:nvSpPr>
        <p:spPr/>
        <p:txBody>
          <a:bodyPr/>
          <a:lstStyle/>
          <a:p>
            <a:fld id="{8410DA21-5036-9D4F-85F5-748CAB898EF1}" type="slidenum">
              <a:rPr lang="fi-FI" smtClean="0"/>
              <a:pPr/>
              <a:t>‹#›</a:t>
            </a:fld>
            <a:endParaRPr lang="fi-FI"/>
          </a:p>
        </p:txBody>
      </p:sp>
    </p:spTree>
    <p:extLst>
      <p:ext uri="{BB962C8B-B14F-4D97-AF65-F5344CB8AC3E}">
        <p14:creationId xmlns:p14="http://schemas.microsoft.com/office/powerpoint/2010/main" val="2460360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21075B1-E877-504F-B67E-3C44058D509A}"/>
              </a:ext>
            </a:extLst>
          </p:cNvPr>
          <p:cNvSpPr>
            <a:spLocks noGrp="1"/>
          </p:cNvSpPr>
          <p:nvPr>
            <p:ph type="title"/>
          </p:nvPr>
        </p:nvSpPr>
        <p:spPr>
          <a:xfrm>
            <a:off x="831850" y="1709738"/>
            <a:ext cx="10515600" cy="2852737"/>
          </a:xfrm>
        </p:spPr>
        <p:txBody>
          <a:bodyPr anchor="b">
            <a:normAutofit/>
          </a:bodyPr>
          <a:lstStyle>
            <a:lvl1pPr>
              <a:defRPr sz="3500"/>
            </a:lvl1pPr>
          </a:lstStyle>
          <a:p>
            <a:r>
              <a:rPr lang="fi-FI"/>
              <a:t>Muokkaa ots. perustyyl. napsautt.</a:t>
            </a:r>
          </a:p>
        </p:txBody>
      </p:sp>
      <p:sp>
        <p:nvSpPr>
          <p:cNvPr id="3" name="Tekstin paikkamerkki 2">
            <a:extLst>
              <a:ext uri="{FF2B5EF4-FFF2-40B4-BE49-F238E27FC236}">
                <a16:creationId xmlns:a16="http://schemas.microsoft.com/office/drawing/2014/main" id="{7C856C29-EE07-DE4F-A4A2-BBEFC0AC8081}"/>
              </a:ext>
            </a:extLst>
          </p:cNvPr>
          <p:cNvSpPr>
            <a:spLocks noGrp="1"/>
          </p:cNvSpPr>
          <p:nvPr>
            <p:ph type="body" idx="1"/>
          </p:nvPr>
        </p:nvSpPr>
        <p:spPr>
          <a:xfrm>
            <a:off x="831850" y="4589463"/>
            <a:ext cx="10515600" cy="15001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960EC2AB-D332-0C4A-8874-163B445576BB}"/>
              </a:ext>
            </a:extLst>
          </p:cNvPr>
          <p:cNvSpPr>
            <a:spLocks noGrp="1"/>
          </p:cNvSpPr>
          <p:nvPr>
            <p:ph type="dt" sz="half" idx="10"/>
          </p:nvPr>
        </p:nvSpPr>
        <p:spPr/>
        <p:txBody>
          <a:bodyPr/>
          <a:lstStyle/>
          <a:p>
            <a:fld id="{1A69A693-1E0A-2447-A564-111ECE772D29}" type="datetimeFigureOut">
              <a:rPr lang="fi-FI" smtClean="0"/>
              <a:t>25.1.2026</a:t>
            </a:fld>
            <a:endParaRPr lang="fi-FI"/>
          </a:p>
        </p:txBody>
      </p:sp>
      <p:sp>
        <p:nvSpPr>
          <p:cNvPr id="5" name="Alatunnisteen paikkamerkki 4">
            <a:extLst>
              <a:ext uri="{FF2B5EF4-FFF2-40B4-BE49-F238E27FC236}">
                <a16:creationId xmlns:a16="http://schemas.microsoft.com/office/drawing/2014/main" id="{6EB53610-D961-9747-93B4-03C9AAF2E1F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7DAE935-AE40-F649-9C6C-784208B816A6}"/>
              </a:ext>
            </a:extLst>
          </p:cNvPr>
          <p:cNvSpPr>
            <a:spLocks noGrp="1"/>
          </p:cNvSpPr>
          <p:nvPr>
            <p:ph type="sldNum" sz="quarter" idx="12"/>
          </p:nvPr>
        </p:nvSpPr>
        <p:spPr/>
        <p:txBody>
          <a:bodyPr/>
          <a:lstStyle/>
          <a:p>
            <a:fld id="{8410DA21-5036-9D4F-85F5-748CAB898EF1}" type="slidenum">
              <a:rPr lang="fi-FI" smtClean="0"/>
              <a:t>‹#›</a:t>
            </a:fld>
            <a:endParaRPr lang="fi-FI"/>
          </a:p>
        </p:txBody>
      </p:sp>
    </p:spTree>
    <p:extLst>
      <p:ext uri="{BB962C8B-B14F-4D97-AF65-F5344CB8AC3E}">
        <p14:creationId xmlns:p14="http://schemas.microsoft.com/office/powerpoint/2010/main" val="3819546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DA3080A-ADCF-1E40-95CF-84A6ED5E3076}"/>
              </a:ext>
            </a:extLst>
          </p:cNvPr>
          <p:cNvSpPr>
            <a:spLocks noGrp="1"/>
          </p:cNvSpPr>
          <p:nvPr>
            <p:ph type="title"/>
          </p:nvPr>
        </p:nvSpPr>
        <p:spPr/>
        <p:txBody>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90018A04-317A-6940-A587-C5F7964BEA33}"/>
              </a:ext>
            </a:extLst>
          </p:cNvPr>
          <p:cNvSpPr>
            <a:spLocks noGrp="1"/>
          </p:cNvSpPr>
          <p:nvPr>
            <p:ph sz="half" idx="1"/>
          </p:nvPr>
        </p:nvSpPr>
        <p:spPr>
          <a:xfrm>
            <a:off x="838200" y="1825625"/>
            <a:ext cx="5181600"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F5D99B13-935B-814F-8DCD-C7D6AD36EDDE}"/>
              </a:ext>
            </a:extLst>
          </p:cNvPr>
          <p:cNvSpPr>
            <a:spLocks noGrp="1"/>
          </p:cNvSpPr>
          <p:nvPr>
            <p:ph sz="half" idx="2"/>
          </p:nvPr>
        </p:nvSpPr>
        <p:spPr>
          <a:xfrm>
            <a:off x="6172200" y="1825625"/>
            <a:ext cx="5181600"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73847465-827C-5341-98F3-D5D1EE6D8B8C}"/>
              </a:ext>
            </a:extLst>
          </p:cNvPr>
          <p:cNvSpPr>
            <a:spLocks noGrp="1"/>
          </p:cNvSpPr>
          <p:nvPr>
            <p:ph type="dt" sz="half" idx="10"/>
          </p:nvPr>
        </p:nvSpPr>
        <p:spPr/>
        <p:txBody>
          <a:bodyPr/>
          <a:lstStyle/>
          <a:p>
            <a:fld id="{1A69A693-1E0A-2447-A564-111ECE772D29}" type="datetimeFigureOut">
              <a:rPr lang="fi-FI" smtClean="0"/>
              <a:t>25.1.2026</a:t>
            </a:fld>
            <a:endParaRPr lang="fi-FI"/>
          </a:p>
        </p:txBody>
      </p:sp>
      <p:sp>
        <p:nvSpPr>
          <p:cNvPr id="6" name="Alatunnisteen paikkamerkki 5">
            <a:extLst>
              <a:ext uri="{FF2B5EF4-FFF2-40B4-BE49-F238E27FC236}">
                <a16:creationId xmlns:a16="http://schemas.microsoft.com/office/drawing/2014/main" id="{DBED6FB1-1F69-A549-9EBE-9432F61648BA}"/>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CE45E380-7C05-2744-AE0F-7015AC644A34}"/>
              </a:ext>
            </a:extLst>
          </p:cNvPr>
          <p:cNvSpPr>
            <a:spLocks noGrp="1"/>
          </p:cNvSpPr>
          <p:nvPr>
            <p:ph type="sldNum" sz="quarter" idx="12"/>
          </p:nvPr>
        </p:nvSpPr>
        <p:spPr/>
        <p:txBody>
          <a:bodyPr/>
          <a:lstStyle/>
          <a:p>
            <a:fld id="{8410DA21-5036-9D4F-85F5-748CAB898EF1}" type="slidenum">
              <a:rPr lang="fi-FI" smtClean="0"/>
              <a:t>‹#›</a:t>
            </a:fld>
            <a:endParaRPr lang="fi-FI"/>
          </a:p>
        </p:txBody>
      </p:sp>
    </p:spTree>
    <p:extLst>
      <p:ext uri="{BB962C8B-B14F-4D97-AF65-F5344CB8AC3E}">
        <p14:creationId xmlns:p14="http://schemas.microsoft.com/office/powerpoint/2010/main" val="2202866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14.emf"/><Relationship Id="rId5" Type="http://schemas.openxmlformats.org/officeDocument/2006/relationships/slideLayout" Target="../slideLayouts/slideLayout21.xml"/><Relationship Id="rId10"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F53EEDC8-A744-3845-9B13-19D4B4F329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265012A6-3184-074C-8C1F-E16717A874DB}"/>
              </a:ext>
            </a:extLst>
          </p:cNvPr>
          <p:cNvSpPr>
            <a:spLocks noGrp="1"/>
          </p:cNvSpPr>
          <p:nvPr>
            <p:ph type="body" idx="1"/>
          </p:nvPr>
        </p:nvSpPr>
        <p:spPr>
          <a:xfrm>
            <a:off x="838200" y="1825625"/>
            <a:ext cx="10515600" cy="4017391"/>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3358050-3980-AC47-ADE8-7770E085FE0B}"/>
              </a:ext>
            </a:extLst>
          </p:cNvPr>
          <p:cNvSpPr>
            <a:spLocks noGrp="1"/>
          </p:cNvSpPr>
          <p:nvPr>
            <p:ph type="dt" sz="half" idx="2"/>
          </p:nvPr>
        </p:nvSpPr>
        <p:spPr>
          <a:xfrm rot="16200000">
            <a:off x="-267505" y="259193"/>
            <a:ext cx="891824" cy="373440"/>
          </a:xfrm>
          <a:prstGeom prst="rect">
            <a:avLst/>
          </a:prstGeom>
        </p:spPr>
        <p:txBody>
          <a:bodyPr vert="horz" lIns="91440" tIns="45720" rIns="91440" bIns="45720" rtlCol="0" anchor="ctr"/>
          <a:lstStyle>
            <a:lvl1pPr algn="ctr">
              <a:defRPr sz="800">
                <a:solidFill>
                  <a:schemeClr val="tx1">
                    <a:tint val="75000"/>
                  </a:schemeClr>
                </a:solidFill>
              </a:defRPr>
            </a:lvl1pPr>
          </a:lstStyle>
          <a:p>
            <a:fld id="{1A69A693-1E0A-2447-A564-111ECE772D29}" type="datetimeFigureOut">
              <a:rPr lang="fi-FI" smtClean="0"/>
              <a:pPr/>
              <a:t>25.1.2026</a:t>
            </a:fld>
            <a:endParaRPr lang="fi-FI"/>
          </a:p>
        </p:txBody>
      </p:sp>
      <p:sp>
        <p:nvSpPr>
          <p:cNvPr id="5" name="Alatunnisteen paikkamerkki 4">
            <a:extLst>
              <a:ext uri="{FF2B5EF4-FFF2-40B4-BE49-F238E27FC236}">
                <a16:creationId xmlns:a16="http://schemas.microsoft.com/office/drawing/2014/main" id="{99D534FA-ED20-7A40-B481-9FD521CC1B57}"/>
              </a:ext>
            </a:extLst>
          </p:cNvPr>
          <p:cNvSpPr>
            <a:spLocks noGrp="1"/>
          </p:cNvSpPr>
          <p:nvPr>
            <p:ph type="ftr" sz="quarter" idx="3"/>
          </p:nvPr>
        </p:nvSpPr>
        <p:spPr>
          <a:xfrm rot="16200000">
            <a:off x="-2096468" y="3242279"/>
            <a:ext cx="4549757" cy="373441"/>
          </a:xfrm>
          <a:prstGeom prst="rect">
            <a:avLst/>
          </a:prstGeom>
        </p:spPr>
        <p:txBody>
          <a:bodyPr vert="horz" lIns="91440" tIns="45720" rIns="91440" bIns="45720" rtlCol="0" anchor="ctr"/>
          <a:lstStyle>
            <a:lvl1pPr algn="ctr">
              <a:defRPr sz="800">
                <a:solidFill>
                  <a:srgbClr val="898989"/>
                </a:solidFill>
              </a:defRPr>
            </a:lvl1pPr>
          </a:lstStyle>
          <a:p>
            <a:endParaRPr lang="fi-FI"/>
          </a:p>
        </p:txBody>
      </p:sp>
      <p:sp>
        <p:nvSpPr>
          <p:cNvPr id="6" name="Dian numeron paikkamerkki 5">
            <a:extLst>
              <a:ext uri="{FF2B5EF4-FFF2-40B4-BE49-F238E27FC236}">
                <a16:creationId xmlns:a16="http://schemas.microsoft.com/office/drawing/2014/main" id="{39F26882-E0CF-D346-BC3F-6A609A3A3870}"/>
              </a:ext>
            </a:extLst>
          </p:cNvPr>
          <p:cNvSpPr>
            <a:spLocks noGrp="1"/>
          </p:cNvSpPr>
          <p:nvPr>
            <p:ph type="sldNum" sz="quarter" idx="4"/>
          </p:nvPr>
        </p:nvSpPr>
        <p:spPr>
          <a:xfrm>
            <a:off x="11826873" y="6484560"/>
            <a:ext cx="365127" cy="373440"/>
          </a:xfrm>
          <a:prstGeom prst="rect">
            <a:avLst/>
          </a:prstGeom>
        </p:spPr>
        <p:txBody>
          <a:bodyPr vert="horz" lIns="91440" tIns="45720" rIns="91440" bIns="45720" rtlCol="0" anchor="ctr"/>
          <a:lstStyle>
            <a:lvl1pPr algn="ctr">
              <a:defRPr sz="800">
                <a:solidFill>
                  <a:schemeClr val="tx1">
                    <a:tint val="75000"/>
                  </a:schemeClr>
                </a:solidFill>
              </a:defRPr>
            </a:lvl1pPr>
          </a:lstStyle>
          <a:p>
            <a:fld id="{8410DA21-5036-9D4F-85F5-748CAB898EF1}" type="slidenum">
              <a:rPr lang="fi-FI" smtClean="0"/>
              <a:pPr/>
              <a:t>‹#›</a:t>
            </a:fld>
            <a:endParaRPr lang="fi-FI"/>
          </a:p>
        </p:txBody>
      </p:sp>
      <p:sp>
        <p:nvSpPr>
          <p:cNvPr id="13" name="Tekstiruutu 12">
            <a:extLst>
              <a:ext uri="{FF2B5EF4-FFF2-40B4-BE49-F238E27FC236}">
                <a16:creationId xmlns:a16="http://schemas.microsoft.com/office/drawing/2014/main" id="{841EADE3-563B-8F4C-84E1-36C618A44791}"/>
              </a:ext>
            </a:extLst>
          </p:cNvPr>
          <p:cNvSpPr txBox="1"/>
          <p:nvPr userDrawn="1"/>
        </p:nvSpPr>
        <p:spPr>
          <a:xfrm>
            <a:off x="732774" y="6238339"/>
            <a:ext cx="4349044" cy="246221"/>
          </a:xfrm>
          <a:prstGeom prst="rect">
            <a:avLst/>
          </a:prstGeom>
          <a:noFill/>
        </p:spPr>
        <p:txBody>
          <a:bodyPr wrap="square" rtlCol="0">
            <a:spAutoFit/>
          </a:bodyPr>
          <a:lstStyle/>
          <a:p>
            <a:r>
              <a:rPr lang="fi-FI" sz="1000">
                <a:solidFill>
                  <a:srgbClr val="898989"/>
                </a:solidFill>
              </a:rPr>
              <a:t>Lieksan kaupunki            </a:t>
            </a:r>
            <a:r>
              <a:rPr lang="fi-FI" sz="1000" err="1">
                <a:solidFill>
                  <a:srgbClr val="898989"/>
                </a:solidFill>
              </a:rPr>
              <a:t>lieksa.fi</a:t>
            </a:r>
            <a:r>
              <a:rPr lang="fi-FI" sz="1000">
                <a:solidFill>
                  <a:srgbClr val="898989"/>
                </a:solidFill>
              </a:rPr>
              <a:t>   </a:t>
            </a:r>
          </a:p>
        </p:txBody>
      </p:sp>
      <p:pic>
        <p:nvPicPr>
          <p:cNvPr id="14" name="Kuva 13">
            <a:extLst>
              <a:ext uri="{FF2B5EF4-FFF2-40B4-BE49-F238E27FC236}">
                <a16:creationId xmlns:a16="http://schemas.microsoft.com/office/drawing/2014/main" id="{35125AF8-8DDA-1A48-8D27-38A79D60CDAE}"/>
              </a:ext>
            </a:extLst>
          </p:cNvPr>
          <p:cNvPicPr>
            <a:picLocks noChangeAspect="1"/>
          </p:cNvPicPr>
          <p:nvPr userDrawn="1"/>
        </p:nvPicPr>
        <p:blipFill>
          <a:blip r:embed="rId18"/>
          <a:stretch>
            <a:fillRect/>
          </a:stretch>
        </p:blipFill>
        <p:spPr>
          <a:xfrm>
            <a:off x="1908440" y="6273514"/>
            <a:ext cx="175869" cy="175869"/>
          </a:xfrm>
          <a:prstGeom prst="rect">
            <a:avLst/>
          </a:prstGeom>
        </p:spPr>
      </p:pic>
    </p:spTree>
    <p:extLst>
      <p:ext uri="{BB962C8B-B14F-4D97-AF65-F5344CB8AC3E}">
        <p14:creationId xmlns:p14="http://schemas.microsoft.com/office/powerpoint/2010/main" val="3396701181"/>
      </p:ext>
    </p:extLst>
  </p:cSld>
  <p:clrMap bg1="lt1" tx1="dk1" bg2="lt2" tx2="dk2" accent1="accent1" accent2="accent2" accent3="accent3" accent4="accent4" accent5="accent5" accent6="accent6" hlink="hlink" folHlink="folHlink"/>
  <p:sldLayoutIdLst>
    <p:sldLayoutId id="2147483649" r:id="rId1"/>
    <p:sldLayoutId id="2147483693" r:id="rId2"/>
    <p:sldLayoutId id="2147483694" r:id="rId3"/>
    <p:sldLayoutId id="2147483695" r:id="rId4"/>
    <p:sldLayoutId id="2147483696" r:id="rId5"/>
    <p:sldLayoutId id="2147483697"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p:txStyles>
    <p:titleStyle>
      <a:lvl1pPr algn="l" defTabSz="914400" rtl="0" eaLnBrk="1" latinLnBrk="0" hangingPunct="1">
        <a:lnSpc>
          <a:spcPct val="90000"/>
        </a:lnSpc>
        <a:spcBef>
          <a:spcPct val="0"/>
        </a:spcBef>
        <a:buNone/>
        <a:defRPr sz="3000" b="1" i="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7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7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7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7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7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4002B"/>
        </a:solidFill>
        <a:effectLst/>
      </p:bgPr>
    </p:bg>
    <p:spTree>
      <p:nvGrpSpPr>
        <p:cNvPr id="1" name=""/>
        <p:cNvGrpSpPr/>
        <p:nvPr/>
      </p:nvGrpSpPr>
      <p:grpSpPr>
        <a:xfrm>
          <a:off x="0" y="0"/>
          <a:ext cx="0" cy="0"/>
          <a:chOff x="0" y="0"/>
          <a:chExt cx="0" cy="0"/>
        </a:xfrm>
      </p:grpSpPr>
      <p:sp>
        <p:nvSpPr>
          <p:cNvPr id="10" name="Tekstiruutu 9">
            <a:extLst>
              <a:ext uri="{FF2B5EF4-FFF2-40B4-BE49-F238E27FC236}">
                <a16:creationId xmlns:a16="http://schemas.microsoft.com/office/drawing/2014/main" id="{C60F73B1-8BCB-464E-A741-7B3E8B05002C}"/>
              </a:ext>
            </a:extLst>
          </p:cNvPr>
          <p:cNvSpPr txBox="1"/>
          <p:nvPr userDrawn="1"/>
        </p:nvSpPr>
        <p:spPr>
          <a:xfrm>
            <a:off x="732774" y="6238339"/>
            <a:ext cx="4349044" cy="246221"/>
          </a:xfrm>
          <a:prstGeom prst="rect">
            <a:avLst/>
          </a:prstGeom>
          <a:noFill/>
        </p:spPr>
        <p:txBody>
          <a:bodyPr wrap="square" rtlCol="0">
            <a:spAutoFit/>
          </a:bodyPr>
          <a:lstStyle/>
          <a:p>
            <a:r>
              <a:rPr lang="fi-FI" sz="1000">
                <a:solidFill>
                  <a:schemeClr val="bg1"/>
                </a:solidFill>
              </a:rPr>
              <a:t>Lieksan kaupunki            </a:t>
            </a:r>
            <a:r>
              <a:rPr lang="fi-FI" sz="1000" err="1">
                <a:solidFill>
                  <a:schemeClr val="bg1"/>
                </a:solidFill>
              </a:rPr>
              <a:t>lieksa.fi</a:t>
            </a:r>
            <a:r>
              <a:rPr lang="fi-FI" sz="1000">
                <a:solidFill>
                  <a:schemeClr val="bg1"/>
                </a:solidFill>
              </a:rPr>
              <a:t>   </a:t>
            </a:r>
          </a:p>
        </p:txBody>
      </p:sp>
      <p:pic>
        <p:nvPicPr>
          <p:cNvPr id="12" name="Kuva 11">
            <a:extLst>
              <a:ext uri="{FF2B5EF4-FFF2-40B4-BE49-F238E27FC236}">
                <a16:creationId xmlns:a16="http://schemas.microsoft.com/office/drawing/2014/main" id="{061D5DBB-B23E-DA43-9D67-BCC54D390134}"/>
              </a:ext>
            </a:extLst>
          </p:cNvPr>
          <p:cNvPicPr>
            <a:picLocks noChangeAspect="1"/>
          </p:cNvPicPr>
          <p:nvPr userDrawn="1"/>
        </p:nvPicPr>
        <p:blipFill>
          <a:blip r:embed="rId11"/>
          <a:stretch>
            <a:fillRect/>
          </a:stretch>
        </p:blipFill>
        <p:spPr>
          <a:xfrm>
            <a:off x="1913582" y="6274676"/>
            <a:ext cx="175869" cy="175869"/>
          </a:xfrm>
          <a:prstGeom prst="rect">
            <a:avLst/>
          </a:prstGeom>
        </p:spPr>
      </p:pic>
    </p:spTree>
    <p:extLst>
      <p:ext uri="{BB962C8B-B14F-4D97-AF65-F5344CB8AC3E}">
        <p14:creationId xmlns:p14="http://schemas.microsoft.com/office/powerpoint/2010/main" val="29548599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8" r:id="rId9"/>
  </p:sldLayoutIdLst>
  <p:txStyles>
    <p:titleStyle>
      <a:lvl1pPr algn="l" defTabSz="914400" rtl="0" eaLnBrk="1" latinLnBrk="0" hangingPunct="1">
        <a:lnSpc>
          <a:spcPct val="90000"/>
        </a:lnSpc>
        <a:spcBef>
          <a:spcPct val="0"/>
        </a:spcBef>
        <a:buNone/>
        <a:defRPr sz="3500" b="1" i="0" kern="1200">
          <a:solidFill>
            <a:schemeClr val="bg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9.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www.opintopolku.fi/" TargetMode="Externa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mailto:sanna.vaikkinen@edu.lieksa.fi" TargetMode="External"/><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Kuva 2" descr="Kuva, joka sisältää kohteen rakennus, taivas, ulko, lumi&#10;&#10;Kuvaus luotu automaattisesti">
            <a:extLst>
              <a:ext uri="{FF2B5EF4-FFF2-40B4-BE49-F238E27FC236}">
                <a16:creationId xmlns:a16="http://schemas.microsoft.com/office/drawing/2014/main" id="{4BF0E52E-82CD-C15F-771E-B40FC8368315}"/>
              </a:ext>
            </a:extLst>
          </p:cNvPr>
          <p:cNvPicPr>
            <a:picLocks noChangeAspect="1"/>
          </p:cNvPicPr>
          <p:nvPr/>
        </p:nvPicPr>
        <p:blipFill>
          <a:blip r:embed="rId2"/>
          <a:srcRect t="40321" r="-1" b="18018"/>
          <a:stretch/>
        </p:blipFill>
        <p:spPr>
          <a:xfrm>
            <a:off x="4547938" y="3681409"/>
            <a:ext cx="7644062" cy="3176595"/>
          </a:xfrm>
          <a:prstGeom prst="rect">
            <a:avLst/>
          </a:prstGeom>
        </p:spPr>
      </p:pic>
      <p:sp>
        <p:nvSpPr>
          <p:cNvPr id="68" name="Rectangle 67">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n paikkamerkki 4">
            <a:extLst>
              <a:ext uri="{FF2B5EF4-FFF2-40B4-BE49-F238E27FC236}">
                <a16:creationId xmlns:a16="http://schemas.microsoft.com/office/drawing/2014/main" id="{EDE9CB29-E35E-DB48-9D9A-63AB0D0647A0}"/>
              </a:ext>
            </a:extLst>
          </p:cNvPr>
          <p:cNvPicPr>
            <a:picLocks noGrp="1" noChangeAspect="1"/>
          </p:cNvPicPr>
          <p:nvPr>
            <p:ph type="pic" idx="1"/>
          </p:nvPr>
        </p:nvPicPr>
        <p:blipFill rotWithShape="1">
          <a:blip r:embed="rId3">
            <a:alphaModFix/>
          </a:blip>
          <a:srcRect l="7952" r="7955" b="1"/>
          <a:stretch/>
        </p:blipFill>
        <p:spPr>
          <a:xfrm>
            <a:off x="4547937" y="-5"/>
            <a:ext cx="7644062" cy="2905029"/>
          </a:xfrm>
          <a:prstGeom prst="rect">
            <a:avLst/>
          </a:prstGeom>
        </p:spPr>
      </p:pic>
      <p:sp>
        <p:nvSpPr>
          <p:cNvPr id="2" name="Otsikko 1">
            <a:extLst>
              <a:ext uri="{FF2B5EF4-FFF2-40B4-BE49-F238E27FC236}">
                <a16:creationId xmlns:a16="http://schemas.microsoft.com/office/drawing/2014/main" id="{7277006D-91C2-5F46-A29A-50E15BABAAFB}"/>
              </a:ext>
            </a:extLst>
          </p:cNvPr>
          <p:cNvSpPr>
            <a:spLocks noGrp="1"/>
          </p:cNvSpPr>
          <p:nvPr>
            <p:ph type="ctrTitle"/>
          </p:nvPr>
        </p:nvSpPr>
        <p:spPr>
          <a:xfrm>
            <a:off x="359671" y="2594798"/>
            <a:ext cx="6749314" cy="824762"/>
          </a:xfrm>
        </p:spPr>
        <p:txBody>
          <a:bodyPr vert="horz" lIns="91440" tIns="45720" rIns="91440" bIns="45720" rtlCol="0" anchor="b">
            <a:normAutofit/>
          </a:bodyPr>
          <a:lstStyle/>
          <a:p>
            <a:pPr algn="l"/>
            <a:r>
              <a:rPr lang="en-US" sz="3600" kern="1200" dirty="0" err="1">
                <a:latin typeface="+mj-lt"/>
                <a:ea typeface="+mj-ea"/>
                <a:cs typeface="+mj-cs"/>
              </a:rPr>
              <a:t>Lieksan</a:t>
            </a:r>
            <a:r>
              <a:rPr lang="en-US" sz="3600" kern="1200" dirty="0">
                <a:latin typeface="+mj-lt"/>
                <a:ea typeface="+mj-ea"/>
                <a:cs typeface="+mj-cs"/>
              </a:rPr>
              <a:t> </a:t>
            </a:r>
            <a:r>
              <a:rPr lang="en-US" sz="3600" kern="1200" dirty="0" err="1">
                <a:latin typeface="+mj-lt"/>
                <a:ea typeface="+mj-ea"/>
                <a:cs typeface="+mj-cs"/>
              </a:rPr>
              <a:t>lukio</a:t>
            </a:r>
            <a:r>
              <a:rPr lang="en-US" sz="3600" kern="1200" dirty="0">
                <a:latin typeface="+mj-lt"/>
                <a:ea typeface="+mj-ea"/>
                <a:cs typeface="+mj-cs"/>
              </a:rPr>
              <a:t> </a:t>
            </a:r>
            <a:r>
              <a:rPr lang="en-US" sz="3600" dirty="0">
                <a:latin typeface="+mj-lt"/>
              </a:rPr>
              <a:t>12.11</a:t>
            </a:r>
            <a:r>
              <a:rPr lang="en-US" sz="3600" kern="1200" dirty="0">
                <a:latin typeface="+mj-lt"/>
                <a:ea typeface="+mj-ea"/>
                <a:cs typeface="+mj-cs"/>
              </a:rPr>
              <a:t>. </a:t>
            </a:r>
            <a:r>
              <a:rPr lang="en-US" sz="3600" dirty="0">
                <a:latin typeface="+mj-lt"/>
              </a:rPr>
              <a:t>2026</a:t>
            </a:r>
            <a:endParaRPr lang="en-US" sz="3600" kern="1200" dirty="0">
              <a:latin typeface="+mj-lt"/>
              <a:cs typeface="Arial"/>
            </a:endParaRPr>
          </a:p>
        </p:txBody>
      </p:sp>
      <p:cxnSp>
        <p:nvCxnSpPr>
          <p:cNvPr id="70" name="Straight Connector 69">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6634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2" name="Rectangle 131">
            <a:extLst>
              <a:ext uri="{FF2B5EF4-FFF2-40B4-BE49-F238E27FC236}">
                <a16:creationId xmlns:a16="http://schemas.microsoft.com/office/drawing/2014/main" id="{B97D942E-09EF-4107-98F4-74DB7F72D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A041613-C8F3-C111-D472-4851BBBA8D68}"/>
              </a:ext>
            </a:extLst>
          </p:cNvPr>
          <p:cNvSpPr>
            <a:spLocks noGrp="1"/>
          </p:cNvSpPr>
          <p:nvPr>
            <p:ph type="title"/>
          </p:nvPr>
        </p:nvSpPr>
        <p:spPr>
          <a:xfrm>
            <a:off x="357844" y="4818831"/>
            <a:ext cx="4112028" cy="1421718"/>
          </a:xfrm>
        </p:spPr>
        <p:txBody>
          <a:bodyPr vert="horz" lIns="91440" tIns="45720" rIns="91440" bIns="45720" rtlCol="0" anchor="ctr">
            <a:normAutofit fontScale="90000"/>
          </a:bodyPr>
          <a:lstStyle/>
          <a:p>
            <a:r>
              <a:rPr lang="en-US" sz="2000" err="1">
                <a:latin typeface="+mj-lt"/>
                <a:cs typeface="Arial"/>
              </a:rPr>
              <a:t>Lukiossamme</a:t>
            </a:r>
            <a:r>
              <a:rPr lang="en-US" sz="2000" dirty="0">
                <a:latin typeface="+mj-lt"/>
                <a:cs typeface="Arial"/>
              </a:rPr>
              <a:t> on </a:t>
            </a:r>
            <a:r>
              <a:rPr lang="en-US" sz="2000" err="1">
                <a:latin typeface="+mj-lt"/>
                <a:cs typeface="Arial"/>
              </a:rPr>
              <a:t>mahdollista</a:t>
            </a:r>
            <a:r>
              <a:rPr lang="en-US" sz="2000" dirty="0">
                <a:latin typeface="+mj-lt"/>
                <a:cs typeface="Arial"/>
              </a:rPr>
              <a:t> </a:t>
            </a:r>
            <a:r>
              <a:rPr lang="en-US" sz="2000" err="1">
                <a:latin typeface="+mj-lt"/>
                <a:cs typeface="Arial"/>
              </a:rPr>
              <a:t>päästä</a:t>
            </a:r>
            <a:r>
              <a:rPr lang="en-US" sz="2000" dirty="0">
                <a:latin typeface="+mj-lt"/>
                <a:cs typeface="Arial"/>
              </a:rPr>
              <a:t> </a:t>
            </a:r>
            <a:r>
              <a:rPr lang="en-US" sz="2000" err="1">
                <a:latin typeface="+mj-lt"/>
                <a:cs typeface="Arial"/>
              </a:rPr>
              <a:t>kansainvälisiin</a:t>
            </a:r>
            <a:r>
              <a:rPr lang="en-US" sz="2000" dirty="0">
                <a:latin typeface="+mj-lt"/>
                <a:cs typeface="Arial"/>
              </a:rPr>
              <a:t> </a:t>
            </a:r>
            <a:r>
              <a:rPr lang="en-US" sz="2000" err="1">
                <a:latin typeface="+mj-lt"/>
                <a:cs typeface="Arial"/>
              </a:rPr>
              <a:t>vaihto-ohjelmiin</a:t>
            </a:r>
            <a:r>
              <a:rPr lang="en-US" sz="2000" dirty="0">
                <a:latin typeface="+mj-lt"/>
                <a:cs typeface="Arial"/>
              </a:rPr>
              <a:t> (</a:t>
            </a:r>
            <a:r>
              <a:rPr lang="en-US" sz="2000" err="1">
                <a:latin typeface="+mj-lt"/>
                <a:cs typeface="Arial"/>
              </a:rPr>
              <a:t>esim</a:t>
            </a:r>
            <a:r>
              <a:rPr lang="en-US" sz="2000" dirty="0">
                <a:latin typeface="+mj-lt"/>
                <a:cs typeface="Arial"/>
              </a:rPr>
              <a:t>. Erasmus, </a:t>
            </a:r>
            <a:r>
              <a:rPr lang="en-US" sz="2000" err="1">
                <a:latin typeface="+mj-lt"/>
                <a:cs typeface="Arial"/>
              </a:rPr>
              <a:t>Lontoo</a:t>
            </a:r>
            <a:r>
              <a:rPr lang="en-US" sz="2000" dirty="0">
                <a:latin typeface="+mj-lt"/>
                <a:cs typeface="Arial"/>
              </a:rPr>
              <a:t>, </a:t>
            </a:r>
            <a:r>
              <a:rPr lang="en-US" sz="2000" err="1">
                <a:latin typeface="+mj-lt"/>
                <a:cs typeface="Arial"/>
              </a:rPr>
              <a:t>Berliini</a:t>
            </a:r>
            <a:r>
              <a:rPr lang="en-US" sz="2000" dirty="0">
                <a:latin typeface="+mj-lt"/>
                <a:cs typeface="Arial"/>
              </a:rPr>
              <a:t> ja </a:t>
            </a:r>
            <a:r>
              <a:rPr lang="en-US" sz="2000" err="1">
                <a:latin typeface="+mj-lt"/>
                <a:cs typeface="Arial"/>
              </a:rPr>
              <a:t>Euroscola</a:t>
            </a:r>
            <a:r>
              <a:rPr lang="en-US" sz="2000" dirty="0">
                <a:latin typeface="+mj-lt"/>
                <a:cs typeface="Arial"/>
              </a:rPr>
              <a:t>).</a:t>
            </a:r>
            <a:br>
              <a:rPr lang="en-US" sz="2000" dirty="0"/>
            </a:br>
            <a:br>
              <a:rPr lang="en-US" sz="2000" dirty="0">
                <a:latin typeface="Georgia"/>
              </a:rPr>
            </a:br>
            <a:r>
              <a:rPr lang="en-US" sz="2000" err="1">
                <a:latin typeface="+mj-lt"/>
                <a:cs typeface="Arial"/>
              </a:rPr>
              <a:t>Mahdollisuus</a:t>
            </a:r>
            <a:r>
              <a:rPr lang="en-US" sz="2000" dirty="0">
                <a:latin typeface="+mj-lt"/>
                <a:cs typeface="Arial"/>
              </a:rPr>
              <a:t> </a:t>
            </a:r>
            <a:r>
              <a:rPr lang="en-US" sz="2000" err="1">
                <a:latin typeface="+mj-lt"/>
                <a:cs typeface="Arial"/>
              </a:rPr>
              <a:t>myös</a:t>
            </a:r>
            <a:r>
              <a:rPr lang="en-US" sz="2000" dirty="0">
                <a:latin typeface="+mj-lt"/>
                <a:cs typeface="Arial"/>
              </a:rPr>
              <a:t>  </a:t>
            </a:r>
            <a:r>
              <a:rPr lang="en-US" sz="2000" err="1">
                <a:latin typeface="+mj-lt"/>
                <a:cs typeface="Arial"/>
              </a:rPr>
              <a:t>ylimääräisille</a:t>
            </a:r>
            <a:r>
              <a:rPr lang="en-US" sz="2000" dirty="0">
                <a:latin typeface="+mj-lt"/>
                <a:cs typeface="Arial"/>
              </a:rPr>
              <a:t> </a:t>
            </a:r>
            <a:r>
              <a:rPr lang="en-US" sz="2000" err="1">
                <a:latin typeface="+mj-lt"/>
                <a:cs typeface="Arial"/>
              </a:rPr>
              <a:t>kieliopinnoille</a:t>
            </a:r>
            <a:r>
              <a:rPr lang="en-US" sz="2000" dirty="0">
                <a:latin typeface="+mj-lt"/>
                <a:cs typeface="Arial"/>
              </a:rPr>
              <a:t>!</a:t>
            </a:r>
            <a:br>
              <a:rPr lang="en-US" sz="2000" dirty="0">
                <a:latin typeface="+mj-lt"/>
                <a:cs typeface="Arial"/>
              </a:rPr>
            </a:br>
            <a:br>
              <a:rPr lang="en-US" sz="2800" dirty="0">
                <a:latin typeface="+mj-lt"/>
                <a:cs typeface="Arial"/>
              </a:rPr>
            </a:br>
            <a:endParaRPr lang="en-US" sz="2800">
              <a:latin typeface="+mj-lt"/>
              <a:cs typeface="Arial"/>
            </a:endParaRPr>
          </a:p>
        </p:txBody>
      </p:sp>
      <p:sp>
        <p:nvSpPr>
          <p:cNvPr id="134" name="Rectangle 133">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355784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isällön paikkamerkki 3" descr="Kuva, joka sisältää kohteen jääkiekko, luistelu, ryhmä, kansa&#10;&#10;Kuvaus luotu automaattisesti">
            <a:extLst>
              <a:ext uri="{FF2B5EF4-FFF2-40B4-BE49-F238E27FC236}">
                <a16:creationId xmlns:a16="http://schemas.microsoft.com/office/drawing/2014/main" id="{B0302869-861A-E4E1-7BC2-DC985A7043FA}"/>
              </a:ext>
            </a:extLst>
          </p:cNvPr>
          <p:cNvPicPr>
            <a:picLocks noChangeAspect="1"/>
          </p:cNvPicPr>
          <p:nvPr/>
        </p:nvPicPr>
        <p:blipFill>
          <a:blip r:embed="rId2"/>
          <a:srcRect l="4403" r="8980" b="2"/>
          <a:stretch/>
        </p:blipFill>
        <p:spPr>
          <a:xfrm>
            <a:off x="838200" y="364144"/>
            <a:ext cx="3335789" cy="2811320"/>
          </a:xfrm>
          <a:prstGeom prst="rect">
            <a:avLst/>
          </a:prstGeom>
        </p:spPr>
      </p:pic>
      <p:pic>
        <p:nvPicPr>
          <p:cNvPr id="6" name="Sisällön paikkamerkki 5" descr="Kuva, joka sisältää kohteen henkilö, piha-, vaate, taivas&#10;&#10;Kuvaus luotu automaattisesti">
            <a:extLst>
              <a:ext uri="{FF2B5EF4-FFF2-40B4-BE49-F238E27FC236}">
                <a16:creationId xmlns:a16="http://schemas.microsoft.com/office/drawing/2014/main" id="{1A8FBB5B-18F8-4782-C247-F1B677915EDA}"/>
              </a:ext>
            </a:extLst>
          </p:cNvPr>
          <p:cNvPicPr>
            <a:picLocks noChangeAspect="1"/>
          </p:cNvPicPr>
          <p:nvPr/>
        </p:nvPicPr>
        <p:blipFill>
          <a:blip r:embed="rId3"/>
          <a:srcRect r="12462" b="1"/>
          <a:stretch/>
        </p:blipFill>
        <p:spPr>
          <a:xfrm>
            <a:off x="4466396" y="364143"/>
            <a:ext cx="3336953" cy="2811320"/>
          </a:xfrm>
          <a:prstGeom prst="rect">
            <a:avLst/>
          </a:prstGeom>
        </p:spPr>
      </p:pic>
      <p:pic>
        <p:nvPicPr>
          <p:cNvPr id="7" name="Sisällön paikkamerkki 6" descr="Kuva, joka sisältää kohteen piha-, taivas, rakennus, kansa&#10;&#10;Kuvaus luotu automaattisesti">
            <a:extLst>
              <a:ext uri="{FF2B5EF4-FFF2-40B4-BE49-F238E27FC236}">
                <a16:creationId xmlns:a16="http://schemas.microsoft.com/office/drawing/2014/main" id="{A4F0E3CF-0AB0-49F5-55D0-BA9DD364CCF9}"/>
              </a:ext>
            </a:extLst>
          </p:cNvPr>
          <p:cNvPicPr>
            <a:picLocks noChangeAspect="1"/>
          </p:cNvPicPr>
          <p:nvPr/>
        </p:nvPicPr>
        <p:blipFill>
          <a:blip r:embed="rId4"/>
          <a:srcRect l="13780" r="19455" b="2"/>
          <a:stretch/>
        </p:blipFill>
        <p:spPr>
          <a:xfrm>
            <a:off x="8095756" y="364143"/>
            <a:ext cx="3336953" cy="2811320"/>
          </a:xfrm>
          <a:prstGeom prst="rect">
            <a:avLst/>
          </a:prstGeom>
        </p:spPr>
      </p:pic>
      <p:sp>
        <p:nvSpPr>
          <p:cNvPr id="138" name="Rectangle 137">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635346" y="5126067"/>
            <a:ext cx="219456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isällön paikkamerkki 10">
            <a:extLst>
              <a:ext uri="{FF2B5EF4-FFF2-40B4-BE49-F238E27FC236}">
                <a16:creationId xmlns:a16="http://schemas.microsoft.com/office/drawing/2014/main" id="{565DE221-7236-7E1F-4A03-F68044E6E2B6}"/>
              </a:ext>
            </a:extLst>
          </p:cNvPr>
          <p:cNvSpPr>
            <a:spLocks noGrp="1"/>
          </p:cNvSpPr>
          <p:nvPr>
            <p:ph idx="1"/>
          </p:nvPr>
        </p:nvSpPr>
        <p:spPr>
          <a:xfrm>
            <a:off x="5162719" y="3930305"/>
            <a:ext cx="6586915" cy="2437244"/>
          </a:xfrm>
        </p:spPr>
        <p:txBody>
          <a:bodyPr anchor="ctr">
            <a:normAutofit/>
          </a:bodyPr>
          <a:lstStyle/>
          <a:p>
            <a:pPr marL="0" indent="0">
              <a:buNone/>
            </a:pPr>
            <a:r>
              <a:rPr lang="fi-FI" sz="2000" b="1" i="1">
                <a:latin typeface="Arial"/>
                <a:cs typeface="Arial"/>
              </a:rPr>
              <a:t>Lukion retkillä tutustumme mm. työelämään ja vietämme yhteistä mukavaa aikaa!</a:t>
            </a:r>
            <a:endParaRPr lang="fi-FI" sz="2000" b="1" i="1"/>
          </a:p>
        </p:txBody>
      </p:sp>
    </p:spTree>
    <p:extLst>
      <p:ext uri="{BB962C8B-B14F-4D97-AF65-F5344CB8AC3E}">
        <p14:creationId xmlns:p14="http://schemas.microsoft.com/office/powerpoint/2010/main" val="1290732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5416AF-1B6D-40BC-8273-2037C092502B}"/>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err="1">
                <a:latin typeface="+mj-lt"/>
              </a:rPr>
              <a:t>Opiskelijan</a:t>
            </a:r>
            <a:r>
              <a:rPr lang="en-US">
                <a:latin typeface="+mj-lt"/>
              </a:rPr>
              <a:t> </a:t>
            </a:r>
            <a:r>
              <a:rPr lang="en-US" err="1">
                <a:latin typeface="+mj-lt"/>
              </a:rPr>
              <a:t>tuki</a:t>
            </a:r>
            <a:r>
              <a:rPr lang="en-US">
                <a:latin typeface="+mj-lt"/>
              </a:rPr>
              <a:t> </a:t>
            </a:r>
            <a:r>
              <a:rPr lang="en-US" err="1">
                <a:latin typeface="+mj-lt"/>
              </a:rPr>
              <a:t>Lieksan</a:t>
            </a:r>
            <a:r>
              <a:rPr lang="en-US">
                <a:latin typeface="+mj-lt"/>
              </a:rPr>
              <a:t> </a:t>
            </a:r>
            <a:r>
              <a:rPr lang="en-US" err="1">
                <a:latin typeface="+mj-lt"/>
              </a:rPr>
              <a:t>lukiossa</a:t>
            </a:r>
            <a:endParaRPr lang="en-US">
              <a:latin typeface="+mj-lt"/>
              <a:cs typeface="Arial"/>
            </a:endParaRPr>
          </a:p>
        </p:txBody>
      </p:sp>
      <p:sp>
        <p:nvSpPr>
          <p:cNvPr id="4" name="Tekstin paikkamerkki 3">
            <a:extLst>
              <a:ext uri="{FF2B5EF4-FFF2-40B4-BE49-F238E27FC236}">
                <a16:creationId xmlns:a16="http://schemas.microsoft.com/office/drawing/2014/main" id="{B79EE6AC-9F89-4F98-9631-06839D4642FD}"/>
              </a:ext>
            </a:extLst>
          </p:cNvPr>
          <p:cNvSpPr>
            <a:spLocks noGrp="1"/>
          </p:cNvSpPr>
          <p:nvPr>
            <p:ph type="body" sz="half" idx="2"/>
          </p:nvPr>
        </p:nvSpPr>
        <p:spPr>
          <a:xfrm>
            <a:off x="4965431" y="2531075"/>
            <a:ext cx="6586489" cy="3692744"/>
          </a:xfrm>
        </p:spPr>
        <p:txBody>
          <a:bodyPr vert="horz" lIns="91440" tIns="45720" rIns="91440" bIns="45720" rtlCol="0" anchor="t">
            <a:normAutofit/>
          </a:bodyPr>
          <a:lstStyle/>
          <a:p>
            <a:r>
              <a:rPr lang="en-US" sz="2000" b="1" i="1">
                <a:latin typeface="+mn-lt"/>
                <a:cs typeface="Arial" panose="020B0604020202020204"/>
              </a:rPr>
              <a:t>Pienessä lukiossa opiskelijan tarpeet on helpompi ottaa huomioon! Opettajat tuntevat kaikki!</a:t>
            </a:r>
            <a:endParaRPr lang="en-US" sz="2000">
              <a:latin typeface="+mn-lt"/>
              <a:cs typeface="Arial" panose="020B0604020202020204"/>
            </a:endParaRPr>
          </a:p>
          <a:p>
            <a:pPr marL="285750" indent="-228600">
              <a:lnSpc>
                <a:spcPct val="90000"/>
              </a:lnSpc>
              <a:buFont typeface="Arial" panose="020B0604020202020204" pitchFamily="34" charset="0"/>
              <a:buChar char="•"/>
            </a:pPr>
            <a:r>
              <a:rPr lang="en-US" sz="2000">
                <a:latin typeface="+mn-lt"/>
                <a:cs typeface="+mn-cs"/>
              </a:rPr>
              <a:t>Opiskelijalla</a:t>
            </a:r>
            <a:r>
              <a:rPr lang="en-US" sz="2000" dirty="0">
                <a:latin typeface="+mn-lt"/>
                <a:cs typeface="+mn-cs"/>
              </a:rPr>
              <a:t> on </a:t>
            </a:r>
            <a:r>
              <a:rPr lang="en-US" sz="2000" err="1">
                <a:latin typeface="+mn-lt"/>
                <a:cs typeface="+mn-cs"/>
              </a:rPr>
              <a:t>mahdollisuus</a:t>
            </a:r>
            <a:r>
              <a:rPr lang="en-US" sz="2000" dirty="0">
                <a:latin typeface="+mn-lt"/>
                <a:cs typeface="+mn-cs"/>
              </a:rPr>
              <a:t> </a:t>
            </a:r>
            <a:r>
              <a:rPr lang="en-US" sz="2000" err="1">
                <a:latin typeface="+mn-lt"/>
                <a:cs typeface="+mn-cs"/>
              </a:rPr>
              <a:t>saada</a:t>
            </a:r>
            <a:r>
              <a:rPr lang="en-US" sz="2000" dirty="0">
                <a:latin typeface="+mn-lt"/>
                <a:cs typeface="+mn-cs"/>
              </a:rPr>
              <a:t> </a:t>
            </a:r>
            <a:r>
              <a:rPr lang="en-US" sz="2000" err="1">
                <a:latin typeface="+mn-lt"/>
                <a:cs typeface="+mn-cs"/>
              </a:rPr>
              <a:t>opinto-ohjausta</a:t>
            </a:r>
            <a:r>
              <a:rPr lang="en-US" sz="2000" dirty="0">
                <a:latin typeface="+mn-lt"/>
                <a:cs typeface="+mn-cs"/>
              </a:rPr>
              <a:t> </a:t>
            </a:r>
            <a:r>
              <a:rPr lang="en-US" sz="2000" err="1">
                <a:latin typeface="+mn-lt"/>
                <a:cs typeface="+mn-cs"/>
              </a:rPr>
              <a:t>koko</a:t>
            </a:r>
            <a:r>
              <a:rPr lang="en-US" sz="2000" dirty="0">
                <a:latin typeface="+mn-lt"/>
                <a:cs typeface="+mn-cs"/>
              </a:rPr>
              <a:t> </a:t>
            </a:r>
            <a:r>
              <a:rPr lang="en-US" sz="2000" err="1">
                <a:latin typeface="+mn-lt"/>
                <a:cs typeface="+mn-cs"/>
              </a:rPr>
              <a:t>lukio-opintojensa</a:t>
            </a:r>
            <a:r>
              <a:rPr lang="en-US" sz="2000" dirty="0">
                <a:latin typeface="+mn-lt"/>
                <a:cs typeface="+mn-cs"/>
              </a:rPr>
              <a:t> </a:t>
            </a:r>
            <a:r>
              <a:rPr lang="en-US" sz="2000" err="1">
                <a:latin typeface="+mn-lt"/>
                <a:cs typeface="+mn-cs"/>
              </a:rPr>
              <a:t>ajan</a:t>
            </a:r>
            <a:r>
              <a:rPr lang="en-US" sz="2000" dirty="0">
                <a:latin typeface="+mn-lt"/>
                <a:cs typeface="+mn-cs"/>
              </a:rPr>
              <a:t>. </a:t>
            </a:r>
            <a:r>
              <a:rPr lang="en-US" sz="2000" b="1" err="1">
                <a:latin typeface="+mn-lt"/>
                <a:cs typeface="+mn-cs"/>
              </a:rPr>
              <a:t>Opinto-ohjaaja</a:t>
            </a:r>
            <a:r>
              <a:rPr lang="en-US" sz="2000" b="1" dirty="0">
                <a:latin typeface="+mn-lt"/>
                <a:cs typeface="+mn-cs"/>
              </a:rPr>
              <a:t> </a:t>
            </a:r>
            <a:r>
              <a:rPr lang="en-US" sz="2000" err="1">
                <a:latin typeface="+mn-lt"/>
                <a:cs typeface="+mn-cs"/>
              </a:rPr>
              <a:t>auttaa</a:t>
            </a:r>
            <a:r>
              <a:rPr lang="en-US" sz="2000" dirty="0">
                <a:latin typeface="+mn-lt"/>
                <a:cs typeface="+mn-cs"/>
              </a:rPr>
              <a:t> </a:t>
            </a:r>
            <a:r>
              <a:rPr lang="en-US" sz="2000" err="1">
                <a:latin typeface="+mn-lt"/>
                <a:cs typeface="+mn-cs"/>
              </a:rPr>
              <a:t>lukio-opintojen</a:t>
            </a:r>
            <a:r>
              <a:rPr lang="en-US" sz="2000" dirty="0">
                <a:latin typeface="+mn-lt"/>
                <a:cs typeface="+mn-cs"/>
              </a:rPr>
              <a:t> </a:t>
            </a:r>
            <a:r>
              <a:rPr lang="en-US" sz="2000" err="1">
                <a:latin typeface="+mn-lt"/>
                <a:cs typeface="+mn-cs"/>
              </a:rPr>
              <a:t>suunnittelussa</a:t>
            </a:r>
            <a:r>
              <a:rPr lang="en-US" sz="2000" dirty="0">
                <a:latin typeface="+mn-lt"/>
                <a:cs typeface="+mn-cs"/>
              </a:rPr>
              <a:t> ja </a:t>
            </a:r>
            <a:r>
              <a:rPr lang="en-US" sz="2000" err="1">
                <a:latin typeface="+mn-lt"/>
                <a:cs typeface="+mn-cs"/>
              </a:rPr>
              <a:t>jatko-opintosuunnitelmien</a:t>
            </a:r>
            <a:r>
              <a:rPr lang="en-US" sz="2000" dirty="0">
                <a:latin typeface="+mn-lt"/>
                <a:cs typeface="+mn-cs"/>
              </a:rPr>
              <a:t> </a:t>
            </a:r>
            <a:r>
              <a:rPr lang="en-US" sz="2000" err="1">
                <a:latin typeface="+mn-lt"/>
                <a:cs typeface="+mn-cs"/>
              </a:rPr>
              <a:t>teossa</a:t>
            </a:r>
            <a:r>
              <a:rPr lang="en-US" sz="2000" dirty="0">
                <a:latin typeface="+mn-lt"/>
                <a:cs typeface="+mn-cs"/>
              </a:rPr>
              <a:t>.</a:t>
            </a:r>
            <a:endParaRPr lang="en-US">
              <a:cs typeface="+mn-cs"/>
            </a:endParaRPr>
          </a:p>
          <a:p>
            <a:pPr marL="285750" indent="-228600">
              <a:lnSpc>
                <a:spcPct val="90000"/>
              </a:lnSpc>
              <a:buFont typeface="Arial" panose="020B0604020202020204" pitchFamily="34" charset="0"/>
              <a:buChar char="•"/>
            </a:pPr>
            <a:r>
              <a:rPr lang="en-US" sz="2000" b="1" err="1">
                <a:latin typeface="+mn-lt"/>
                <a:cs typeface="+mn-cs"/>
              </a:rPr>
              <a:t>Erityisopettaja</a:t>
            </a:r>
            <a:r>
              <a:rPr lang="en-US" sz="2000" dirty="0">
                <a:latin typeface="+mn-lt"/>
                <a:cs typeface="+mn-cs"/>
              </a:rPr>
              <a:t> </a:t>
            </a:r>
            <a:r>
              <a:rPr lang="en-US" sz="2000" err="1">
                <a:latin typeface="+mn-lt"/>
                <a:cs typeface="+mn-cs"/>
              </a:rPr>
              <a:t>tukee</a:t>
            </a:r>
            <a:r>
              <a:rPr lang="en-US" sz="2000" dirty="0">
                <a:latin typeface="+mn-lt"/>
                <a:cs typeface="+mn-cs"/>
              </a:rPr>
              <a:t> </a:t>
            </a:r>
            <a:r>
              <a:rPr lang="en-US" sz="2000" err="1">
                <a:latin typeface="+mn-lt"/>
                <a:cs typeface="+mn-cs"/>
              </a:rPr>
              <a:t>opinnoissa</a:t>
            </a:r>
            <a:r>
              <a:rPr lang="en-US" sz="2000" dirty="0">
                <a:latin typeface="+mn-lt"/>
                <a:cs typeface="+mn-cs"/>
              </a:rPr>
              <a:t> ja </a:t>
            </a:r>
            <a:r>
              <a:rPr lang="en-US" sz="2000" err="1">
                <a:latin typeface="+mn-lt"/>
                <a:cs typeface="+mn-cs"/>
              </a:rPr>
              <a:t>erityisjärjestelyjen</a:t>
            </a:r>
            <a:r>
              <a:rPr lang="en-US" sz="2000" dirty="0">
                <a:latin typeface="+mn-lt"/>
                <a:cs typeface="+mn-cs"/>
              </a:rPr>
              <a:t> </a:t>
            </a:r>
            <a:r>
              <a:rPr lang="en-US" sz="2000" err="1">
                <a:latin typeface="+mn-lt"/>
                <a:cs typeface="+mn-cs"/>
              </a:rPr>
              <a:t>hakemisessa</a:t>
            </a:r>
            <a:r>
              <a:rPr lang="en-US" sz="2000" dirty="0">
                <a:latin typeface="+mn-lt"/>
                <a:cs typeface="+mn-cs"/>
              </a:rPr>
              <a:t> </a:t>
            </a:r>
            <a:r>
              <a:rPr lang="en-US" sz="2000" err="1">
                <a:latin typeface="+mn-lt"/>
                <a:cs typeface="+mn-cs"/>
              </a:rPr>
              <a:t>lukio-opintojen</a:t>
            </a:r>
            <a:r>
              <a:rPr lang="en-US" sz="2000" dirty="0">
                <a:latin typeface="+mn-lt"/>
                <a:cs typeface="+mn-cs"/>
              </a:rPr>
              <a:t> </a:t>
            </a:r>
            <a:r>
              <a:rPr lang="en-US" sz="2000" err="1">
                <a:latin typeface="+mn-lt"/>
                <a:cs typeface="+mn-cs"/>
              </a:rPr>
              <a:t>ajan</a:t>
            </a:r>
            <a:r>
              <a:rPr lang="en-US" sz="2000" dirty="0">
                <a:latin typeface="+mn-lt"/>
                <a:cs typeface="+mn-cs"/>
              </a:rPr>
              <a:t>.</a:t>
            </a:r>
            <a:endParaRPr lang="en-US" sz="2000" dirty="0">
              <a:latin typeface="+mn-lt"/>
              <a:cs typeface="Arial"/>
            </a:endParaRPr>
          </a:p>
          <a:p>
            <a:pPr marL="285750" indent="-228600">
              <a:lnSpc>
                <a:spcPct val="90000"/>
              </a:lnSpc>
              <a:buFont typeface="Arial" panose="020B0604020202020204" pitchFamily="34" charset="0"/>
              <a:buChar char="•"/>
            </a:pPr>
            <a:r>
              <a:rPr lang="en-US" sz="2000" b="1" err="1">
                <a:latin typeface="+mn-lt"/>
                <a:cs typeface="+mn-cs"/>
              </a:rPr>
              <a:t>Kuraattorin</a:t>
            </a:r>
            <a:r>
              <a:rPr lang="en-US" sz="2000" b="1" dirty="0">
                <a:latin typeface="+mn-lt"/>
                <a:cs typeface="+mn-cs"/>
              </a:rPr>
              <a:t> </a:t>
            </a:r>
            <a:r>
              <a:rPr lang="en-US" sz="2000" dirty="0">
                <a:latin typeface="+mn-lt"/>
                <a:cs typeface="+mn-cs"/>
              </a:rPr>
              <a:t>ja </a:t>
            </a:r>
            <a:r>
              <a:rPr lang="en-US" sz="2000" b="1" err="1">
                <a:latin typeface="+mn-lt"/>
                <a:cs typeface="+mn-cs"/>
              </a:rPr>
              <a:t>koulupsykologin</a:t>
            </a:r>
            <a:r>
              <a:rPr lang="en-US" sz="2000" dirty="0">
                <a:latin typeface="+mn-lt"/>
                <a:cs typeface="+mn-cs"/>
              </a:rPr>
              <a:t> </a:t>
            </a:r>
            <a:r>
              <a:rPr lang="en-US" sz="2000" err="1">
                <a:latin typeface="+mn-lt"/>
                <a:cs typeface="+mn-cs"/>
              </a:rPr>
              <a:t>sekä</a:t>
            </a:r>
            <a:r>
              <a:rPr lang="en-US" sz="2000" dirty="0">
                <a:latin typeface="+mn-lt"/>
                <a:cs typeface="+mn-cs"/>
              </a:rPr>
              <a:t> </a:t>
            </a:r>
            <a:r>
              <a:rPr lang="en-US" sz="2000" b="1" err="1">
                <a:latin typeface="+mn-lt"/>
                <a:cs typeface="+mn-cs"/>
              </a:rPr>
              <a:t>terveydenhuollon</a:t>
            </a:r>
            <a:r>
              <a:rPr lang="en-US" sz="2000" dirty="0">
                <a:latin typeface="+mn-lt"/>
                <a:cs typeface="+mn-cs"/>
              </a:rPr>
              <a:t> </a:t>
            </a:r>
            <a:r>
              <a:rPr lang="en-US" sz="2000" err="1">
                <a:latin typeface="+mn-lt"/>
                <a:cs typeface="+mn-cs"/>
              </a:rPr>
              <a:t>palvelut</a:t>
            </a:r>
            <a:r>
              <a:rPr lang="en-US" sz="2000" dirty="0">
                <a:latin typeface="+mn-lt"/>
                <a:cs typeface="+mn-cs"/>
              </a:rPr>
              <a:t> </a:t>
            </a:r>
            <a:r>
              <a:rPr lang="en-US" sz="2000" err="1">
                <a:latin typeface="+mn-lt"/>
                <a:cs typeface="+mn-cs"/>
              </a:rPr>
              <a:t>ovat</a:t>
            </a:r>
            <a:r>
              <a:rPr lang="en-US" sz="2000" dirty="0">
                <a:latin typeface="+mn-lt"/>
                <a:cs typeface="+mn-cs"/>
              </a:rPr>
              <a:t> </a:t>
            </a:r>
            <a:r>
              <a:rPr lang="en-US" sz="2000" err="1">
                <a:latin typeface="+mn-lt"/>
                <a:cs typeface="+mn-cs"/>
              </a:rPr>
              <a:t>hyvin</a:t>
            </a:r>
            <a:r>
              <a:rPr lang="en-US" sz="2000" dirty="0">
                <a:latin typeface="+mn-lt"/>
                <a:cs typeface="+mn-cs"/>
              </a:rPr>
              <a:t> </a:t>
            </a:r>
            <a:r>
              <a:rPr lang="en-US" sz="2000" err="1">
                <a:latin typeface="+mn-lt"/>
                <a:cs typeface="+mn-cs"/>
              </a:rPr>
              <a:t>saatavilla</a:t>
            </a:r>
            <a:r>
              <a:rPr lang="en-US" sz="2000" dirty="0">
                <a:latin typeface="+mn-lt"/>
                <a:cs typeface="+mn-cs"/>
              </a:rPr>
              <a:t>.</a:t>
            </a:r>
            <a:endParaRPr lang="en-US" sz="2000" dirty="0">
              <a:latin typeface="+mn-lt"/>
              <a:cs typeface="Arial"/>
            </a:endParaRPr>
          </a:p>
          <a:p>
            <a:pPr marL="285750" indent="-228600">
              <a:lnSpc>
                <a:spcPct val="90000"/>
              </a:lnSpc>
              <a:buFont typeface="Arial" panose="020B0604020202020204" pitchFamily="34" charset="0"/>
              <a:buChar char="•"/>
            </a:pPr>
            <a:endParaRPr lang="en-US" sz="2000">
              <a:latin typeface="+mn-lt"/>
              <a:cs typeface="+mn-cs"/>
            </a:endParaRPr>
          </a:p>
          <a:p>
            <a:pPr marL="285750" indent="-228600">
              <a:lnSpc>
                <a:spcPct val="90000"/>
              </a:lnSpc>
              <a:buChar char="•"/>
            </a:pPr>
            <a:endParaRPr lang="en-US" sz="2000">
              <a:latin typeface="+mn-lt"/>
              <a:cs typeface="Arial" panose="020B0604020202020204"/>
            </a:endParaRPr>
          </a:p>
          <a:p>
            <a:pPr marL="285750" indent="-228600">
              <a:lnSpc>
                <a:spcPct val="90000"/>
              </a:lnSpc>
              <a:buChar char="•"/>
            </a:pPr>
            <a:endParaRPr lang="en-US" sz="1800" b="1">
              <a:latin typeface="+mn-lt"/>
              <a:cs typeface="Arial" panose="020B0604020202020204"/>
            </a:endParaRPr>
          </a:p>
          <a:p>
            <a:pPr marL="285750" indent="-228600">
              <a:lnSpc>
                <a:spcPct val="90000"/>
              </a:lnSpc>
              <a:buFont typeface="Arial" panose="020B0604020202020204" pitchFamily="34" charset="0"/>
              <a:buChar char="•"/>
            </a:pPr>
            <a:endParaRPr lang="en-US" sz="2000">
              <a:latin typeface="+mn-lt"/>
              <a:cs typeface="Arial" panose="020B0604020202020204"/>
            </a:endParaRPr>
          </a:p>
        </p:txBody>
      </p:sp>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006FFF"/>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EB49516-B700-570A-EA6E-F437BBA5E11C}"/>
              </a:ext>
            </a:extLst>
          </p:cNvPr>
          <p:cNvPicPr>
            <a:picLocks noChangeAspect="1"/>
          </p:cNvPicPr>
          <p:nvPr/>
        </p:nvPicPr>
        <p:blipFill>
          <a:blip r:embed="rId2"/>
          <a:stretch>
            <a:fillRect/>
          </a:stretch>
        </p:blipFill>
        <p:spPr>
          <a:xfrm>
            <a:off x="220329" y="2171765"/>
            <a:ext cx="4618213" cy="3143251"/>
          </a:xfrm>
          <a:prstGeom prst="rect">
            <a:avLst/>
          </a:prstGeom>
        </p:spPr>
      </p:pic>
      <p:sp>
        <p:nvSpPr>
          <p:cNvPr id="7" name="Content Placeholder 6">
            <a:extLst>
              <a:ext uri="{FF2B5EF4-FFF2-40B4-BE49-F238E27FC236}">
                <a16:creationId xmlns:a16="http://schemas.microsoft.com/office/drawing/2014/main" id="{5498177C-7519-627C-2AF8-E2E29980DB8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34621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80C0524C-D39A-4EBA-BC76-BE78A4D8EDC2}"/>
              </a:ext>
            </a:extLst>
          </p:cNvPr>
          <p:cNvSpPr>
            <a:spLocks noGrp="1"/>
          </p:cNvSpPr>
          <p:nvPr>
            <p:ph type="title"/>
          </p:nvPr>
        </p:nvSpPr>
        <p:spPr>
          <a:xfrm>
            <a:off x="4655506" y="329184"/>
            <a:ext cx="7459423" cy="1783080"/>
          </a:xfrm>
        </p:spPr>
        <p:txBody>
          <a:bodyPr vert="horz" lIns="91440" tIns="45720" rIns="91440" bIns="45720" rtlCol="0" anchor="b">
            <a:normAutofit/>
          </a:bodyPr>
          <a:lstStyle/>
          <a:p>
            <a:r>
              <a:rPr lang="en-US" sz="2800" i="1" dirty="0" err="1">
                <a:latin typeface="+mj-lt"/>
                <a:cs typeface="Arial"/>
              </a:rPr>
              <a:t>Tiivis</a:t>
            </a:r>
            <a:r>
              <a:rPr lang="en-US" sz="2800" i="1" dirty="0">
                <a:latin typeface="+mj-lt"/>
                <a:cs typeface="Arial"/>
              </a:rPr>
              <a:t> </a:t>
            </a:r>
            <a:r>
              <a:rPr lang="en-US" sz="2800" i="1" dirty="0" err="1">
                <a:latin typeface="+mj-lt"/>
                <a:cs typeface="Arial"/>
              </a:rPr>
              <a:t>yhteistyö</a:t>
            </a:r>
            <a:r>
              <a:rPr lang="en-US" sz="2800" i="1" dirty="0">
                <a:latin typeface="+mj-lt"/>
                <a:cs typeface="Arial"/>
              </a:rPr>
              <a:t> </a:t>
            </a:r>
            <a:r>
              <a:rPr lang="en-US" sz="2800" i="1" dirty="0" err="1">
                <a:latin typeface="+mj-lt"/>
                <a:cs typeface="Arial"/>
              </a:rPr>
              <a:t>korkeakoulujen</a:t>
            </a:r>
            <a:r>
              <a:rPr lang="en-US" sz="2800" i="1" dirty="0">
                <a:latin typeface="+mj-lt"/>
                <a:cs typeface="Arial"/>
              </a:rPr>
              <a:t> </a:t>
            </a:r>
            <a:r>
              <a:rPr lang="en-US" sz="2800" i="1" dirty="0" err="1">
                <a:latin typeface="+mj-lt"/>
                <a:cs typeface="Arial"/>
              </a:rPr>
              <a:t>kanssa</a:t>
            </a:r>
          </a:p>
        </p:txBody>
      </p:sp>
      <p:pic>
        <p:nvPicPr>
          <p:cNvPr id="6" name="Sisällön paikkamerkki 5" descr="Kuva, joka sisältää kohteen sisä&#10;&#10;Kuvaus luotu automaattisesti">
            <a:extLst>
              <a:ext uri="{FF2B5EF4-FFF2-40B4-BE49-F238E27FC236}">
                <a16:creationId xmlns:a16="http://schemas.microsoft.com/office/drawing/2014/main" id="{27F305FE-1C39-499E-870E-2F9CF1B2F645}"/>
              </a:ext>
            </a:extLst>
          </p:cNvPr>
          <p:cNvPicPr>
            <a:picLocks noGrp="1" noChangeAspect="1"/>
          </p:cNvPicPr>
          <p:nvPr>
            <p:ph idx="1"/>
          </p:nvPr>
        </p:nvPicPr>
        <p:blipFill rotWithShape="1">
          <a:blip r:embed="rId2"/>
          <a:srcRect t="1710" r="-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in paikkamerkki 3">
            <a:extLst>
              <a:ext uri="{FF2B5EF4-FFF2-40B4-BE49-F238E27FC236}">
                <a16:creationId xmlns:a16="http://schemas.microsoft.com/office/drawing/2014/main" id="{9EE3DC01-557D-4787-9357-C1FF1C622726}"/>
              </a:ext>
            </a:extLst>
          </p:cNvPr>
          <p:cNvSpPr>
            <a:spLocks noGrp="1"/>
          </p:cNvSpPr>
          <p:nvPr>
            <p:ph type="body" sz="half" idx="2"/>
          </p:nvPr>
        </p:nvSpPr>
        <p:spPr>
          <a:xfrm>
            <a:off x="5297762" y="2706624"/>
            <a:ext cx="6251110" cy="3483864"/>
          </a:xfrm>
        </p:spPr>
        <p:txBody>
          <a:bodyPr vert="horz" lIns="91440" tIns="45720" rIns="91440" bIns="45720" rtlCol="0" anchor="t">
            <a:normAutofit lnSpcReduction="10000"/>
          </a:bodyPr>
          <a:lstStyle/>
          <a:p>
            <a:pPr marL="57150">
              <a:lnSpc>
                <a:spcPct val="90000"/>
              </a:lnSpc>
            </a:pPr>
            <a:r>
              <a:rPr lang="en-US" sz="2200" err="1">
                <a:latin typeface="+mn-lt"/>
                <a:cs typeface="+mn-cs"/>
              </a:rPr>
              <a:t>Lieksan</a:t>
            </a:r>
            <a:r>
              <a:rPr lang="en-US" sz="2200" dirty="0">
                <a:latin typeface="+mn-lt"/>
                <a:cs typeface="+mn-cs"/>
              </a:rPr>
              <a:t> </a:t>
            </a:r>
            <a:r>
              <a:rPr lang="en-US" sz="2200" err="1">
                <a:latin typeface="+mn-lt"/>
                <a:cs typeface="+mn-cs"/>
              </a:rPr>
              <a:t>lukiossa</a:t>
            </a:r>
            <a:r>
              <a:rPr lang="en-US" sz="2200" dirty="0">
                <a:latin typeface="+mn-lt"/>
                <a:cs typeface="+mn-cs"/>
              </a:rPr>
              <a:t> on </a:t>
            </a:r>
            <a:r>
              <a:rPr lang="en-US" sz="2200" err="1">
                <a:latin typeface="+mn-lt"/>
                <a:cs typeface="+mn-cs"/>
              </a:rPr>
              <a:t>mahdollisuus</a:t>
            </a:r>
            <a:r>
              <a:rPr lang="en-US" sz="2200" dirty="0">
                <a:latin typeface="+mn-lt"/>
                <a:cs typeface="+mn-cs"/>
              </a:rPr>
              <a:t> </a:t>
            </a:r>
            <a:r>
              <a:rPr lang="en-US" sz="2200" err="1">
                <a:latin typeface="+mn-lt"/>
                <a:cs typeface="+mn-cs"/>
              </a:rPr>
              <a:t>suorittaa</a:t>
            </a:r>
            <a:r>
              <a:rPr lang="en-US" sz="2200" dirty="0">
                <a:latin typeface="+mn-lt"/>
                <a:cs typeface="+mn-cs"/>
              </a:rPr>
              <a:t> </a:t>
            </a:r>
            <a:r>
              <a:rPr lang="en-US" sz="2200" err="1">
                <a:latin typeface="+mn-lt"/>
                <a:cs typeface="+mn-cs"/>
              </a:rPr>
              <a:t>ammattikorkeakoulun</a:t>
            </a:r>
            <a:r>
              <a:rPr lang="en-US" sz="2200" dirty="0">
                <a:latin typeface="+mn-lt"/>
                <a:cs typeface="+mn-cs"/>
              </a:rPr>
              <a:t> ja </a:t>
            </a:r>
            <a:r>
              <a:rPr lang="en-US" sz="2200" err="1">
                <a:latin typeface="+mn-lt"/>
                <a:cs typeface="+mn-cs"/>
              </a:rPr>
              <a:t>yliopiston</a:t>
            </a:r>
            <a:r>
              <a:rPr lang="en-US" sz="2200" dirty="0">
                <a:latin typeface="+mn-lt"/>
                <a:cs typeface="+mn-cs"/>
              </a:rPr>
              <a:t> </a:t>
            </a:r>
            <a:r>
              <a:rPr lang="en-US" sz="2200" err="1">
                <a:latin typeface="+mn-lt"/>
                <a:cs typeface="+mn-cs"/>
              </a:rPr>
              <a:t>opintoja</a:t>
            </a:r>
            <a:r>
              <a:rPr lang="en-US" sz="2200" dirty="0">
                <a:latin typeface="+mn-lt"/>
                <a:cs typeface="+mn-cs"/>
              </a:rPr>
              <a:t>. </a:t>
            </a:r>
            <a:endParaRPr lang="fi-FI"/>
          </a:p>
          <a:p>
            <a:pPr marL="400050" indent="-342900">
              <a:lnSpc>
                <a:spcPct val="90000"/>
              </a:lnSpc>
              <a:buChar char="•"/>
            </a:pPr>
            <a:r>
              <a:rPr lang="en-US" sz="2200">
                <a:latin typeface="+mn-lt"/>
                <a:cs typeface="+mn-cs"/>
              </a:rPr>
              <a:t>Avoimen AMK:n ja yliopiston opinnot lukiolaisille </a:t>
            </a:r>
            <a:endParaRPr lang="en-US" sz="2200">
              <a:latin typeface="+mn-lt"/>
              <a:cs typeface="Arial"/>
            </a:endParaRPr>
          </a:p>
          <a:p>
            <a:pPr marL="400050" indent="-342900">
              <a:lnSpc>
                <a:spcPct val="90000"/>
              </a:lnSpc>
              <a:buChar char="•"/>
            </a:pPr>
            <a:r>
              <a:rPr lang="en-US" sz="2200">
                <a:latin typeface="+mn-lt"/>
                <a:cs typeface="Arial"/>
              </a:rPr>
              <a:t>Minustako opintojaksot (2op), lukioväylät ja avoimen yliopiston väylät.</a:t>
            </a:r>
          </a:p>
          <a:p>
            <a:pPr marL="57150">
              <a:lnSpc>
                <a:spcPct val="90000"/>
              </a:lnSpc>
            </a:pPr>
            <a:endParaRPr lang="en-US" sz="2200" dirty="0">
              <a:latin typeface="+mn-lt"/>
              <a:cs typeface="Arial"/>
            </a:endParaRPr>
          </a:p>
          <a:p>
            <a:pPr marL="57150">
              <a:lnSpc>
                <a:spcPct val="90000"/>
              </a:lnSpc>
            </a:pPr>
            <a:r>
              <a:rPr lang="en-US" sz="2200" b="1" i="1" err="1">
                <a:latin typeface="+mn-lt"/>
                <a:cs typeface="+mn-cs"/>
              </a:rPr>
              <a:t>Merkittävä</a:t>
            </a:r>
            <a:r>
              <a:rPr lang="en-US" sz="2200" b="1" i="1" dirty="0">
                <a:latin typeface="+mn-lt"/>
                <a:cs typeface="+mn-cs"/>
              </a:rPr>
              <a:t> </a:t>
            </a:r>
            <a:r>
              <a:rPr lang="en-US" sz="2200" b="1" i="1" err="1">
                <a:latin typeface="+mn-lt"/>
                <a:cs typeface="+mn-cs"/>
              </a:rPr>
              <a:t>osa</a:t>
            </a:r>
            <a:r>
              <a:rPr lang="en-US" sz="2200" b="1" i="1" dirty="0">
                <a:latin typeface="+mn-lt"/>
                <a:cs typeface="+mn-cs"/>
              </a:rPr>
              <a:t> </a:t>
            </a:r>
            <a:r>
              <a:rPr lang="en-US" sz="2200" b="1" i="1" err="1">
                <a:latin typeface="+mn-lt"/>
                <a:cs typeface="+mn-cs"/>
              </a:rPr>
              <a:t>ammattikorkeakoulujen</a:t>
            </a:r>
            <a:r>
              <a:rPr lang="en-US" sz="2200" b="1" i="1" dirty="0">
                <a:latin typeface="+mn-lt"/>
                <a:cs typeface="+mn-cs"/>
              </a:rPr>
              <a:t> ja </a:t>
            </a:r>
            <a:r>
              <a:rPr lang="en-US" sz="2200" b="1" i="1" err="1">
                <a:latin typeface="+mn-lt"/>
                <a:cs typeface="+mn-cs"/>
              </a:rPr>
              <a:t>yliopistojen</a:t>
            </a:r>
            <a:r>
              <a:rPr lang="en-US" sz="2200" b="1" i="1" dirty="0">
                <a:latin typeface="+mn-lt"/>
                <a:cs typeface="+mn-cs"/>
              </a:rPr>
              <a:t> </a:t>
            </a:r>
            <a:r>
              <a:rPr lang="en-US" sz="2200" b="1" i="1" err="1">
                <a:latin typeface="+mn-lt"/>
                <a:cs typeface="+mn-cs"/>
              </a:rPr>
              <a:t>opiskelijoista</a:t>
            </a:r>
            <a:r>
              <a:rPr lang="en-US" sz="2200" b="1" i="1" dirty="0">
                <a:latin typeface="+mn-lt"/>
                <a:cs typeface="+mn-cs"/>
              </a:rPr>
              <a:t> </a:t>
            </a:r>
            <a:r>
              <a:rPr lang="en-US" sz="2200" b="1" i="1" err="1">
                <a:latin typeface="+mn-lt"/>
                <a:cs typeface="+mn-cs"/>
              </a:rPr>
              <a:t>ovat</a:t>
            </a:r>
            <a:r>
              <a:rPr lang="en-US" sz="2200" b="1" i="1" dirty="0">
                <a:latin typeface="+mn-lt"/>
                <a:cs typeface="+mn-cs"/>
              </a:rPr>
              <a:t> </a:t>
            </a:r>
            <a:r>
              <a:rPr lang="en-US" sz="2200" b="1" i="1">
                <a:latin typeface="+mn-lt"/>
                <a:cs typeface="+mn-cs"/>
              </a:rPr>
              <a:t>lukiotaustaisia!</a:t>
            </a:r>
            <a:endParaRPr lang="en-US" sz="2200" b="1" i="1">
              <a:latin typeface="+mn-lt"/>
              <a:cs typeface="Arial"/>
            </a:endParaRPr>
          </a:p>
        </p:txBody>
      </p:sp>
    </p:spTree>
    <p:extLst>
      <p:ext uri="{BB962C8B-B14F-4D97-AF65-F5344CB8AC3E}">
        <p14:creationId xmlns:p14="http://schemas.microsoft.com/office/powerpoint/2010/main" val="557226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B382B7D-B5E1-C3FA-4615-F2C82946ADEA}"/>
              </a:ext>
            </a:extLst>
          </p:cNvPr>
          <p:cNvSpPr>
            <a:spLocks noGrp="1"/>
          </p:cNvSpPr>
          <p:nvPr>
            <p:ph type="title"/>
          </p:nvPr>
        </p:nvSpPr>
        <p:spPr>
          <a:xfrm>
            <a:off x="838200" y="365125"/>
            <a:ext cx="10515600" cy="1325563"/>
          </a:xfrm>
        </p:spPr>
        <p:txBody>
          <a:bodyPr anchor="ctr">
            <a:normAutofit/>
          </a:bodyPr>
          <a:lstStyle/>
          <a:p>
            <a:r>
              <a:rPr lang="fi-FI"/>
              <a:t>Lukiossa on hauskoja tapahtumia-ei siis jatkuvaa opiskelua!</a:t>
            </a:r>
            <a:endParaRPr lang="fi-FI" dirty="0"/>
          </a:p>
        </p:txBody>
      </p:sp>
      <p:pic>
        <p:nvPicPr>
          <p:cNvPr id="5" name="Picture 4">
            <a:extLst>
              <a:ext uri="{FF2B5EF4-FFF2-40B4-BE49-F238E27FC236}">
                <a16:creationId xmlns:a16="http://schemas.microsoft.com/office/drawing/2014/main" id="{B570B5CF-82EF-BAEA-BEC7-9ADA3502EED6}"/>
              </a:ext>
            </a:extLst>
          </p:cNvPr>
          <p:cNvPicPr>
            <a:picLocks noChangeAspect="1"/>
          </p:cNvPicPr>
          <p:nvPr/>
        </p:nvPicPr>
        <p:blipFill>
          <a:blip r:embed="rId2"/>
          <a:srcRect l="14419" r="6094" b="-1"/>
          <a:stretch>
            <a:fillRect/>
          </a:stretch>
        </p:blipFill>
        <p:spPr>
          <a:xfrm>
            <a:off x="838200" y="1825625"/>
            <a:ext cx="4038601" cy="3386932"/>
          </a:xfrm>
          <a:prstGeom prst="rect">
            <a:avLst/>
          </a:prstGeom>
          <a:noFill/>
        </p:spPr>
      </p:pic>
      <p:pic>
        <p:nvPicPr>
          <p:cNvPr id="4" name="Content Placeholder 3">
            <a:extLst>
              <a:ext uri="{FF2B5EF4-FFF2-40B4-BE49-F238E27FC236}">
                <a16:creationId xmlns:a16="http://schemas.microsoft.com/office/drawing/2014/main" id="{39529FD4-DB09-D53A-2C12-35DB52D90A8C}"/>
              </a:ext>
            </a:extLst>
          </p:cNvPr>
          <p:cNvPicPr>
            <a:picLocks noGrp="1" noChangeAspect="1"/>
          </p:cNvPicPr>
          <p:nvPr>
            <p:ph sz="half" idx="2"/>
          </p:nvPr>
        </p:nvPicPr>
        <p:blipFill>
          <a:blip r:embed="rId3"/>
          <a:srcRect l="9679" r="29589"/>
          <a:stretch>
            <a:fillRect/>
          </a:stretch>
        </p:blipFill>
        <p:spPr>
          <a:xfrm>
            <a:off x="4398169" y="1956594"/>
            <a:ext cx="4872038" cy="4029870"/>
          </a:xfrm>
          <a:prstGeom prst="rect">
            <a:avLst/>
          </a:prstGeom>
          <a:noFill/>
        </p:spPr>
      </p:pic>
      <p:pic>
        <p:nvPicPr>
          <p:cNvPr id="3" name="Picture 2">
            <a:extLst>
              <a:ext uri="{FF2B5EF4-FFF2-40B4-BE49-F238E27FC236}">
                <a16:creationId xmlns:a16="http://schemas.microsoft.com/office/drawing/2014/main" id="{0E5D71BE-1F56-D20E-0A72-25AB6DDACDA8}"/>
              </a:ext>
            </a:extLst>
          </p:cNvPr>
          <p:cNvPicPr>
            <a:picLocks noChangeAspect="1"/>
          </p:cNvPicPr>
          <p:nvPr/>
        </p:nvPicPr>
        <p:blipFill>
          <a:blip r:embed="rId4"/>
          <a:stretch>
            <a:fillRect/>
          </a:stretch>
        </p:blipFill>
        <p:spPr>
          <a:xfrm>
            <a:off x="8634412" y="1691895"/>
            <a:ext cx="2971800" cy="3780754"/>
          </a:xfrm>
          <a:prstGeom prst="rect">
            <a:avLst/>
          </a:prstGeom>
        </p:spPr>
      </p:pic>
    </p:spTree>
    <p:extLst>
      <p:ext uri="{BB962C8B-B14F-4D97-AF65-F5344CB8AC3E}">
        <p14:creationId xmlns:p14="http://schemas.microsoft.com/office/powerpoint/2010/main" val="1137096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1401B6B8-8AF5-8C4A-D3C9-0C0A0E712E2B}"/>
              </a:ext>
            </a:extLst>
          </p:cNvPr>
          <p:cNvSpPr>
            <a:spLocks noGrp="1"/>
          </p:cNvSpPr>
          <p:nvPr>
            <p:ph type="title"/>
          </p:nvPr>
        </p:nvSpPr>
        <p:spPr>
          <a:xfrm>
            <a:off x="640080" y="2873162"/>
            <a:ext cx="4368602" cy="3641914"/>
          </a:xfrm>
        </p:spPr>
        <p:txBody>
          <a:bodyPr anchor="b">
            <a:normAutofit fontScale="90000"/>
          </a:bodyPr>
          <a:lstStyle/>
          <a:p>
            <a:r>
              <a:rPr lang="fi-FI" sz="2000" dirty="0">
                <a:latin typeface="Georgia"/>
              </a:rPr>
              <a:t>Miksi valita Lieksan lukio? Mikä on ollut parasta Lieksan lukiossa</a:t>
            </a:r>
            <a:br>
              <a:rPr lang="fi-FI" sz="2000" dirty="0"/>
            </a:br>
            <a:br>
              <a:rPr lang="fi-FI" sz="1400" dirty="0">
                <a:latin typeface="Georgia"/>
              </a:rPr>
            </a:br>
            <a:br>
              <a:rPr lang="fi-FI" sz="1400" dirty="0">
                <a:latin typeface="Georgia"/>
              </a:rPr>
            </a:br>
            <a:br>
              <a:rPr lang="fi-FI" sz="1400" dirty="0">
                <a:latin typeface="Georgia"/>
              </a:rPr>
            </a:br>
            <a:r>
              <a:rPr lang="fi-FI" sz="1400" dirty="0">
                <a:latin typeface="Georgia"/>
              </a:rPr>
              <a:t>Tutut ihmiset eikä tarvitse muuttaa vielä yksin</a:t>
            </a:r>
            <a:br>
              <a:rPr lang="fi-FI" sz="1400" dirty="0">
                <a:latin typeface="Georgia"/>
              </a:rPr>
            </a:br>
            <a:br>
              <a:rPr lang="fi-FI" sz="1400" dirty="0"/>
            </a:br>
            <a:r>
              <a:rPr lang="fi-FI" sz="1400" dirty="0">
                <a:latin typeface="Georgia"/>
              </a:rPr>
              <a:t>Lisää miettimisaikaa tulevaisuutta varten</a:t>
            </a:r>
            <a:br>
              <a:rPr lang="fi-FI" sz="1400" dirty="0">
                <a:latin typeface="Georgia"/>
              </a:rPr>
            </a:br>
            <a:br>
              <a:rPr lang="fi-FI" sz="1400" dirty="0">
                <a:latin typeface="Georgia"/>
              </a:rPr>
            </a:br>
            <a:r>
              <a:rPr lang="fi-FI" sz="1400" dirty="0">
                <a:latin typeface="Georgia"/>
              </a:rPr>
              <a:t>Vahva pohjakoulutustausta</a:t>
            </a:r>
            <a:br>
              <a:rPr lang="fi-FI" sz="1400" dirty="0">
                <a:latin typeface="Georgia"/>
              </a:rPr>
            </a:br>
            <a:br>
              <a:rPr lang="fi-FI" sz="1400" dirty="0">
                <a:latin typeface="Georgia"/>
              </a:rPr>
            </a:br>
            <a:r>
              <a:rPr lang="fi-FI" sz="1400" dirty="0">
                <a:latin typeface="Georgia"/>
              </a:rPr>
              <a:t>Wanhat ja Penkkarit</a:t>
            </a:r>
            <a:br>
              <a:rPr lang="fi-FI" sz="1400" dirty="0">
                <a:latin typeface="Georgia"/>
              </a:rPr>
            </a:br>
            <a:br>
              <a:rPr lang="fi-FI" sz="1400" dirty="0"/>
            </a:br>
            <a:r>
              <a:rPr lang="fi-FI" sz="1400" dirty="0">
                <a:latin typeface="Georgia"/>
              </a:rPr>
              <a:t>Mahtava porukka ja hyvä ilmapiiri!</a:t>
            </a:r>
            <a:br>
              <a:rPr lang="fi-FI" sz="1400" dirty="0">
                <a:latin typeface="Georgia"/>
              </a:rPr>
            </a:br>
            <a:br>
              <a:rPr lang="fi-FI" sz="1400" dirty="0"/>
            </a:br>
            <a:r>
              <a:rPr lang="fi-FI" sz="1400" dirty="0">
                <a:latin typeface="Georgia"/>
              </a:rPr>
              <a:t>Ei kilpailuasetelmaa!</a:t>
            </a:r>
            <a:br>
              <a:rPr lang="fi-FI" sz="1400" dirty="0"/>
            </a:br>
            <a:br>
              <a:rPr lang="fi-FI" sz="1400" dirty="0">
                <a:latin typeface="Georgia"/>
              </a:rPr>
            </a:br>
            <a:r>
              <a:rPr lang="fi-FI" sz="1400" dirty="0">
                <a:latin typeface="Georgia"/>
              </a:rPr>
              <a:t>Tuttu ja turvallinen pieni lukio, joten enemmän resursseja auttaa oppilaita</a:t>
            </a:r>
            <a:br>
              <a:rPr lang="fi-FI" sz="1400" dirty="0"/>
            </a:br>
            <a:br>
              <a:rPr lang="fi-FI" sz="1400" dirty="0"/>
            </a:br>
            <a:br>
              <a:rPr lang="fi-FI" sz="1400" dirty="0"/>
            </a:br>
            <a:br>
              <a:rPr lang="fi-FI" sz="1400" dirty="0">
                <a:latin typeface="Georgia"/>
              </a:rPr>
            </a:br>
            <a:br>
              <a:rPr lang="fi-FI" sz="1400" dirty="0">
                <a:latin typeface="Georgia"/>
              </a:rPr>
            </a:br>
            <a:r>
              <a:rPr lang="fi-FI" sz="1600" i="1" dirty="0">
                <a:latin typeface="Georgia"/>
              </a:rPr>
              <a:t>Opettajat kysyy herkästi, "mitä </a:t>
            </a:r>
            <a:r>
              <a:rPr lang="fi-FI" sz="1600" i="1" dirty="0" err="1">
                <a:latin typeface="Georgia"/>
              </a:rPr>
              <a:t>sulle</a:t>
            </a:r>
            <a:r>
              <a:rPr lang="fi-FI" sz="1600" i="1" dirty="0">
                <a:latin typeface="Georgia"/>
              </a:rPr>
              <a:t> kuuluu?" Ne</a:t>
            </a:r>
            <a:r>
              <a:rPr lang="fi-FI" sz="1600" dirty="0">
                <a:latin typeface="Georgia"/>
              </a:rPr>
              <a:t> on mahtavia, ihania ja ammattitaitoisia!</a:t>
            </a:r>
            <a:endParaRPr lang="fi-FI" sz="1600"/>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29E409E5-6FC5-A182-0083-C259EB3E3CA1}"/>
              </a:ext>
            </a:extLst>
          </p:cNvPr>
          <p:cNvSpPr>
            <a:spLocks noGrp="1"/>
          </p:cNvSpPr>
          <p:nvPr>
            <p:ph idx="1"/>
          </p:nvPr>
        </p:nvSpPr>
        <p:spPr>
          <a:xfrm>
            <a:off x="640080" y="2872899"/>
            <a:ext cx="4243589" cy="3320668"/>
          </a:xfrm>
        </p:spPr>
        <p:txBody>
          <a:bodyPr vert="horz" lIns="91440" tIns="45720" rIns="91440" bIns="45720" rtlCol="0">
            <a:normAutofit/>
          </a:bodyPr>
          <a:lstStyle/>
          <a:p>
            <a:endParaRPr lang="fi-FI" sz="2200" b="1">
              <a:highlight>
                <a:srgbClr val="DD9EFD"/>
              </a:highlight>
              <a:latin typeface="Baskerville Old Face"/>
            </a:endParaRPr>
          </a:p>
          <a:p>
            <a:endParaRPr lang="fi-FI" sz="2200"/>
          </a:p>
        </p:txBody>
      </p:sp>
      <p:pic>
        <p:nvPicPr>
          <p:cNvPr id="4" name="Picture 3">
            <a:extLst>
              <a:ext uri="{FF2B5EF4-FFF2-40B4-BE49-F238E27FC236}">
                <a16:creationId xmlns:a16="http://schemas.microsoft.com/office/drawing/2014/main" id="{2C04AEBF-A7C0-758C-FB6B-6AAEE9AAE4AB}"/>
              </a:ext>
            </a:extLst>
          </p:cNvPr>
          <p:cNvPicPr>
            <a:picLocks noChangeAspect="1"/>
          </p:cNvPicPr>
          <p:nvPr/>
        </p:nvPicPr>
        <p:blipFill>
          <a:blip r:embed="rId2"/>
          <a:stretch>
            <a:fillRect/>
          </a:stretch>
        </p:blipFill>
        <p:spPr>
          <a:xfrm>
            <a:off x="5938322" y="1060621"/>
            <a:ext cx="3116220" cy="5447271"/>
          </a:xfrm>
          <a:prstGeom prst="rect">
            <a:avLst/>
          </a:prstGeom>
        </p:spPr>
      </p:pic>
      <p:pic>
        <p:nvPicPr>
          <p:cNvPr id="6" name="Picture 5">
            <a:extLst>
              <a:ext uri="{FF2B5EF4-FFF2-40B4-BE49-F238E27FC236}">
                <a16:creationId xmlns:a16="http://schemas.microsoft.com/office/drawing/2014/main" id="{619098B5-8DAB-EE32-8892-CBEA2F0CFDEC}"/>
              </a:ext>
            </a:extLst>
          </p:cNvPr>
          <p:cNvPicPr>
            <a:picLocks noChangeAspect="1"/>
          </p:cNvPicPr>
          <p:nvPr/>
        </p:nvPicPr>
        <p:blipFill>
          <a:blip r:embed="rId3"/>
          <a:stretch>
            <a:fillRect/>
          </a:stretch>
        </p:blipFill>
        <p:spPr>
          <a:xfrm>
            <a:off x="8218715" y="2457720"/>
            <a:ext cx="2765267" cy="3233063"/>
          </a:xfrm>
          <a:prstGeom prst="rect">
            <a:avLst/>
          </a:prstGeom>
        </p:spPr>
      </p:pic>
    </p:spTree>
    <p:extLst>
      <p:ext uri="{BB962C8B-B14F-4D97-AF65-F5344CB8AC3E}">
        <p14:creationId xmlns:p14="http://schemas.microsoft.com/office/powerpoint/2010/main" val="2354731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1A3F9-B19A-FF57-846F-BBE24E919878}"/>
              </a:ext>
            </a:extLst>
          </p:cNvPr>
          <p:cNvSpPr>
            <a:spLocks noGrp="1"/>
          </p:cNvSpPr>
          <p:nvPr>
            <p:ph type="title"/>
          </p:nvPr>
        </p:nvSpPr>
        <p:spPr>
          <a:xfrm>
            <a:off x="839788" y="457200"/>
            <a:ext cx="3932237" cy="1600200"/>
          </a:xfrm>
        </p:spPr>
        <p:txBody>
          <a:bodyPr anchor="b">
            <a:normAutofit fontScale="90000"/>
          </a:bodyPr>
          <a:lstStyle/>
          <a:p>
            <a:br>
              <a:rPr lang="en-US" sz="1800" dirty="0"/>
            </a:br>
            <a:br>
              <a:rPr lang="en-US" sz="1800" dirty="0"/>
            </a:br>
            <a:br>
              <a:rPr lang="en-US" sz="1800" dirty="0"/>
            </a:br>
            <a:r>
              <a:rPr lang="en-US" sz="2000" err="1">
                <a:latin typeface="Georgia"/>
              </a:rPr>
              <a:t>Opiskelijoilta</a:t>
            </a:r>
            <a:r>
              <a:rPr lang="en-US" sz="2000" dirty="0">
                <a:latin typeface="Georgia"/>
              </a:rPr>
              <a:t> </a:t>
            </a:r>
            <a:r>
              <a:rPr lang="en-US" sz="2000" err="1">
                <a:latin typeface="Georgia"/>
              </a:rPr>
              <a:t>kysyttyä</a:t>
            </a:r>
            <a:r>
              <a:rPr lang="en-US" sz="2000" dirty="0">
                <a:latin typeface="Georgia"/>
              </a:rPr>
              <a:t> </a:t>
            </a:r>
            <a:br>
              <a:rPr lang="en-US" sz="2000" dirty="0"/>
            </a:br>
            <a:r>
              <a:rPr lang="en-US" sz="2000" dirty="0">
                <a:latin typeface="Georgia"/>
              </a:rPr>
              <a:t>"</a:t>
            </a:r>
            <a:r>
              <a:rPr lang="en-US" sz="2000" err="1">
                <a:latin typeface="Georgia"/>
              </a:rPr>
              <a:t>Mitä</a:t>
            </a:r>
            <a:r>
              <a:rPr lang="en-US" sz="2000" dirty="0">
                <a:latin typeface="Georgia"/>
              </a:rPr>
              <a:t> </a:t>
            </a:r>
            <a:r>
              <a:rPr lang="en-US" sz="2000" err="1">
                <a:latin typeface="Georgia"/>
              </a:rPr>
              <a:t>odotat</a:t>
            </a:r>
            <a:r>
              <a:rPr lang="en-US" sz="2000" dirty="0">
                <a:latin typeface="Georgia"/>
              </a:rPr>
              <a:t> </a:t>
            </a:r>
            <a:r>
              <a:rPr lang="en-US" sz="2000" err="1">
                <a:latin typeface="Georgia"/>
              </a:rPr>
              <a:t>lukiolta</a:t>
            </a:r>
            <a:r>
              <a:rPr lang="en-US" sz="2000" dirty="0">
                <a:latin typeface="Georgia"/>
              </a:rPr>
              <a:t> ja </a:t>
            </a:r>
            <a:r>
              <a:rPr lang="en-US" sz="2000" err="1">
                <a:latin typeface="Georgia"/>
              </a:rPr>
              <a:t>mitä</a:t>
            </a:r>
            <a:r>
              <a:rPr lang="en-US" sz="2000" dirty="0">
                <a:latin typeface="Georgia"/>
              </a:rPr>
              <a:t> se </a:t>
            </a:r>
            <a:r>
              <a:rPr lang="en-US" sz="2000" err="1">
                <a:latin typeface="Georgia"/>
              </a:rPr>
              <a:t>sinulle</a:t>
            </a:r>
            <a:r>
              <a:rPr lang="en-US" sz="2000" dirty="0">
                <a:latin typeface="Georgia"/>
              </a:rPr>
              <a:t> </a:t>
            </a:r>
            <a:r>
              <a:rPr lang="en-US" sz="2000" err="1">
                <a:latin typeface="Georgia"/>
              </a:rPr>
              <a:t>antaa</a:t>
            </a:r>
            <a:r>
              <a:rPr lang="en-US" sz="2000" dirty="0">
                <a:latin typeface="Georgia"/>
              </a:rPr>
              <a:t>? "</a:t>
            </a:r>
            <a:endParaRPr lang="en-US" sz="2000" b="0" dirty="0">
              <a:latin typeface="Georgia"/>
            </a:endParaRPr>
          </a:p>
        </p:txBody>
      </p:sp>
      <p:pic>
        <p:nvPicPr>
          <p:cNvPr id="5" name="Content Placeholder 4">
            <a:extLst>
              <a:ext uri="{FF2B5EF4-FFF2-40B4-BE49-F238E27FC236}">
                <a16:creationId xmlns:a16="http://schemas.microsoft.com/office/drawing/2014/main" id="{38731C1B-01A5-70FE-6E53-7444010F455F}"/>
              </a:ext>
            </a:extLst>
          </p:cNvPr>
          <p:cNvPicPr>
            <a:picLocks noGrp="1" noChangeAspect="1"/>
          </p:cNvPicPr>
          <p:nvPr>
            <p:ph idx="1"/>
          </p:nvPr>
        </p:nvPicPr>
        <p:blipFill>
          <a:blip r:embed="rId2"/>
          <a:srcRect r="3" b="10579"/>
          <a:stretch>
            <a:fillRect/>
          </a:stretch>
        </p:blipFill>
        <p:spPr>
          <a:xfrm>
            <a:off x="5183188" y="2176850"/>
            <a:ext cx="6172200" cy="3684200"/>
          </a:xfrm>
          <a:prstGeom prst="rect">
            <a:avLst/>
          </a:prstGeom>
          <a:noFill/>
          <a:ln w="228600" cap="sq" cmpd="thickThin">
            <a:solidFill>
              <a:srgbClr val="000000"/>
            </a:solidFill>
            <a:prstDash val="solid"/>
            <a:miter lim="800000"/>
          </a:ln>
          <a:effectLst>
            <a:innerShdw blurRad="76200">
              <a:srgbClr val="000000"/>
            </a:innerShdw>
          </a:effectLst>
        </p:spPr>
      </p:pic>
      <p:sp>
        <p:nvSpPr>
          <p:cNvPr id="4" name="Text Placeholder 3">
            <a:extLst>
              <a:ext uri="{FF2B5EF4-FFF2-40B4-BE49-F238E27FC236}">
                <a16:creationId xmlns:a16="http://schemas.microsoft.com/office/drawing/2014/main" id="{4DF687C8-1CA7-AC8F-9C75-CD5315298993}"/>
              </a:ext>
            </a:extLst>
          </p:cNvPr>
          <p:cNvSpPr>
            <a:spLocks noGrp="1"/>
          </p:cNvSpPr>
          <p:nvPr>
            <p:ph type="body" sz="half" idx="2"/>
          </p:nvPr>
        </p:nvSpPr>
        <p:spPr>
          <a:xfrm>
            <a:off x="839788" y="2184788"/>
            <a:ext cx="3932237" cy="3684200"/>
          </a:xfrm>
        </p:spPr>
        <p:txBody>
          <a:bodyPr vert="horz" lIns="91440" tIns="45720" rIns="91440" bIns="45720" rtlCol="0">
            <a:normAutofit/>
          </a:bodyPr>
          <a:lstStyle/>
          <a:p>
            <a:endParaRPr lang="en-US" i="1"/>
          </a:p>
          <a:p>
            <a:endParaRPr lang="en-US" i="1"/>
          </a:p>
          <a:p>
            <a:pPr marL="0" indent="0">
              <a:buNone/>
            </a:pPr>
            <a:r>
              <a:rPr lang="en-US" i="1" err="1"/>
              <a:t>Hyvä</a:t>
            </a:r>
            <a:r>
              <a:rPr lang="en-US" i="1"/>
              <a:t> </a:t>
            </a:r>
            <a:r>
              <a:rPr lang="en-US" i="1" err="1"/>
              <a:t>pohja</a:t>
            </a:r>
            <a:r>
              <a:rPr lang="en-US" i="1"/>
              <a:t> </a:t>
            </a:r>
            <a:r>
              <a:rPr lang="en-US" i="1" err="1"/>
              <a:t>hakeutua</a:t>
            </a:r>
            <a:r>
              <a:rPr lang="en-US" i="1"/>
              <a:t> </a:t>
            </a:r>
            <a:r>
              <a:rPr lang="en-US" i="1" err="1"/>
              <a:t>jatko-opintoihin</a:t>
            </a:r>
            <a:r>
              <a:rPr lang="en-US" i="1"/>
              <a:t>, </a:t>
            </a:r>
            <a:r>
              <a:rPr lang="en-US" i="1" err="1"/>
              <a:t>kokemuksia</a:t>
            </a:r>
            <a:r>
              <a:rPr lang="en-US" i="1"/>
              <a:t>, </a:t>
            </a:r>
            <a:r>
              <a:rPr lang="en-US" i="1" err="1"/>
              <a:t>tietoa,elämässä</a:t>
            </a:r>
            <a:r>
              <a:rPr lang="en-US" i="1"/>
              <a:t> </a:t>
            </a:r>
            <a:r>
              <a:rPr lang="en-US" i="1" err="1"/>
              <a:t>hyödyllisiä</a:t>
            </a:r>
            <a:r>
              <a:rPr lang="en-US" i="1"/>
              <a:t> </a:t>
            </a:r>
            <a:r>
              <a:rPr lang="en-US" i="1" err="1"/>
              <a:t>taitoja,kavereita</a:t>
            </a:r>
            <a:r>
              <a:rPr lang="en-US" i="1"/>
              <a:t>, </a:t>
            </a:r>
            <a:r>
              <a:rPr lang="en-US" i="1" err="1"/>
              <a:t>ryhmähenkeä</a:t>
            </a:r>
            <a:r>
              <a:rPr lang="en-US" i="1"/>
              <a:t> ja </a:t>
            </a:r>
            <a:r>
              <a:rPr lang="en-US" i="1" err="1"/>
              <a:t>antaa</a:t>
            </a:r>
            <a:r>
              <a:rPr lang="en-US" i="1"/>
              <a:t> </a:t>
            </a:r>
            <a:r>
              <a:rPr lang="en-US" i="1" err="1"/>
              <a:t>paremman</a:t>
            </a:r>
            <a:r>
              <a:rPr lang="en-US" i="1"/>
              <a:t> </a:t>
            </a:r>
            <a:r>
              <a:rPr lang="en-US" i="1" err="1"/>
              <a:t>tulevaisuuden</a:t>
            </a:r>
            <a:r>
              <a:rPr lang="en-US" i="1"/>
              <a:t>!</a:t>
            </a:r>
            <a:endParaRPr lang="en-US"/>
          </a:p>
        </p:txBody>
      </p:sp>
    </p:spTree>
    <p:extLst>
      <p:ext uri="{BB962C8B-B14F-4D97-AF65-F5344CB8AC3E}">
        <p14:creationId xmlns:p14="http://schemas.microsoft.com/office/powerpoint/2010/main" val="311184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3" descr="Kaksi retkeilijää tuulettamassa kalliolla alppimaisemassa">
            <a:extLst>
              <a:ext uri="{FF2B5EF4-FFF2-40B4-BE49-F238E27FC236}">
                <a16:creationId xmlns:a16="http://schemas.microsoft.com/office/drawing/2014/main" id="{7A07937D-61AB-C798-73E2-0F564A302262}"/>
              </a:ext>
            </a:extLst>
          </p:cNvPr>
          <p:cNvPicPr>
            <a:picLocks noChangeAspect="1"/>
          </p:cNvPicPr>
          <p:nvPr/>
        </p:nvPicPr>
        <p:blipFill>
          <a:blip r:embed="rId2"/>
          <a:srcRect l="5884" r="-1" b="-1"/>
          <a:stretch/>
        </p:blipFill>
        <p:spPr>
          <a:xfrm>
            <a:off x="2522358" y="10"/>
            <a:ext cx="9669642" cy="6857990"/>
          </a:xfrm>
          <a:prstGeom prst="rect">
            <a:avLst/>
          </a:prstGeom>
        </p:spPr>
      </p:pic>
      <p:sp>
        <p:nvSpPr>
          <p:cNvPr id="18"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F4191BC5-E3CA-823F-7122-2E016A17454F}"/>
              </a:ext>
            </a:extLst>
          </p:cNvPr>
          <p:cNvSpPr>
            <a:spLocks noGrp="1"/>
          </p:cNvSpPr>
          <p:nvPr>
            <p:ph type="ctrTitle"/>
          </p:nvPr>
        </p:nvSpPr>
        <p:spPr>
          <a:xfrm>
            <a:off x="952228" y="743447"/>
            <a:ext cx="6020549" cy="1860954"/>
          </a:xfrm>
          <a:noFill/>
        </p:spPr>
        <p:txBody>
          <a:bodyPr vert="horz" lIns="91440" tIns="45720" rIns="91440" bIns="45720" rtlCol="0" anchor="b">
            <a:normAutofit/>
          </a:bodyPr>
          <a:lstStyle/>
          <a:p>
            <a:r>
              <a:rPr lang="en-US" sz="2800" dirty="0">
                <a:latin typeface="+mj-lt"/>
              </a:rPr>
              <a:t>Opiskelijoilta kysyttyä </a:t>
            </a:r>
            <a:br>
              <a:rPr lang="en-US" sz="2800" dirty="0">
                <a:latin typeface="+mj-lt"/>
              </a:rPr>
            </a:br>
            <a:r>
              <a:rPr lang="en-US" sz="2800">
                <a:latin typeface="+mj-lt"/>
              </a:rPr>
              <a:t>"Mitä </a:t>
            </a:r>
            <a:r>
              <a:rPr lang="en-US" sz="2800" err="1">
                <a:latin typeface="+mj-lt"/>
              </a:rPr>
              <a:t>odotat</a:t>
            </a:r>
            <a:r>
              <a:rPr lang="en-US" sz="2800" dirty="0">
                <a:latin typeface="+mj-lt"/>
              </a:rPr>
              <a:t> </a:t>
            </a:r>
            <a:r>
              <a:rPr lang="en-US" sz="2800" err="1">
                <a:latin typeface="+mj-lt"/>
              </a:rPr>
              <a:t>lukiolta</a:t>
            </a:r>
            <a:r>
              <a:rPr lang="en-US" sz="2800">
                <a:latin typeface="+mj-lt"/>
              </a:rPr>
              <a:t> ja </a:t>
            </a:r>
            <a:r>
              <a:rPr lang="en-US" sz="2800" err="1">
                <a:latin typeface="+mj-lt"/>
              </a:rPr>
              <a:t>mitä</a:t>
            </a:r>
            <a:r>
              <a:rPr lang="en-US" sz="2800">
                <a:latin typeface="+mj-lt"/>
              </a:rPr>
              <a:t> se sinulle antaa? "</a:t>
            </a:r>
            <a:br>
              <a:rPr lang="en-US" sz="2800" dirty="0">
                <a:latin typeface="+mj-lt"/>
              </a:rPr>
            </a:br>
            <a:endParaRPr lang="en-US" sz="2800" dirty="0">
              <a:latin typeface="+mj-lt"/>
              <a:cs typeface="Arial"/>
            </a:endParaRPr>
          </a:p>
        </p:txBody>
      </p:sp>
      <p:sp>
        <p:nvSpPr>
          <p:cNvPr id="3" name="Alaotsikko 2">
            <a:extLst>
              <a:ext uri="{FF2B5EF4-FFF2-40B4-BE49-F238E27FC236}">
                <a16:creationId xmlns:a16="http://schemas.microsoft.com/office/drawing/2014/main" id="{FBCC2CAB-2BFB-4611-81E1-C2627BDCA471}"/>
              </a:ext>
            </a:extLst>
          </p:cNvPr>
          <p:cNvSpPr>
            <a:spLocks noGrp="1"/>
          </p:cNvSpPr>
          <p:nvPr>
            <p:ph type="subTitle" idx="1"/>
          </p:nvPr>
        </p:nvSpPr>
        <p:spPr>
          <a:xfrm>
            <a:off x="952229" y="3071115"/>
            <a:ext cx="5463266" cy="3043438"/>
          </a:xfrm>
          <a:noFill/>
        </p:spPr>
        <p:txBody>
          <a:bodyPr vert="horz" lIns="91440" tIns="45720" rIns="91440" bIns="45720" rtlCol="0" anchor="t">
            <a:noAutofit/>
          </a:bodyPr>
          <a:lstStyle/>
          <a:p>
            <a:pPr>
              <a:lnSpc>
                <a:spcPct val="90000"/>
              </a:lnSpc>
            </a:pPr>
            <a:r>
              <a:rPr lang="en-US" sz="3200" i="1" err="1">
                <a:latin typeface="+mn-lt"/>
                <a:cs typeface="+mn-cs"/>
              </a:rPr>
              <a:t>Hyvä</a:t>
            </a:r>
            <a:r>
              <a:rPr lang="en-US" sz="3200" i="1">
                <a:latin typeface="+mn-lt"/>
                <a:cs typeface="+mn-cs"/>
              </a:rPr>
              <a:t> </a:t>
            </a:r>
            <a:r>
              <a:rPr lang="en-US" sz="3200" i="1" err="1">
                <a:latin typeface="+mn-lt"/>
                <a:cs typeface="+mn-cs"/>
              </a:rPr>
              <a:t>pohja</a:t>
            </a:r>
            <a:r>
              <a:rPr lang="en-US" sz="3200" i="1">
                <a:latin typeface="+mn-lt"/>
                <a:cs typeface="+mn-cs"/>
              </a:rPr>
              <a:t> </a:t>
            </a:r>
            <a:r>
              <a:rPr lang="en-US" sz="3200" i="1" err="1">
                <a:latin typeface="+mn-lt"/>
                <a:cs typeface="+mn-cs"/>
              </a:rPr>
              <a:t>hakeutua</a:t>
            </a:r>
            <a:r>
              <a:rPr lang="en-US" sz="3200" i="1">
                <a:latin typeface="+mn-lt"/>
                <a:cs typeface="+mn-cs"/>
              </a:rPr>
              <a:t> </a:t>
            </a:r>
            <a:r>
              <a:rPr lang="en-US" sz="3200" i="1" err="1">
                <a:latin typeface="+mn-lt"/>
                <a:cs typeface="+mn-cs"/>
              </a:rPr>
              <a:t>jatko-opintoihin</a:t>
            </a:r>
            <a:r>
              <a:rPr lang="en-US" sz="3200" i="1">
                <a:latin typeface="+mn-lt"/>
                <a:cs typeface="+mn-cs"/>
              </a:rPr>
              <a:t>, </a:t>
            </a:r>
            <a:r>
              <a:rPr lang="en-US" sz="3200" i="1" err="1">
                <a:latin typeface="+mn-lt"/>
                <a:cs typeface="+mn-cs"/>
              </a:rPr>
              <a:t>kokemuksia</a:t>
            </a:r>
            <a:r>
              <a:rPr lang="en-US" sz="3200" i="1">
                <a:latin typeface="+mn-lt"/>
                <a:cs typeface="+mn-cs"/>
              </a:rPr>
              <a:t>, </a:t>
            </a:r>
            <a:r>
              <a:rPr lang="en-US" sz="3200" i="1" err="1">
                <a:latin typeface="+mn-lt"/>
                <a:cs typeface="+mn-cs"/>
              </a:rPr>
              <a:t>tietoa,elämässä</a:t>
            </a:r>
            <a:r>
              <a:rPr lang="en-US" sz="3200" i="1">
                <a:latin typeface="+mn-lt"/>
                <a:cs typeface="+mn-cs"/>
              </a:rPr>
              <a:t> </a:t>
            </a:r>
            <a:r>
              <a:rPr lang="en-US" sz="3200" i="1" err="1">
                <a:latin typeface="+mn-lt"/>
                <a:cs typeface="+mn-cs"/>
              </a:rPr>
              <a:t>hyödyllisiä</a:t>
            </a:r>
            <a:r>
              <a:rPr lang="en-US" sz="3200" i="1">
                <a:latin typeface="+mn-lt"/>
                <a:cs typeface="+mn-cs"/>
              </a:rPr>
              <a:t> </a:t>
            </a:r>
            <a:r>
              <a:rPr lang="en-US" sz="3200" i="1" err="1">
                <a:latin typeface="+mn-lt"/>
                <a:cs typeface="+mn-cs"/>
              </a:rPr>
              <a:t>taitoja,kavereita</a:t>
            </a:r>
            <a:r>
              <a:rPr lang="en-US" sz="3200" i="1">
                <a:latin typeface="+mn-lt"/>
                <a:cs typeface="+mn-cs"/>
              </a:rPr>
              <a:t>, </a:t>
            </a:r>
            <a:r>
              <a:rPr lang="en-US" sz="3200" i="1" err="1">
                <a:latin typeface="+mn-lt"/>
                <a:cs typeface="+mn-cs"/>
              </a:rPr>
              <a:t>ryhmähenkeä</a:t>
            </a:r>
            <a:r>
              <a:rPr lang="en-US" sz="3200" i="1">
                <a:latin typeface="+mn-lt"/>
                <a:cs typeface="+mn-cs"/>
              </a:rPr>
              <a:t> ja </a:t>
            </a:r>
            <a:r>
              <a:rPr lang="en-US" sz="3200" i="1" err="1">
                <a:latin typeface="+mn-lt"/>
                <a:cs typeface="+mn-cs"/>
              </a:rPr>
              <a:t>antaa</a:t>
            </a:r>
            <a:r>
              <a:rPr lang="en-US" sz="3200" i="1">
                <a:latin typeface="+mn-lt"/>
                <a:cs typeface="+mn-cs"/>
              </a:rPr>
              <a:t> </a:t>
            </a:r>
            <a:r>
              <a:rPr lang="en-US" sz="3200" i="1" err="1">
                <a:latin typeface="+mn-lt"/>
                <a:cs typeface="+mn-cs"/>
              </a:rPr>
              <a:t>paremman</a:t>
            </a:r>
            <a:r>
              <a:rPr lang="en-US" sz="3200" i="1">
                <a:latin typeface="+mn-lt"/>
                <a:cs typeface="+mn-cs"/>
              </a:rPr>
              <a:t> </a:t>
            </a:r>
            <a:r>
              <a:rPr lang="en-US" sz="3200" i="1" err="1">
                <a:latin typeface="+mn-lt"/>
                <a:cs typeface="+mn-cs"/>
              </a:rPr>
              <a:t>tulevaisuuden</a:t>
            </a:r>
            <a:r>
              <a:rPr lang="en-US" sz="3200" i="1">
                <a:latin typeface="+mn-lt"/>
                <a:cs typeface="+mn-cs"/>
              </a:rPr>
              <a:t>!</a:t>
            </a:r>
            <a:endParaRPr lang="en-US" sz="3200" i="1">
              <a:latin typeface="+mn-lt"/>
              <a:cs typeface="Arial"/>
            </a:endParaRPr>
          </a:p>
        </p:txBody>
      </p:sp>
    </p:spTree>
    <p:extLst>
      <p:ext uri="{BB962C8B-B14F-4D97-AF65-F5344CB8AC3E}">
        <p14:creationId xmlns:p14="http://schemas.microsoft.com/office/powerpoint/2010/main" val="3690832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3" descr="Ihmiset, Tytöt, Naiset, Opiskelijat">
            <a:extLst>
              <a:ext uri="{FF2B5EF4-FFF2-40B4-BE49-F238E27FC236}">
                <a16:creationId xmlns:a16="http://schemas.microsoft.com/office/drawing/2014/main" id="{59F25C46-31AE-510B-7335-37A2A047BB66}"/>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26"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05C32274-0406-2F01-4BBC-EE163D864C9A}"/>
              </a:ext>
            </a:extLst>
          </p:cNvPr>
          <p:cNvSpPr>
            <a:spLocks noGrp="1"/>
          </p:cNvSpPr>
          <p:nvPr>
            <p:ph type="title"/>
          </p:nvPr>
        </p:nvSpPr>
        <p:spPr>
          <a:xfrm>
            <a:off x="838200" y="1468319"/>
            <a:ext cx="3822189" cy="796718"/>
          </a:xfrm>
        </p:spPr>
        <p:txBody>
          <a:bodyPr>
            <a:normAutofit fontScale="90000"/>
          </a:bodyPr>
          <a:lstStyle/>
          <a:p>
            <a:br>
              <a:rPr lang="fi-FI" sz="4000" dirty="0">
                <a:latin typeface="Georgia"/>
              </a:rPr>
            </a:br>
            <a:br>
              <a:rPr lang="fi-FI" sz="4000" dirty="0">
                <a:latin typeface="Georgia"/>
              </a:rPr>
            </a:br>
            <a:br>
              <a:rPr lang="fi-FI" sz="4000" dirty="0">
                <a:latin typeface="Georgia"/>
              </a:rPr>
            </a:br>
            <a:br>
              <a:rPr lang="fi-FI" sz="4000" dirty="0">
                <a:latin typeface="Georgia"/>
              </a:rPr>
            </a:br>
            <a:br>
              <a:rPr lang="fi-FI" sz="4000" dirty="0">
                <a:latin typeface="Georgia"/>
              </a:rPr>
            </a:br>
            <a:br>
              <a:rPr lang="fi-FI" sz="4000" dirty="0">
                <a:latin typeface="Georgia"/>
              </a:rPr>
            </a:br>
            <a:r>
              <a:rPr lang="fi-FI" sz="4000" dirty="0">
                <a:latin typeface="Georgia"/>
              </a:rPr>
              <a:t>LUKIOSSA PÄRJÄÄ KYLLÄ! </a:t>
            </a:r>
            <a:br>
              <a:rPr lang="fi-FI" sz="4000" dirty="0">
                <a:latin typeface="Georgia"/>
              </a:rPr>
            </a:br>
            <a:br>
              <a:rPr lang="fi-FI" sz="4000" dirty="0">
                <a:latin typeface="Georgia"/>
              </a:rPr>
            </a:br>
            <a:br>
              <a:rPr lang="fi-FI" sz="4000" dirty="0">
                <a:latin typeface="Georgia"/>
              </a:rPr>
            </a:br>
            <a:br>
              <a:rPr lang="fi-FI" sz="4000" dirty="0">
                <a:latin typeface="Georgia"/>
              </a:rPr>
            </a:br>
            <a:br>
              <a:rPr lang="fi-FI" sz="4000" dirty="0">
                <a:latin typeface="Georgia"/>
              </a:rPr>
            </a:br>
            <a:r>
              <a:rPr lang="fi-FI" sz="2800" dirty="0">
                <a:latin typeface="Georgia"/>
              </a:rPr>
              <a:t>Mitä vinkkejä antaisit valintaa tekevälle tai lukio-opinnoista kiinnostuneelle ysiluokkalaiselle? </a:t>
            </a:r>
            <a:br>
              <a:rPr lang="fi-FI" sz="2800" dirty="0">
                <a:latin typeface="Georgia"/>
              </a:rPr>
            </a:br>
            <a:br>
              <a:rPr lang="fi-FI" sz="2800" dirty="0"/>
            </a:br>
            <a:endParaRPr lang="fi-FI" sz="2800"/>
          </a:p>
        </p:txBody>
      </p:sp>
      <p:sp>
        <p:nvSpPr>
          <p:cNvPr id="3" name="Sisällön paikkamerkki 2">
            <a:extLst>
              <a:ext uri="{FF2B5EF4-FFF2-40B4-BE49-F238E27FC236}">
                <a16:creationId xmlns:a16="http://schemas.microsoft.com/office/drawing/2014/main" id="{0A9E4372-03C8-9E6E-0277-6425FC7078A6}"/>
              </a:ext>
            </a:extLst>
          </p:cNvPr>
          <p:cNvSpPr>
            <a:spLocks noGrp="1"/>
          </p:cNvSpPr>
          <p:nvPr>
            <p:ph idx="1"/>
          </p:nvPr>
        </p:nvSpPr>
        <p:spPr>
          <a:xfrm>
            <a:off x="723181" y="1712865"/>
            <a:ext cx="5087396" cy="4464098"/>
          </a:xfrm>
        </p:spPr>
        <p:txBody>
          <a:bodyPr vert="horz" lIns="91440" tIns="45720" rIns="91440" bIns="45720" rtlCol="0" anchor="t">
            <a:noAutofit/>
          </a:bodyPr>
          <a:lstStyle/>
          <a:p>
            <a:pPr marL="0" indent="0">
              <a:buNone/>
            </a:pPr>
            <a:endParaRPr lang="fi-FI" sz="1600" b="1" dirty="0">
              <a:latin typeface="Arial"/>
              <a:cs typeface="Arial"/>
            </a:endParaRPr>
          </a:p>
          <a:p>
            <a:pPr marL="0" indent="0">
              <a:buNone/>
            </a:pPr>
            <a:r>
              <a:rPr lang="fi-FI" sz="1600" b="1">
                <a:latin typeface="Arial"/>
                <a:cs typeface="Arial"/>
              </a:rPr>
              <a:t>Sinnikkyydellä ja motivaatiolla, vastuun </a:t>
            </a:r>
            <a:r>
              <a:rPr lang="fi-FI" sz="1600" b="1" dirty="0">
                <a:latin typeface="Arial"/>
                <a:cs typeface="Arial"/>
              </a:rPr>
              <a:t>kantamisella (vapaus-vastuu), Itsestä  huolehtimisella, Hyvällä asenteella ja kysyvällä mielellä!</a:t>
            </a:r>
            <a:endParaRPr lang="fi-FI" sz="1600" b="1"/>
          </a:p>
          <a:p>
            <a:endParaRPr lang="fi-FI" sz="1600" dirty="0"/>
          </a:p>
        </p:txBody>
      </p:sp>
    </p:spTree>
    <p:extLst>
      <p:ext uri="{BB962C8B-B14F-4D97-AF65-F5344CB8AC3E}">
        <p14:creationId xmlns:p14="http://schemas.microsoft.com/office/powerpoint/2010/main" val="1049479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71191276-DF29-DE25-D8A9-F4DD2A54BBA2}"/>
              </a:ext>
            </a:extLst>
          </p:cNvPr>
          <p:cNvSpPr>
            <a:spLocks noGrp="1"/>
          </p:cNvSpPr>
          <p:nvPr>
            <p:ph type="title"/>
          </p:nvPr>
        </p:nvSpPr>
        <p:spPr>
          <a:xfrm>
            <a:off x="838200" y="556995"/>
            <a:ext cx="10515600" cy="1133693"/>
          </a:xfrm>
        </p:spPr>
        <p:txBody>
          <a:bodyPr>
            <a:normAutofit/>
          </a:bodyPr>
          <a:lstStyle/>
          <a:p>
            <a:r>
              <a:rPr lang="fi-FI" sz="5200">
                <a:latin typeface="Georgia"/>
              </a:rPr>
              <a:t>      OPISKELUN PERUSTA</a:t>
            </a:r>
            <a:endParaRPr lang="fi-FI" sz="5200"/>
          </a:p>
        </p:txBody>
      </p:sp>
      <p:graphicFrame>
        <p:nvGraphicFramePr>
          <p:cNvPr id="25" name="Sisällön paikkamerkki 2">
            <a:extLst>
              <a:ext uri="{FF2B5EF4-FFF2-40B4-BE49-F238E27FC236}">
                <a16:creationId xmlns:a16="http://schemas.microsoft.com/office/drawing/2014/main" id="{A4389BF1-2CED-AC9B-19A6-C8BBF9F2A4D5}"/>
              </a:ext>
            </a:extLst>
          </p:cNvPr>
          <p:cNvGraphicFramePr>
            <a:graphicFrameLocks noGrp="1"/>
          </p:cNvGraphicFramePr>
          <p:nvPr>
            <p:ph idx="1"/>
            <p:extLst>
              <p:ext uri="{D42A27DB-BD31-4B8C-83A1-F6EECF244321}">
                <p14:modId xmlns:p14="http://schemas.microsoft.com/office/powerpoint/2010/main" val="24928621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5022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499E77-FBC7-5614-C70C-3973F2CA3384}"/>
              </a:ext>
            </a:extLst>
          </p:cNvPr>
          <p:cNvSpPr>
            <a:spLocks noGrp="1"/>
          </p:cNvSpPr>
          <p:nvPr>
            <p:ph type="ctrTitle"/>
          </p:nvPr>
        </p:nvSpPr>
        <p:spPr>
          <a:xfrm>
            <a:off x="6566056" y="2970510"/>
            <a:ext cx="4238464" cy="1575364"/>
          </a:xfrm>
        </p:spPr>
        <p:txBody>
          <a:bodyPr vert="horz" lIns="91440" tIns="45720" rIns="91440" bIns="45720" rtlCol="0" anchor="t">
            <a:normAutofit fontScale="90000"/>
          </a:bodyPr>
          <a:lstStyle/>
          <a:p>
            <a:br>
              <a:rPr lang="en-US" sz="2400">
                <a:latin typeface="Georgia"/>
              </a:rPr>
            </a:br>
            <a:br>
              <a:rPr lang="en-US" sz="2400">
                <a:latin typeface="Georgia"/>
              </a:rPr>
            </a:br>
            <a:br>
              <a:rPr lang="en-US" sz="2400">
                <a:latin typeface="Georgia"/>
              </a:rPr>
            </a:br>
            <a:br>
              <a:rPr lang="en-US" sz="2400">
                <a:latin typeface="Georgia"/>
              </a:rPr>
            </a:br>
            <a:r>
              <a:rPr lang="en-US" sz="2400" b="1">
                <a:latin typeface="Georgia"/>
              </a:rPr>
              <a:t>LIEKSAN LUKION AINEVALINTAKORTTI</a:t>
            </a:r>
            <a:endParaRPr lang="en-US" sz="2400" b="1">
              <a:latin typeface="Georgia"/>
              <a:ea typeface="Calibri Light"/>
              <a:cs typeface="Calibri Light"/>
            </a:endParaRPr>
          </a:p>
        </p:txBody>
      </p:sp>
      <p:sp>
        <p:nvSpPr>
          <p:cNvPr id="3" name="Alaotsikko 2">
            <a:extLst>
              <a:ext uri="{FF2B5EF4-FFF2-40B4-BE49-F238E27FC236}">
                <a16:creationId xmlns:a16="http://schemas.microsoft.com/office/drawing/2014/main" id="{E2381357-15AF-126A-7033-CEC30CA10BEA}"/>
              </a:ext>
            </a:extLst>
          </p:cNvPr>
          <p:cNvSpPr>
            <a:spLocks noGrp="1"/>
          </p:cNvSpPr>
          <p:nvPr>
            <p:ph type="subTitle" idx="1"/>
          </p:nvPr>
        </p:nvSpPr>
        <p:spPr>
          <a:xfrm>
            <a:off x="6563455" y="3427244"/>
            <a:ext cx="5090149" cy="2587034"/>
          </a:xfrm>
        </p:spPr>
        <p:txBody>
          <a:bodyPr vert="horz" lIns="91440" tIns="45720" rIns="91440" bIns="45720" rtlCol="0" anchor="b">
            <a:normAutofit/>
          </a:bodyPr>
          <a:lstStyle/>
          <a:p>
            <a:endParaRPr lang="en-US" sz="1800" b="1">
              <a:latin typeface="Arial"/>
              <a:cs typeface="Arial"/>
            </a:endParaRPr>
          </a:p>
          <a:p>
            <a:r>
              <a:rPr lang="en-US" sz="1800" b="1" err="1">
                <a:latin typeface="Arial"/>
                <a:cs typeface="Arial"/>
              </a:rPr>
              <a:t>Löytyy</a:t>
            </a:r>
            <a:r>
              <a:rPr lang="en-US" sz="1800" b="1">
                <a:latin typeface="Arial"/>
                <a:cs typeface="Arial"/>
              </a:rPr>
              <a:t> </a:t>
            </a:r>
            <a:r>
              <a:rPr lang="en-US" sz="1800" b="1" err="1">
                <a:latin typeface="Arial"/>
                <a:cs typeface="Arial"/>
              </a:rPr>
              <a:t>Lieksan</a:t>
            </a:r>
            <a:r>
              <a:rPr lang="en-US" sz="1800" b="1">
                <a:latin typeface="Arial"/>
                <a:cs typeface="Arial"/>
              </a:rPr>
              <a:t> </a:t>
            </a:r>
            <a:r>
              <a:rPr lang="en-US" sz="1800" b="1" err="1">
                <a:latin typeface="Arial"/>
                <a:cs typeface="Arial"/>
              </a:rPr>
              <a:t>lukion</a:t>
            </a:r>
            <a:r>
              <a:rPr lang="en-US" sz="1800" b="1">
                <a:latin typeface="Arial"/>
                <a:cs typeface="Arial"/>
              </a:rPr>
              <a:t> </a:t>
            </a:r>
            <a:r>
              <a:rPr lang="en-US" sz="1800" b="1" err="1">
                <a:latin typeface="Arial"/>
                <a:cs typeface="Arial"/>
              </a:rPr>
              <a:t>Pedanet-sivuilta</a:t>
            </a:r>
          </a:p>
          <a:p>
            <a:endParaRPr lang="en-US" sz="1800"/>
          </a:p>
        </p:txBody>
      </p:sp>
      <p:pic>
        <p:nvPicPr>
          <p:cNvPr id="5" name="Kuva 4" descr="Kuva, joka sisältää kohteen teksti, kuvakaappaus, diagrammi, Samansuuntainen&#10;&#10;Kuvaus luotu automaattisesti">
            <a:extLst>
              <a:ext uri="{FF2B5EF4-FFF2-40B4-BE49-F238E27FC236}">
                <a16:creationId xmlns:a16="http://schemas.microsoft.com/office/drawing/2014/main" id="{63E302E6-D75F-3ED7-810E-2BA678BBCD84}"/>
              </a:ext>
            </a:extLst>
          </p:cNvPr>
          <p:cNvPicPr>
            <a:picLocks noChangeAspect="1"/>
          </p:cNvPicPr>
          <p:nvPr/>
        </p:nvPicPr>
        <p:blipFill>
          <a:blip r:embed="rId2"/>
          <a:srcRect l="18141" r="3488"/>
          <a:stretch/>
        </p:blipFill>
        <p:spPr>
          <a:xfrm>
            <a:off x="542151" y="101884"/>
            <a:ext cx="5549261" cy="6624099"/>
          </a:xfrm>
          <a:prstGeom prst="rect">
            <a:avLst/>
          </a:prstGeom>
        </p:spPr>
      </p:pic>
      <p:sp>
        <p:nvSpPr>
          <p:cNvPr id="4" name="Tekstiruutu 3">
            <a:extLst>
              <a:ext uri="{FF2B5EF4-FFF2-40B4-BE49-F238E27FC236}">
                <a16:creationId xmlns:a16="http://schemas.microsoft.com/office/drawing/2014/main" id="{05131C71-7943-690F-5899-9DF5EA325432}"/>
              </a:ext>
            </a:extLst>
          </p:cNvPr>
          <p:cNvSpPr txBox="1"/>
          <p:nvPr/>
        </p:nvSpPr>
        <p:spPr>
          <a:xfrm>
            <a:off x="6564086" y="1533321"/>
            <a:ext cx="3984171"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i-FI">
              <a:cs typeface="Arial"/>
            </a:endParaRPr>
          </a:p>
          <a:p>
            <a:endParaRPr lang="fi-FI">
              <a:cs typeface="Arial"/>
            </a:endParaRPr>
          </a:p>
          <a:p>
            <a:endParaRPr lang="fi-FI">
              <a:cs typeface="Arial"/>
            </a:endParaRPr>
          </a:p>
          <a:p>
            <a:endParaRPr lang="fi-FI">
              <a:cs typeface="Arial"/>
            </a:endParaRPr>
          </a:p>
          <a:p>
            <a:r>
              <a:rPr lang="fi-FI" sz="2000">
                <a:cs typeface="Arial"/>
              </a:rPr>
              <a:t>Lukion oppimäärä 150 op</a:t>
            </a:r>
          </a:p>
        </p:txBody>
      </p:sp>
    </p:spTree>
    <p:extLst>
      <p:ext uri="{BB962C8B-B14F-4D97-AF65-F5344CB8AC3E}">
        <p14:creationId xmlns:p14="http://schemas.microsoft.com/office/powerpoint/2010/main" val="591792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7" name="Oval 16">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7" name="Straight Connector 26">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482489"/>
            <a:ext cx="304800" cy="429768"/>
            <a:chOff x="215328" y="-46937"/>
            <a:chExt cx="304800" cy="2773841"/>
          </a:xfrm>
        </p:grpSpPr>
        <p:cxnSp>
          <p:nvCxnSpPr>
            <p:cNvPr id="33" name="Straight Connector 32">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8" name="Rectangle 37">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1" name="Straight Connector 40">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Otsikko 1">
            <a:extLst>
              <a:ext uri="{FF2B5EF4-FFF2-40B4-BE49-F238E27FC236}">
                <a16:creationId xmlns:a16="http://schemas.microsoft.com/office/drawing/2014/main" id="{076712C9-A732-4E7D-9AA0-EA3F93238F46}"/>
              </a:ext>
            </a:extLst>
          </p:cNvPr>
          <p:cNvSpPr>
            <a:spLocks noGrp="1"/>
          </p:cNvSpPr>
          <p:nvPr>
            <p:ph type="title"/>
          </p:nvPr>
        </p:nvSpPr>
        <p:spPr>
          <a:xfrm>
            <a:off x="630936" y="4018137"/>
            <a:ext cx="4569060" cy="2129586"/>
          </a:xfrm>
          <a:noFill/>
        </p:spPr>
        <p:txBody>
          <a:bodyPr vert="horz" lIns="91440" tIns="45720" rIns="91440" bIns="45720" rtlCol="0" anchor="t">
            <a:normAutofit/>
          </a:bodyPr>
          <a:lstStyle/>
          <a:p>
            <a:r>
              <a:rPr lang="en-US" sz="4800">
                <a:solidFill>
                  <a:schemeClr val="bg1"/>
                </a:solidFill>
                <a:latin typeface="+mj-lt"/>
              </a:rPr>
              <a:t>Brahea- kampus</a:t>
            </a:r>
          </a:p>
        </p:txBody>
      </p:sp>
      <p:sp>
        <p:nvSpPr>
          <p:cNvPr id="5" name="Tekstin paikkamerkki 4">
            <a:extLst>
              <a:ext uri="{FF2B5EF4-FFF2-40B4-BE49-F238E27FC236}">
                <a16:creationId xmlns:a16="http://schemas.microsoft.com/office/drawing/2014/main" id="{F48DDE85-D771-4AA3-B4A0-90A72E800B47}"/>
              </a:ext>
            </a:extLst>
          </p:cNvPr>
          <p:cNvSpPr>
            <a:spLocks noGrp="1"/>
          </p:cNvSpPr>
          <p:nvPr>
            <p:ph type="body" sz="half" idx="2"/>
          </p:nvPr>
        </p:nvSpPr>
        <p:spPr>
          <a:xfrm>
            <a:off x="5486080" y="4018143"/>
            <a:ext cx="5674105" cy="2129599"/>
          </a:xfrm>
          <a:noFill/>
        </p:spPr>
        <p:txBody>
          <a:bodyPr vert="horz" lIns="91440" tIns="45720" rIns="91440" bIns="45720" rtlCol="0" anchor="t">
            <a:normAutofit/>
          </a:bodyPr>
          <a:lstStyle/>
          <a:p>
            <a:pPr marL="285750" indent="-228600">
              <a:lnSpc>
                <a:spcPct val="90000"/>
              </a:lnSpc>
              <a:buFont typeface="Arial" panose="020B0604020202020204" pitchFamily="34" charset="0"/>
              <a:buChar char="•"/>
            </a:pPr>
            <a:r>
              <a:rPr lang="en-US" sz="1800" err="1">
                <a:solidFill>
                  <a:schemeClr val="bg1"/>
                </a:solidFill>
                <a:latin typeface="+mn-lt"/>
                <a:cs typeface="+mn-cs"/>
              </a:rPr>
              <a:t>Lieksan</a:t>
            </a:r>
            <a:r>
              <a:rPr lang="en-US" sz="1800">
                <a:solidFill>
                  <a:schemeClr val="bg1"/>
                </a:solidFill>
                <a:latin typeface="+mn-lt"/>
                <a:cs typeface="+mn-cs"/>
              </a:rPr>
              <a:t> </a:t>
            </a:r>
            <a:r>
              <a:rPr lang="en-US" sz="1800" err="1">
                <a:solidFill>
                  <a:schemeClr val="bg1"/>
                </a:solidFill>
                <a:latin typeface="+mn-lt"/>
                <a:cs typeface="+mn-cs"/>
              </a:rPr>
              <a:t>lukio</a:t>
            </a:r>
            <a:r>
              <a:rPr lang="en-US" sz="1800">
                <a:solidFill>
                  <a:schemeClr val="bg1"/>
                </a:solidFill>
                <a:latin typeface="+mn-lt"/>
                <a:cs typeface="+mn-cs"/>
              </a:rPr>
              <a:t> </a:t>
            </a:r>
            <a:r>
              <a:rPr lang="en-US" sz="1800" err="1">
                <a:solidFill>
                  <a:schemeClr val="bg1"/>
                </a:solidFill>
                <a:latin typeface="+mn-lt"/>
                <a:cs typeface="+mn-cs"/>
              </a:rPr>
              <a:t>sijaitsee</a:t>
            </a:r>
            <a:r>
              <a:rPr lang="en-US" sz="1800">
                <a:solidFill>
                  <a:schemeClr val="bg1"/>
                </a:solidFill>
                <a:latin typeface="+mn-lt"/>
                <a:cs typeface="+mn-cs"/>
              </a:rPr>
              <a:t> </a:t>
            </a:r>
            <a:r>
              <a:rPr lang="en-US" sz="1800" err="1">
                <a:solidFill>
                  <a:schemeClr val="bg1"/>
                </a:solidFill>
                <a:latin typeface="+mn-lt"/>
                <a:cs typeface="+mn-cs"/>
              </a:rPr>
              <a:t>Brahea</a:t>
            </a:r>
            <a:r>
              <a:rPr lang="en-US" sz="1800">
                <a:solidFill>
                  <a:schemeClr val="bg1"/>
                </a:solidFill>
                <a:latin typeface="+mn-lt"/>
                <a:cs typeface="+mn-cs"/>
              </a:rPr>
              <a:t>- </a:t>
            </a:r>
            <a:r>
              <a:rPr lang="en-US" sz="1800" err="1">
                <a:solidFill>
                  <a:schemeClr val="bg1"/>
                </a:solidFill>
                <a:latin typeface="+mn-lt"/>
                <a:cs typeface="+mn-cs"/>
              </a:rPr>
              <a:t>kampuksella</a:t>
            </a:r>
            <a:r>
              <a:rPr lang="en-US" sz="1800">
                <a:solidFill>
                  <a:schemeClr val="bg1"/>
                </a:solidFill>
                <a:latin typeface="+mn-lt"/>
                <a:cs typeface="+mn-cs"/>
              </a:rPr>
              <a:t> </a:t>
            </a:r>
            <a:r>
              <a:rPr lang="en-US" sz="1800" err="1">
                <a:solidFill>
                  <a:schemeClr val="bg1"/>
                </a:solidFill>
                <a:latin typeface="+mn-lt"/>
                <a:cs typeface="+mn-cs"/>
              </a:rPr>
              <a:t>osoitteessa</a:t>
            </a:r>
            <a:r>
              <a:rPr lang="en-US" sz="1800">
                <a:solidFill>
                  <a:schemeClr val="bg1"/>
                </a:solidFill>
                <a:latin typeface="+mn-lt"/>
                <a:cs typeface="+mn-cs"/>
              </a:rPr>
              <a:t> </a:t>
            </a:r>
            <a:r>
              <a:rPr lang="en-US" sz="1800" err="1">
                <a:solidFill>
                  <a:schemeClr val="bg1"/>
                </a:solidFill>
                <a:latin typeface="+mn-lt"/>
                <a:cs typeface="+mn-cs"/>
              </a:rPr>
              <a:t>Kuhmonkatu</a:t>
            </a:r>
            <a:r>
              <a:rPr lang="en-US" sz="1800">
                <a:solidFill>
                  <a:schemeClr val="bg1"/>
                </a:solidFill>
                <a:latin typeface="+mn-lt"/>
                <a:cs typeface="+mn-cs"/>
              </a:rPr>
              <a:t> 30.</a:t>
            </a:r>
          </a:p>
          <a:p>
            <a:pPr marL="285750" indent="-228600">
              <a:lnSpc>
                <a:spcPct val="90000"/>
              </a:lnSpc>
              <a:buFont typeface="Arial" panose="020B0604020202020204" pitchFamily="34" charset="0"/>
              <a:buChar char="•"/>
            </a:pPr>
            <a:r>
              <a:rPr lang="en-US" sz="1800" err="1">
                <a:solidFill>
                  <a:schemeClr val="bg1"/>
                </a:solidFill>
                <a:latin typeface="+mn-lt"/>
                <a:cs typeface="+mn-cs"/>
              </a:rPr>
              <a:t>Kampuksella</a:t>
            </a:r>
            <a:r>
              <a:rPr lang="en-US" sz="1800">
                <a:solidFill>
                  <a:schemeClr val="bg1"/>
                </a:solidFill>
                <a:latin typeface="+mn-lt"/>
                <a:cs typeface="+mn-cs"/>
              </a:rPr>
              <a:t> </a:t>
            </a:r>
            <a:r>
              <a:rPr lang="en-US" sz="1800" err="1">
                <a:solidFill>
                  <a:schemeClr val="bg1"/>
                </a:solidFill>
                <a:latin typeface="+mn-lt"/>
                <a:cs typeface="+mn-cs"/>
              </a:rPr>
              <a:t>toimii</a:t>
            </a:r>
            <a:r>
              <a:rPr lang="en-US" sz="1800">
                <a:solidFill>
                  <a:schemeClr val="bg1"/>
                </a:solidFill>
                <a:latin typeface="+mn-lt"/>
                <a:cs typeface="+mn-cs"/>
              </a:rPr>
              <a:t> </a:t>
            </a:r>
            <a:r>
              <a:rPr lang="en-US" sz="1800" err="1">
                <a:solidFill>
                  <a:schemeClr val="bg1"/>
                </a:solidFill>
                <a:latin typeface="+mn-lt"/>
                <a:cs typeface="+mn-cs"/>
              </a:rPr>
              <a:t>myös</a:t>
            </a:r>
            <a:r>
              <a:rPr lang="en-US" sz="1800">
                <a:solidFill>
                  <a:schemeClr val="bg1"/>
                </a:solidFill>
                <a:latin typeface="+mn-lt"/>
                <a:cs typeface="+mn-cs"/>
              </a:rPr>
              <a:t> </a:t>
            </a:r>
            <a:r>
              <a:rPr lang="en-US" sz="1800" err="1">
                <a:solidFill>
                  <a:schemeClr val="bg1"/>
                </a:solidFill>
                <a:latin typeface="+mn-lt"/>
                <a:cs typeface="+mn-cs"/>
              </a:rPr>
              <a:t>Riveria</a:t>
            </a:r>
            <a:r>
              <a:rPr lang="en-US" sz="1800">
                <a:solidFill>
                  <a:schemeClr val="bg1"/>
                </a:solidFill>
                <a:latin typeface="+mn-lt"/>
                <a:cs typeface="+mn-cs"/>
              </a:rPr>
              <a:t> </a:t>
            </a:r>
            <a:r>
              <a:rPr lang="en-US" sz="1800" err="1">
                <a:solidFill>
                  <a:schemeClr val="bg1"/>
                </a:solidFill>
                <a:latin typeface="+mn-lt"/>
                <a:cs typeface="+mn-cs"/>
              </a:rPr>
              <a:t>Lieksa</a:t>
            </a:r>
            <a:r>
              <a:rPr lang="en-US" sz="1800">
                <a:solidFill>
                  <a:schemeClr val="bg1"/>
                </a:solidFill>
                <a:latin typeface="+mn-lt"/>
                <a:cs typeface="+mn-cs"/>
              </a:rPr>
              <a:t> ja </a:t>
            </a:r>
            <a:r>
              <a:rPr lang="en-US" sz="1800" err="1">
                <a:solidFill>
                  <a:schemeClr val="bg1"/>
                </a:solidFill>
                <a:latin typeface="+mn-lt"/>
                <a:cs typeface="+mn-cs"/>
              </a:rPr>
              <a:t>Lieksan</a:t>
            </a:r>
            <a:r>
              <a:rPr lang="en-US" sz="1800">
                <a:solidFill>
                  <a:schemeClr val="bg1"/>
                </a:solidFill>
                <a:latin typeface="+mn-lt"/>
                <a:cs typeface="+mn-cs"/>
              </a:rPr>
              <a:t> </a:t>
            </a:r>
            <a:r>
              <a:rPr lang="en-US" sz="1800" err="1">
                <a:solidFill>
                  <a:schemeClr val="bg1"/>
                </a:solidFill>
                <a:latin typeface="+mn-lt"/>
                <a:cs typeface="+mn-cs"/>
              </a:rPr>
              <a:t>yläkoulu</a:t>
            </a:r>
            <a:r>
              <a:rPr lang="en-US" sz="1800">
                <a:solidFill>
                  <a:schemeClr val="bg1"/>
                </a:solidFill>
                <a:latin typeface="+mn-lt"/>
                <a:cs typeface="+mn-cs"/>
              </a:rPr>
              <a:t>.</a:t>
            </a:r>
          </a:p>
          <a:p>
            <a:pPr marL="285750" indent="-228600">
              <a:lnSpc>
                <a:spcPct val="90000"/>
              </a:lnSpc>
              <a:buFont typeface="Arial" panose="020B0604020202020204" pitchFamily="34" charset="0"/>
              <a:buChar char="•"/>
            </a:pPr>
            <a:r>
              <a:rPr lang="en-US" sz="1800" err="1">
                <a:solidFill>
                  <a:schemeClr val="bg1"/>
                </a:solidFill>
                <a:latin typeface="+mn-lt"/>
                <a:cs typeface="+mn-cs"/>
              </a:rPr>
              <a:t>Oppitunteja</a:t>
            </a:r>
            <a:r>
              <a:rPr lang="en-US" sz="1800">
                <a:solidFill>
                  <a:schemeClr val="bg1"/>
                </a:solidFill>
                <a:latin typeface="+mn-lt"/>
                <a:cs typeface="+mn-cs"/>
              </a:rPr>
              <a:t> </a:t>
            </a:r>
            <a:r>
              <a:rPr lang="en-US" sz="1800" err="1">
                <a:solidFill>
                  <a:schemeClr val="bg1"/>
                </a:solidFill>
                <a:latin typeface="+mn-lt"/>
                <a:cs typeface="+mn-cs"/>
              </a:rPr>
              <a:t>järjestetään</a:t>
            </a:r>
            <a:r>
              <a:rPr lang="en-US" sz="1800">
                <a:solidFill>
                  <a:schemeClr val="bg1"/>
                </a:solidFill>
                <a:latin typeface="+mn-lt"/>
                <a:cs typeface="+mn-cs"/>
              </a:rPr>
              <a:t> </a:t>
            </a:r>
            <a:r>
              <a:rPr lang="en-US" sz="1800" err="1">
                <a:solidFill>
                  <a:schemeClr val="bg1"/>
                </a:solidFill>
                <a:latin typeface="+mn-lt"/>
                <a:cs typeface="+mn-cs"/>
              </a:rPr>
              <a:t>myös</a:t>
            </a:r>
            <a:r>
              <a:rPr lang="en-US" sz="1800">
                <a:solidFill>
                  <a:schemeClr val="bg1"/>
                </a:solidFill>
                <a:latin typeface="+mn-lt"/>
                <a:cs typeface="+mn-cs"/>
              </a:rPr>
              <a:t> </a:t>
            </a:r>
            <a:r>
              <a:rPr lang="en-US" sz="1800" err="1">
                <a:solidFill>
                  <a:schemeClr val="bg1"/>
                </a:solidFill>
                <a:latin typeface="+mn-lt"/>
                <a:cs typeface="+mn-cs"/>
              </a:rPr>
              <a:t>liikuntakeskus</a:t>
            </a:r>
            <a:r>
              <a:rPr lang="en-US" sz="1800">
                <a:solidFill>
                  <a:schemeClr val="bg1"/>
                </a:solidFill>
                <a:latin typeface="+mn-lt"/>
                <a:cs typeface="+mn-cs"/>
              </a:rPr>
              <a:t> </a:t>
            </a:r>
            <a:r>
              <a:rPr lang="en-US" sz="1800" err="1">
                <a:solidFill>
                  <a:schemeClr val="bg1"/>
                </a:solidFill>
                <a:latin typeface="+mn-lt"/>
                <a:cs typeface="+mn-cs"/>
              </a:rPr>
              <a:t>Liehussa</a:t>
            </a:r>
            <a:r>
              <a:rPr lang="en-US" sz="1800">
                <a:solidFill>
                  <a:schemeClr val="bg1"/>
                </a:solidFill>
                <a:latin typeface="+mn-lt"/>
                <a:cs typeface="+mn-cs"/>
              </a:rPr>
              <a:t>. </a:t>
            </a:r>
          </a:p>
        </p:txBody>
      </p:sp>
      <p:sp>
        <p:nvSpPr>
          <p:cNvPr id="4" name="Sisällön paikkamerkki 3">
            <a:extLst>
              <a:ext uri="{FF2B5EF4-FFF2-40B4-BE49-F238E27FC236}">
                <a16:creationId xmlns:a16="http://schemas.microsoft.com/office/drawing/2014/main" id="{3C540EB6-9CA9-42AB-A2BA-7D81318470AC}"/>
              </a:ext>
            </a:extLst>
          </p:cNvPr>
          <p:cNvSpPr>
            <a:spLocks noGrp="1"/>
          </p:cNvSpPr>
          <p:nvPr>
            <p:ph idx="1"/>
          </p:nvPr>
        </p:nvSpPr>
        <p:spPr/>
        <p:txBody>
          <a:bodyPr/>
          <a:lstStyle/>
          <a:p>
            <a:endParaRPr lang="fi-FI"/>
          </a:p>
        </p:txBody>
      </p:sp>
    </p:spTree>
    <p:extLst>
      <p:ext uri="{BB962C8B-B14F-4D97-AF65-F5344CB8AC3E}">
        <p14:creationId xmlns:p14="http://schemas.microsoft.com/office/powerpoint/2010/main" val="1994254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8A35CEF-AE2A-F407-189A-5292E119532C}"/>
              </a:ext>
            </a:extLst>
          </p:cNvPr>
          <p:cNvSpPr>
            <a:spLocks noGrp="1"/>
          </p:cNvSpPr>
          <p:nvPr>
            <p:ph type="title"/>
          </p:nvPr>
        </p:nvSpPr>
        <p:spPr>
          <a:xfrm>
            <a:off x="753372" y="319314"/>
            <a:ext cx="10095603" cy="1030515"/>
          </a:xfrm>
        </p:spPr>
        <p:txBody>
          <a:bodyPr anchor="ctr">
            <a:normAutofit/>
          </a:bodyPr>
          <a:lstStyle/>
          <a:p>
            <a:r>
              <a:rPr lang="fi-FI" sz="4000">
                <a:solidFill>
                  <a:srgbClr val="FFFFFF"/>
                </a:solidFill>
              </a:rPr>
              <a:t>YLYIOPPILASTUTKINNON RAKENNE</a:t>
            </a:r>
          </a:p>
        </p:txBody>
      </p:sp>
      <p:pic>
        <p:nvPicPr>
          <p:cNvPr id="4" name="Sisällön paikkamerkki 3" descr="Ylioppilastutkinto Suomessa – Wikipedia">
            <a:extLst>
              <a:ext uri="{FF2B5EF4-FFF2-40B4-BE49-F238E27FC236}">
                <a16:creationId xmlns:a16="http://schemas.microsoft.com/office/drawing/2014/main" id="{89CD8231-8001-3EFE-2BE2-EE4EC9A90033}"/>
              </a:ext>
            </a:extLst>
          </p:cNvPr>
          <p:cNvPicPr>
            <a:picLocks noChangeAspect="1"/>
          </p:cNvPicPr>
          <p:nvPr/>
        </p:nvPicPr>
        <p:blipFill>
          <a:blip r:embed="rId2"/>
          <a:stretch>
            <a:fillRect/>
          </a:stretch>
        </p:blipFill>
        <p:spPr>
          <a:xfrm>
            <a:off x="9451249" y="109652"/>
            <a:ext cx="1762091" cy="1610950"/>
          </a:xfrm>
          <a:prstGeom prst="rect">
            <a:avLst/>
          </a:prstGeom>
        </p:spPr>
      </p:pic>
      <p:pic>
        <p:nvPicPr>
          <p:cNvPr id="5" name="Kuva 4" descr="Ylioppilastutkinnon rakenne kaaviona.">
            <a:extLst>
              <a:ext uri="{FF2B5EF4-FFF2-40B4-BE49-F238E27FC236}">
                <a16:creationId xmlns:a16="http://schemas.microsoft.com/office/drawing/2014/main" id="{84FB0FC1-830D-9BA8-9724-85AE34AB24C4}"/>
              </a:ext>
            </a:extLst>
          </p:cNvPr>
          <p:cNvPicPr>
            <a:picLocks noChangeAspect="1"/>
          </p:cNvPicPr>
          <p:nvPr/>
        </p:nvPicPr>
        <p:blipFill>
          <a:blip r:embed="rId3"/>
          <a:stretch>
            <a:fillRect/>
          </a:stretch>
        </p:blipFill>
        <p:spPr>
          <a:xfrm>
            <a:off x="387332" y="2468470"/>
            <a:ext cx="11357711" cy="3985288"/>
          </a:xfrm>
          <a:prstGeom prst="rect">
            <a:avLst/>
          </a:prstGeom>
        </p:spPr>
      </p:pic>
      <p:sp>
        <p:nvSpPr>
          <p:cNvPr id="28" name="Content Placeholder 8">
            <a:extLst>
              <a:ext uri="{FF2B5EF4-FFF2-40B4-BE49-F238E27FC236}">
                <a16:creationId xmlns:a16="http://schemas.microsoft.com/office/drawing/2014/main" id="{F73919C2-3CEC-1925-9663-992E2D345684}"/>
              </a:ext>
            </a:extLst>
          </p:cNvPr>
          <p:cNvSpPr>
            <a:spLocks noGrp="1"/>
          </p:cNvSpPr>
          <p:nvPr>
            <p:ph idx="1"/>
          </p:nvPr>
        </p:nvSpPr>
        <p:spPr>
          <a:xfrm flipH="1">
            <a:off x="10868025" y="5070346"/>
            <a:ext cx="1574139" cy="206323"/>
          </a:xfrm>
        </p:spPr>
        <p:txBody>
          <a:bodyPr>
            <a:normAutofit fontScale="40000" lnSpcReduction="20000"/>
          </a:bodyPr>
          <a:lstStyle/>
          <a:p>
            <a:endParaRPr lang="en-US" sz="2000"/>
          </a:p>
        </p:txBody>
      </p:sp>
      <p:sp>
        <p:nvSpPr>
          <p:cNvPr id="3" name="Tekstiruutu 2">
            <a:extLst>
              <a:ext uri="{FF2B5EF4-FFF2-40B4-BE49-F238E27FC236}">
                <a16:creationId xmlns:a16="http://schemas.microsoft.com/office/drawing/2014/main" id="{4FC1F661-B89A-97B1-2ABA-07663CD32BCA}"/>
              </a:ext>
            </a:extLst>
          </p:cNvPr>
          <p:cNvSpPr txBox="1"/>
          <p:nvPr/>
        </p:nvSpPr>
        <p:spPr>
          <a:xfrm>
            <a:off x="446313" y="511629"/>
            <a:ext cx="506185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ea typeface="Calibri"/>
                <a:cs typeface="Calibri"/>
              </a:rPr>
              <a:t>YTL Ylioppilastutkintolautakunta</a:t>
            </a:r>
          </a:p>
          <a:p>
            <a:endParaRPr lang="fi-FI">
              <a:cs typeface="Calibri"/>
            </a:endParaRPr>
          </a:p>
          <a:p>
            <a:endParaRPr lang="fi-FI">
              <a:cs typeface="Calibri"/>
            </a:endParaRPr>
          </a:p>
        </p:txBody>
      </p:sp>
    </p:spTree>
    <p:extLst>
      <p:ext uri="{BB962C8B-B14F-4D97-AF65-F5344CB8AC3E}">
        <p14:creationId xmlns:p14="http://schemas.microsoft.com/office/powerpoint/2010/main" val="3346010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tsikko 3">
            <a:extLst>
              <a:ext uri="{FF2B5EF4-FFF2-40B4-BE49-F238E27FC236}">
                <a16:creationId xmlns:a16="http://schemas.microsoft.com/office/drawing/2014/main" id="{A968AE5B-0AF5-4603-9520-EDA7F522C75C}"/>
              </a:ext>
            </a:extLst>
          </p:cNvPr>
          <p:cNvSpPr>
            <a:spLocks noGrp="1"/>
          </p:cNvSpPr>
          <p:nvPr>
            <p:ph type="title"/>
          </p:nvPr>
        </p:nvSpPr>
        <p:spPr>
          <a:xfrm>
            <a:off x="761800" y="762001"/>
            <a:ext cx="5334197" cy="1708242"/>
          </a:xfrm>
        </p:spPr>
        <p:txBody>
          <a:bodyPr vert="horz" lIns="91440" tIns="45720" rIns="91440" bIns="45720" rtlCol="0" anchor="ctr">
            <a:normAutofit/>
          </a:bodyPr>
          <a:lstStyle/>
          <a:p>
            <a:r>
              <a:rPr lang="en-US">
                <a:latin typeface="+mj-lt"/>
              </a:rPr>
              <a:t>   Haku </a:t>
            </a:r>
            <a:r>
              <a:rPr lang="en-US" err="1">
                <a:latin typeface="+mj-lt"/>
              </a:rPr>
              <a:t>Lieksan</a:t>
            </a:r>
            <a:r>
              <a:rPr lang="en-US">
                <a:latin typeface="+mj-lt"/>
              </a:rPr>
              <a:t> </a:t>
            </a:r>
            <a:r>
              <a:rPr lang="en-US" err="1">
                <a:latin typeface="+mj-lt"/>
              </a:rPr>
              <a:t>lukioon</a:t>
            </a:r>
            <a:endParaRPr lang="en-US">
              <a:latin typeface="+mj-lt"/>
              <a:cs typeface="Arial"/>
            </a:endParaRPr>
          </a:p>
        </p:txBody>
      </p:sp>
      <p:sp>
        <p:nvSpPr>
          <p:cNvPr id="6" name="Tekstin paikkamerkki 5">
            <a:extLst>
              <a:ext uri="{FF2B5EF4-FFF2-40B4-BE49-F238E27FC236}">
                <a16:creationId xmlns:a16="http://schemas.microsoft.com/office/drawing/2014/main" id="{1FA8A721-3A2E-4C33-8D8A-4E27CBF7553B}"/>
              </a:ext>
            </a:extLst>
          </p:cNvPr>
          <p:cNvSpPr>
            <a:spLocks noGrp="1"/>
          </p:cNvSpPr>
          <p:nvPr>
            <p:ph type="body" sz="half" idx="2"/>
          </p:nvPr>
        </p:nvSpPr>
        <p:spPr>
          <a:xfrm>
            <a:off x="761800" y="2470244"/>
            <a:ext cx="5334197" cy="3769835"/>
          </a:xfrm>
        </p:spPr>
        <p:txBody>
          <a:bodyPr vert="horz" lIns="91440" tIns="45720" rIns="91440" bIns="45720" rtlCol="0" anchor="ctr">
            <a:normAutofit/>
          </a:bodyPr>
          <a:lstStyle/>
          <a:p>
            <a:pPr marL="57150" indent="-228600">
              <a:lnSpc>
                <a:spcPct val="90000"/>
              </a:lnSpc>
              <a:buFont typeface="Arial" panose="020B0604020202020204" pitchFamily="34" charset="0"/>
              <a:buChar char="•"/>
            </a:pPr>
            <a:r>
              <a:rPr lang="en-US" sz="2000" b="1" dirty="0" err="1">
                <a:latin typeface="+mn-lt"/>
                <a:cs typeface="+mn-cs"/>
              </a:rPr>
              <a:t>Kevään</a:t>
            </a:r>
            <a:r>
              <a:rPr lang="en-US" sz="2000" b="1" dirty="0">
                <a:latin typeface="+mn-lt"/>
                <a:cs typeface="+mn-cs"/>
              </a:rPr>
              <a:t> </a:t>
            </a:r>
            <a:r>
              <a:rPr lang="en-US" sz="2000" b="1" dirty="0" err="1">
                <a:latin typeface="+mn-lt"/>
                <a:cs typeface="+mn-cs"/>
              </a:rPr>
              <a:t>yhteishaussa</a:t>
            </a:r>
            <a:r>
              <a:rPr lang="en-US" sz="2000" dirty="0">
                <a:latin typeface="+mn-lt"/>
                <a:cs typeface="+mn-cs"/>
              </a:rPr>
              <a:t> </a:t>
            </a:r>
            <a:r>
              <a:rPr lang="en-US" sz="2000" b="1" dirty="0">
                <a:latin typeface="+mn-lt"/>
                <a:cs typeface="+mn-cs"/>
              </a:rPr>
              <a:t>17.2.–17.3.2026. </a:t>
            </a:r>
            <a:endParaRPr lang="en-US" sz="2000" dirty="0">
              <a:latin typeface="+mn-lt"/>
              <a:cs typeface="+mn-cs"/>
            </a:endParaRPr>
          </a:p>
          <a:p>
            <a:pPr>
              <a:lnSpc>
                <a:spcPct val="90000"/>
              </a:lnSpc>
            </a:pPr>
            <a:r>
              <a:rPr lang="en-US" sz="2000" b="1" dirty="0">
                <a:latin typeface="+mn-lt"/>
                <a:cs typeface="+mn-cs"/>
              </a:rPr>
              <a:t>    </a:t>
            </a:r>
            <a:r>
              <a:rPr lang="en-US" sz="2000" b="1" dirty="0" err="1">
                <a:latin typeface="+mn-lt"/>
                <a:cs typeface="+mn-cs"/>
              </a:rPr>
              <a:t>voi</a:t>
            </a:r>
            <a:r>
              <a:rPr lang="en-US" sz="2000" b="1" dirty="0">
                <a:latin typeface="+mn-lt"/>
                <a:cs typeface="+mn-cs"/>
              </a:rPr>
              <a:t> hakea </a:t>
            </a:r>
            <a:r>
              <a:rPr lang="en-US" sz="2000" b="1" dirty="0" err="1">
                <a:latin typeface="+mn-lt"/>
                <a:cs typeface="+mn-cs"/>
              </a:rPr>
              <a:t>Lieksan</a:t>
            </a:r>
            <a:r>
              <a:rPr lang="en-US" sz="2000" b="1" dirty="0">
                <a:latin typeface="+mn-lt"/>
                <a:cs typeface="+mn-cs"/>
              </a:rPr>
              <a:t> </a:t>
            </a:r>
            <a:r>
              <a:rPr lang="en-US" sz="2000" b="1" dirty="0" err="1">
                <a:latin typeface="+mn-lt"/>
                <a:cs typeface="+mn-cs"/>
              </a:rPr>
              <a:t>lukioon</a:t>
            </a:r>
            <a:r>
              <a:rPr lang="en-US" sz="2000" b="1" dirty="0">
                <a:latin typeface="+mn-lt"/>
                <a:cs typeface="+mn-cs"/>
              </a:rPr>
              <a:t>!</a:t>
            </a:r>
            <a:endParaRPr lang="en-US" sz="2000" b="1" dirty="0">
              <a:latin typeface="+mn-lt"/>
              <a:cs typeface="Arial"/>
            </a:endParaRPr>
          </a:p>
          <a:p>
            <a:pPr marL="57150" indent="-228600">
              <a:lnSpc>
                <a:spcPct val="90000"/>
              </a:lnSpc>
              <a:buFont typeface="Arial" panose="020B0604020202020204" pitchFamily="34" charset="0"/>
              <a:buChar char="•"/>
            </a:pPr>
            <a:r>
              <a:rPr lang="en-US" sz="2000" dirty="0" err="1">
                <a:latin typeface="+mn-lt"/>
                <a:cs typeface="+mn-cs"/>
              </a:rPr>
              <a:t>Hakulomake</a:t>
            </a:r>
            <a:r>
              <a:rPr lang="en-US" sz="2000" dirty="0">
                <a:latin typeface="+mn-lt"/>
                <a:cs typeface="+mn-cs"/>
              </a:rPr>
              <a:t> </a:t>
            </a:r>
            <a:r>
              <a:rPr lang="en-US" sz="2000" dirty="0">
                <a:latin typeface="+mn-lt"/>
                <a:cs typeface="+mn-cs"/>
                <a:hlinkClick r:id="rId2">
                  <a:extLst>
                    <a:ext uri="{A12FA001-AC4F-418D-AE19-62706E023703}">
                      <ahyp:hlinkClr xmlns:ahyp="http://schemas.microsoft.com/office/drawing/2018/hyperlinkcolor" val="tx"/>
                    </a:ext>
                  </a:extLst>
                </a:hlinkClick>
              </a:rPr>
              <a:t>www.opintopolku.f</a:t>
            </a:r>
            <a:r>
              <a:rPr lang="en-US" sz="2000" dirty="0" err="1">
                <a:latin typeface="+mn-lt"/>
                <a:cs typeface="+mn-cs"/>
              </a:rPr>
              <a:t>i</a:t>
            </a:r>
            <a:r>
              <a:rPr lang="en-US" sz="2000" dirty="0">
                <a:latin typeface="+mn-lt"/>
                <a:cs typeface="+mn-cs"/>
              </a:rPr>
              <a:t>. </a:t>
            </a:r>
            <a:endParaRPr lang="en-US" sz="2000" dirty="0">
              <a:latin typeface="+mn-lt"/>
              <a:cs typeface="Arial"/>
            </a:endParaRPr>
          </a:p>
          <a:p>
            <a:pPr marL="57150" indent="-228600">
              <a:lnSpc>
                <a:spcPct val="90000"/>
              </a:lnSpc>
              <a:buFont typeface="Arial" panose="020B0604020202020204" pitchFamily="34" charset="0"/>
              <a:buChar char="•"/>
            </a:pPr>
            <a:endParaRPr lang="en-US" sz="2000">
              <a:latin typeface="+mn-lt"/>
              <a:cs typeface="+mn-cs"/>
            </a:endParaRPr>
          </a:p>
          <a:p>
            <a:pPr>
              <a:lnSpc>
                <a:spcPct val="90000"/>
              </a:lnSpc>
            </a:pPr>
            <a:r>
              <a:rPr lang="en-US" sz="2000" b="1" i="1" dirty="0" err="1">
                <a:latin typeface="+mn-lt"/>
                <a:cs typeface="+mn-cs"/>
              </a:rPr>
              <a:t>Jatkuva</a:t>
            </a:r>
            <a:r>
              <a:rPr lang="en-US" sz="2000" b="1" i="1" dirty="0">
                <a:latin typeface="+mn-lt"/>
                <a:cs typeface="+mn-cs"/>
              </a:rPr>
              <a:t> </a:t>
            </a:r>
            <a:r>
              <a:rPr lang="en-US" sz="2000" b="1" i="1" dirty="0" err="1">
                <a:latin typeface="+mn-lt"/>
                <a:cs typeface="+mn-cs"/>
              </a:rPr>
              <a:t>haku</a:t>
            </a:r>
            <a:r>
              <a:rPr lang="en-US" sz="2000" b="1" i="1" dirty="0">
                <a:latin typeface="+mn-lt"/>
                <a:cs typeface="+mn-cs"/>
              </a:rPr>
              <a:t> </a:t>
            </a:r>
            <a:r>
              <a:rPr lang="en-US" sz="2000" b="1" i="1" dirty="0" err="1">
                <a:latin typeface="+mn-lt"/>
                <a:cs typeface="+mn-cs"/>
              </a:rPr>
              <a:t>Lieksan</a:t>
            </a:r>
            <a:r>
              <a:rPr lang="en-US" sz="2000" b="1" i="1" dirty="0">
                <a:latin typeface="+mn-lt"/>
                <a:cs typeface="+mn-cs"/>
              </a:rPr>
              <a:t> </a:t>
            </a:r>
            <a:r>
              <a:rPr lang="en-US" sz="2000" b="1" i="1" dirty="0" err="1">
                <a:latin typeface="+mn-lt"/>
                <a:cs typeface="+mn-cs"/>
              </a:rPr>
              <a:t>lukioon</a:t>
            </a:r>
            <a:r>
              <a:rPr lang="en-US" sz="2000" b="1" i="1" dirty="0">
                <a:latin typeface="+mn-lt"/>
                <a:cs typeface="+mn-cs"/>
              </a:rPr>
              <a:t> </a:t>
            </a:r>
            <a:r>
              <a:rPr lang="en-US" sz="2000" b="1" i="1" dirty="0" err="1">
                <a:latin typeface="+mn-lt"/>
                <a:cs typeface="+mn-cs"/>
              </a:rPr>
              <a:t>alkaa</a:t>
            </a:r>
            <a:r>
              <a:rPr lang="en-US" sz="2000" b="1" i="1" dirty="0">
                <a:latin typeface="+mn-lt"/>
                <a:cs typeface="+mn-cs"/>
              </a:rPr>
              <a:t> </a:t>
            </a:r>
            <a:r>
              <a:rPr lang="en-US" sz="2000" b="1" i="1" dirty="0" err="1">
                <a:latin typeface="+mn-lt"/>
                <a:cs typeface="+mn-cs"/>
              </a:rPr>
              <a:t>kesäkuussa</a:t>
            </a:r>
            <a:r>
              <a:rPr lang="en-US" sz="2000" b="1" i="1" dirty="0">
                <a:latin typeface="+mn-lt"/>
                <a:cs typeface="+mn-cs"/>
              </a:rPr>
              <a:t> ja </a:t>
            </a:r>
            <a:r>
              <a:rPr lang="en-US" sz="2000" b="1" i="1" dirty="0" err="1">
                <a:latin typeface="+mn-lt"/>
                <a:cs typeface="+mn-cs"/>
              </a:rPr>
              <a:t>jatkuu</a:t>
            </a:r>
            <a:r>
              <a:rPr lang="en-US" sz="2000" b="1" i="1" dirty="0">
                <a:latin typeface="+mn-lt"/>
                <a:cs typeface="+mn-cs"/>
              </a:rPr>
              <a:t> </a:t>
            </a:r>
            <a:r>
              <a:rPr lang="en-US" sz="2000" b="1" i="1" dirty="0" err="1">
                <a:latin typeface="+mn-lt"/>
                <a:cs typeface="+mn-cs"/>
              </a:rPr>
              <a:t>koko</a:t>
            </a:r>
            <a:r>
              <a:rPr lang="en-US" sz="2000" b="1" i="1" dirty="0">
                <a:latin typeface="+mn-lt"/>
                <a:cs typeface="+mn-cs"/>
              </a:rPr>
              <a:t> </a:t>
            </a:r>
            <a:r>
              <a:rPr lang="en-US" sz="2000" b="1" i="1" dirty="0" err="1">
                <a:latin typeface="+mn-lt"/>
                <a:cs typeface="+mn-cs"/>
              </a:rPr>
              <a:t>elokuun</a:t>
            </a:r>
            <a:r>
              <a:rPr lang="en-US" sz="2000" b="1" i="1" dirty="0">
                <a:latin typeface="+mn-lt"/>
                <a:cs typeface="+mn-cs"/>
              </a:rPr>
              <a:t> </a:t>
            </a:r>
            <a:r>
              <a:rPr lang="en-US" sz="2000" b="1" i="1" dirty="0" err="1">
                <a:latin typeface="+mn-lt"/>
                <a:cs typeface="+mn-cs"/>
              </a:rPr>
              <a:t>ajan</a:t>
            </a:r>
            <a:r>
              <a:rPr lang="en-US" sz="2000" b="1" i="1" dirty="0">
                <a:latin typeface="+mn-lt"/>
                <a:cs typeface="+mn-cs"/>
              </a:rPr>
              <a:t>!</a:t>
            </a:r>
            <a:endParaRPr lang="en-US" sz="2000" b="1" i="1" dirty="0">
              <a:latin typeface="+mn-lt"/>
              <a:cs typeface="Arial" panose="020B0604020202020204"/>
            </a:endParaRPr>
          </a:p>
          <a:p>
            <a:pPr marL="57150" indent="-228600">
              <a:lnSpc>
                <a:spcPct val="90000"/>
              </a:lnSpc>
              <a:buFont typeface="Arial" panose="020B0604020202020204" pitchFamily="34" charset="0"/>
              <a:buChar char="•"/>
            </a:pPr>
            <a:endParaRPr lang="en-US" sz="2000">
              <a:latin typeface="+mn-lt"/>
              <a:cs typeface="+mn-cs"/>
            </a:endParaRPr>
          </a:p>
          <a:p>
            <a:pPr indent="-228600">
              <a:lnSpc>
                <a:spcPct val="90000"/>
              </a:lnSpc>
              <a:buFont typeface="Arial" panose="020B0604020202020204" pitchFamily="34" charset="0"/>
              <a:buChar char="•"/>
            </a:pPr>
            <a:endParaRPr lang="en-US" sz="2000">
              <a:latin typeface="+mn-lt"/>
              <a:cs typeface="+mn-cs"/>
            </a:endParaRPr>
          </a:p>
        </p:txBody>
      </p:sp>
      <p:pic>
        <p:nvPicPr>
          <p:cNvPr id="8" name="Sisällön paikkamerkki 7" descr="Kuva, joka sisältää kohteen taivas, ulko, lumi, vuori&#10;&#10;Kuvaus luotu automaattisesti">
            <a:extLst>
              <a:ext uri="{FF2B5EF4-FFF2-40B4-BE49-F238E27FC236}">
                <a16:creationId xmlns:a16="http://schemas.microsoft.com/office/drawing/2014/main" id="{830FA407-F9DB-44D6-B8CD-3F2697975E1C}"/>
              </a:ext>
            </a:extLst>
          </p:cNvPr>
          <p:cNvPicPr>
            <a:picLocks noGrp="1" noChangeAspect="1"/>
          </p:cNvPicPr>
          <p:nvPr>
            <p:ph idx="1"/>
          </p:nvPr>
        </p:nvPicPr>
        <p:blipFill rotWithShape="1">
          <a:blip r:embed="rId3"/>
          <a:srcRect l="16876" r="24880"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426544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Sisällön paikkamerkki 7" descr="Kuva, joka sisältää kohteen taivas, ulko, lumi, vuori&#10;&#10;Kuvaus luotu automaattisesti">
            <a:extLst>
              <a:ext uri="{FF2B5EF4-FFF2-40B4-BE49-F238E27FC236}">
                <a16:creationId xmlns:a16="http://schemas.microsoft.com/office/drawing/2014/main" id="{75D11C34-8367-39A1-D2DC-81D5CD3284E3}"/>
              </a:ext>
            </a:extLst>
          </p:cNvPr>
          <p:cNvPicPr>
            <a:picLocks noChangeAspect="1"/>
          </p:cNvPicPr>
          <p:nvPr/>
        </p:nvPicPr>
        <p:blipFill rotWithShape="1">
          <a:blip r:embed="rId2"/>
          <a:srcRect t="9091" r="13808"/>
          <a:stretch/>
        </p:blipFill>
        <p:spPr>
          <a:xfrm>
            <a:off x="3522468" y="10"/>
            <a:ext cx="8669532" cy="6857990"/>
          </a:xfrm>
          <a:prstGeom prst="rect">
            <a:avLst/>
          </a:prstGeom>
        </p:spPr>
      </p:pic>
      <p:sp>
        <p:nvSpPr>
          <p:cNvPr id="22" name="Rectangle 2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tsikko 2">
            <a:extLst>
              <a:ext uri="{FF2B5EF4-FFF2-40B4-BE49-F238E27FC236}">
                <a16:creationId xmlns:a16="http://schemas.microsoft.com/office/drawing/2014/main" id="{F3A9E3B0-1067-4E3C-99F8-06BFB3609F35}"/>
              </a:ext>
            </a:extLst>
          </p:cNvPr>
          <p:cNvSpPr>
            <a:spLocks noGrp="1"/>
          </p:cNvSpPr>
          <p:nvPr>
            <p:ph type="title"/>
          </p:nvPr>
        </p:nvSpPr>
        <p:spPr>
          <a:xfrm>
            <a:off x="371094" y="1161288"/>
            <a:ext cx="3438144" cy="1124712"/>
          </a:xfrm>
        </p:spPr>
        <p:txBody>
          <a:bodyPr vert="horz" lIns="91440" tIns="45720" rIns="91440" bIns="45720" rtlCol="0" anchor="b">
            <a:normAutofit/>
          </a:bodyPr>
          <a:lstStyle/>
          <a:p>
            <a:endParaRPr lang="en-US" sz="2800" dirty="0">
              <a:solidFill>
                <a:schemeClr val="bg1"/>
              </a:solidFill>
              <a:latin typeface="+mj-lt"/>
              <a:cs typeface="Arial"/>
            </a:endParaRPr>
          </a:p>
        </p:txBody>
      </p:sp>
      <p:sp>
        <p:nvSpPr>
          <p:cNvPr id="24" name="Rectangle 2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isällön paikkamerkki 3">
            <a:extLst>
              <a:ext uri="{FF2B5EF4-FFF2-40B4-BE49-F238E27FC236}">
                <a16:creationId xmlns:a16="http://schemas.microsoft.com/office/drawing/2014/main" id="{086FBAAB-7C21-428E-84C2-C84ED607D7C5}"/>
              </a:ext>
            </a:extLst>
          </p:cNvPr>
          <p:cNvSpPr>
            <a:spLocks noGrp="1"/>
          </p:cNvSpPr>
          <p:nvPr>
            <p:ph idx="13"/>
          </p:nvPr>
        </p:nvSpPr>
        <p:spPr>
          <a:xfrm>
            <a:off x="371094" y="2718054"/>
            <a:ext cx="3438906" cy="3207258"/>
          </a:xfrm>
        </p:spPr>
        <p:txBody>
          <a:bodyPr vert="horz" lIns="91440" tIns="45720" rIns="91440" bIns="45720" rtlCol="0" anchor="t">
            <a:normAutofit fontScale="92500" lnSpcReduction="10000"/>
          </a:bodyPr>
          <a:lstStyle/>
          <a:p>
            <a:pPr marL="0" indent="0">
              <a:lnSpc>
                <a:spcPct val="90000"/>
              </a:lnSpc>
              <a:buNone/>
            </a:pPr>
            <a:r>
              <a:rPr lang="en-US" dirty="0" err="1">
                <a:solidFill>
                  <a:schemeClr val="bg1"/>
                </a:solidFill>
                <a:latin typeface="+mn-lt"/>
                <a:cs typeface="Arial"/>
              </a:rPr>
              <a:t>Lisätietoa</a:t>
            </a:r>
            <a:r>
              <a:rPr lang="en-US" dirty="0">
                <a:solidFill>
                  <a:schemeClr val="bg1"/>
                </a:solidFill>
                <a:latin typeface="+mn-lt"/>
                <a:cs typeface="Arial"/>
              </a:rPr>
              <a:t> </a:t>
            </a:r>
            <a:r>
              <a:rPr lang="en-US" dirty="0" err="1">
                <a:solidFill>
                  <a:schemeClr val="bg1"/>
                </a:solidFill>
                <a:latin typeface="+mn-lt"/>
                <a:cs typeface="Arial"/>
              </a:rPr>
              <a:t>saat</a:t>
            </a:r>
            <a:r>
              <a:rPr lang="en-US" dirty="0">
                <a:solidFill>
                  <a:schemeClr val="bg1"/>
                </a:solidFill>
                <a:latin typeface="+mn-lt"/>
                <a:cs typeface="Arial"/>
              </a:rPr>
              <a:t>!</a:t>
            </a:r>
            <a:endParaRPr lang="en-US" dirty="0">
              <a:solidFill>
                <a:schemeClr val="bg1"/>
              </a:solidFill>
              <a:latin typeface="+mn-lt"/>
              <a:cs typeface="+mn-cs"/>
            </a:endParaRPr>
          </a:p>
          <a:p>
            <a:pPr marL="0" indent="0">
              <a:lnSpc>
                <a:spcPct val="90000"/>
              </a:lnSpc>
              <a:buNone/>
            </a:pPr>
            <a:endParaRPr lang="en-US" dirty="0">
              <a:solidFill>
                <a:schemeClr val="bg1"/>
              </a:solidFill>
              <a:latin typeface="+mn-lt"/>
              <a:cs typeface="+mn-cs"/>
            </a:endParaRPr>
          </a:p>
          <a:p>
            <a:pPr marL="0" indent="0">
              <a:lnSpc>
                <a:spcPct val="90000"/>
              </a:lnSpc>
              <a:buNone/>
            </a:pPr>
            <a:r>
              <a:rPr lang="en-US" dirty="0">
                <a:solidFill>
                  <a:schemeClr val="bg1"/>
                </a:solidFill>
                <a:latin typeface="+mn-lt"/>
                <a:cs typeface="+mn-cs"/>
              </a:rPr>
              <a:t>Sanna </a:t>
            </a:r>
            <a:r>
              <a:rPr lang="en-US" dirty="0" err="1">
                <a:solidFill>
                  <a:schemeClr val="bg1"/>
                </a:solidFill>
                <a:latin typeface="+mn-lt"/>
                <a:cs typeface="+mn-cs"/>
              </a:rPr>
              <a:t>Vaikkinen</a:t>
            </a:r>
            <a:endParaRPr lang="en-US">
              <a:solidFill>
                <a:schemeClr val="bg1"/>
              </a:solidFill>
            </a:endParaRPr>
          </a:p>
          <a:p>
            <a:pPr marL="0" indent="0">
              <a:lnSpc>
                <a:spcPct val="90000"/>
              </a:lnSpc>
              <a:buNone/>
            </a:pPr>
            <a:r>
              <a:rPr lang="en-US" dirty="0" err="1">
                <a:solidFill>
                  <a:schemeClr val="bg1"/>
                </a:solidFill>
                <a:latin typeface="+mn-lt"/>
                <a:cs typeface="+mn-cs"/>
              </a:rPr>
              <a:t>opinto</a:t>
            </a:r>
            <a:r>
              <a:rPr lang="en-US" dirty="0">
                <a:solidFill>
                  <a:schemeClr val="bg1"/>
                </a:solidFill>
                <a:latin typeface="+mn-lt"/>
                <a:cs typeface="+mn-cs"/>
              </a:rPr>
              <a:t>- </a:t>
            </a:r>
            <a:r>
              <a:rPr lang="en-US" dirty="0" err="1">
                <a:solidFill>
                  <a:schemeClr val="bg1"/>
                </a:solidFill>
                <a:latin typeface="+mn-lt"/>
                <a:cs typeface="+mn-cs"/>
              </a:rPr>
              <a:t>ohjaaja</a:t>
            </a:r>
            <a:endParaRPr lang="en-US" dirty="0">
              <a:solidFill>
                <a:schemeClr val="bg1"/>
              </a:solidFill>
            </a:endParaRPr>
          </a:p>
          <a:p>
            <a:pPr marL="0" indent="0">
              <a:lnSpc>
                <a:spcPct val="90000"/>
              </a:lnSpc>
              <a:buNone/>
            </a:pPr>
            <a:r>
              <a:rPr lang="en-US" dirty="0" err="1">
                <a:solidFill>
                  <a:schemeClr val="bg1"/>
                </a:solidFill>
                <a:latin typeface="+mn-lt"/>
                <a:cs typeface="+mn-cs"/>
              </a:rPr>
              <a:t>Yhteystiedot</a:t>
            </a:r>
            <a:r>
              <a:rPr lang="en-US" dirty="0">
                <a:solidFill>
                  <a:schemeClr val="bg1"/>
                </a:solidFill>
                <a:latin typeface="+mn-lt"/>
                <a:cs typeface="+mn-cs"/>
              </a:rPr>
              <a:t>: p.0401044202</a:t>
            </a:r>
            <a:endParaRPr lang="en-US" dirty="0">
              <a:solidFill>
                <a:schemeClr val="bg1"/>
              </a:solidFill>
              <a:latin typeface="+mn-lt"/>
              <a:cs typeface="Arial" panose="020B0604020202020204"/>
            </a:endParaRPr>
          </a:p>
          <a:p>
            <a:pPr marL="0" indent="0">
              <a:lnSpc>
                <a:spcPct val="90000"/>
              </a:lnSpc>
              <a:buNone/>
            </a:pPr>
            <a:r>
              <a:rPr lang="en-US" dirty="0">
                <a:solidFill>
                  <a:schemeClr val="bg1"/>
                </a:solidFill>
                <a:latin typeface="+mn-lt"/>
                <a:cs typeface="+mn-cs"/>
                <a:hlinkClick r:id="rId3">
                  <a:extLst>
                    <a:ext uri="{A12FA001-AC4F-418D-AE19-62706E023703}">
                      <ahyp:hlinkClr xmlns:ahyp="http://schemas.microsoft.com/office/drawing/2018/hyperlinkcolor" val="tx"/>
                    </a:ext>
                  </a:extLst>
                </a:hlinkClick>
              </a:rPr>
              <a:t>sanna.vaikkinen@edu.lieksa.fi</a:t>
            </a:r>
            <a:endParaRPr lang="en-US" u="sng" dirty="0">
              <a:solidFill>
                <a:schemeClr val="bg1"/>
              </a:solidFill>
              <a:latin typeface="+mn-lt"/>
              <a:cs typeface="Arial" panose="020B0604020202020204"/>
              <a:hlinkClick r:id="rId3">
                <a:extLst>
                  <a:ext uri="{A12FA001-AC4F-418D-AE19-62706E023703}">
                    <ahyp:hlinkClr xmlns:ahyp="http://schemas.microsoft.com/office/drawing/2018/hyperlinkcolor" val="tx"/>
                  </a:ext>
                </a:extLst>
              </a:hlinkClick>
            </a:endParaRPr>
          </a:p>
          <a:p>
            <a:pPr marL="0" indent="0">
              <a:lnSpc>
                <a:spcPct val="90000"/>
              </a:lnSpc>
              <a:buNone/>
            </a:pPr>
            <a:endParaRPr lang="en-US" u="sng" dirty="0">
              <a:solidFill>
                <a:schemeClr val="bg1"/>
              </a:solidFill>
              <a:latin typeface="+mn-lt"/>
              <a:cs typeface="Arial"/>
            </a:endParaRPr>
          </a:p>
          <a:p>
            <a:pPr marL="0" indent="0">
              <a:lnSpc>
                <a:spcPct val="90000"/>
              </a:lnSpc>
              <a:buNone/>
            </a:pPr>
            <a:endParaRPr lang="en-US">
              <a:solidFill>
                <a:schemeClr val="bg1"/>
              </a:solidFill>
              <a:latin typeface="+mn-lt"/>
              <a:cs typeface="+mn-cs"/>
            </a:endParaRPr>
          </a:p>
          <a:p>
            <a:pPr marL="0" indent="0">
              <a:lnSpc>
                <a:spcPct val="90000"/>
              </a:lnSpc>
              <a:buNone/>
            </a:pPr>
            <a:r>
              <a:rPr lang="en-US" dirty="0">
                <a:solidFill>
                  <a:schemeClr val="bg1"/>
                </a:solidFill>
                <a:latin typeface="+mn-lt"/>
                <a:cs typeface="+mn-cs"/>
              </a:rPr>
              <a:t>FB: </a:t>
            </a:r>
            <a:r>
              <a:rPr lang="en-US" dirty="0" err="1">
                <a:solidFill>
                  <a:schemeClr val="bg1"/>
                </a:solidFill>
                <a:latin typeface="+mn-lt"/>
                <a:cs typeface="+mn-cs"/>
              </a:rPr>
              <a:t>Lieksan</a:t>
            </a:r>
            <a:r>
              <a:rPr lang="en-US" dirty="0">
                <a:solidFill>
                  <a:schemeClr val="bg1"/>
                </a:solidFill>
                <a:latin typeface="+mn-lt"/>
                <a:cs typeface="+mn-cs"/>
              </a:rPr>
              <a:t> </a:t>
            </a:r>
            <a:r>
              <a:rPr lang="en-US" dirty="0" err="1">
                <a:solidFill>
                  <a:schemeClr val="bg1"/>
                </a:solidFill>
                <a:latin typeface="+mn-lt"/>
                <a:cs typeface="+mn-cs"/>
              </a:rPr>
              <a:t>lukio</a:t>
            </a:r>
            <a:endParaRPr lang="en-US" dirty="0" err="1">
              <a:solidFill>
                <a:schemeClr val="bg1"/>
              </a:solidFill>
              <a:latin typeface="+mn-lt"/>
              <a:cs typeface="Arial" panose="020B0604020202020204"/>
            </a:endParaRPr>
          </a:p>
          <a:p>
            <a:pPr marL="0" indent="0">
              <a:lnSpc>
                <a:spcPct val="90000"/>
              </a:lnSpc>
              <a:buNone/>
            </a:pPr>
            <a:r>
              <a:rPr lang="en-US" dirty="0">
                <a:solidFill>
                  <a:schemeClr val="bg1"/>
                </a:solidFill>
                <a:latin typeface="+mn-lt"/>
                <a:cs typeface="+mn-cs"/>
              </a:rPr>
              <a:t>IG: </a:t>
            </a:r>
            <a:r>
              <a:rPr lang="en-US" dirty="0" err="1">
                <a:solidFill>
                  <a:schemeClr val="bg1"/>
                </a:solidFill>
                <a:latin typeface="+mn-lt"/>
                <a:cs typeface="+mn-cs"/>
              </a:rPr>
              <a:t>Lieksan_lukio</a:t>
            </a:r>
            <a:endParaRPr lang="en-US" dirty="0" err="1">
              <a:solidFill>
                <a:schemeClr val="bg1"/>
              </a:solidFill>
              <a:latin typeface="+mn-lt"/>
              <a:cs typeface="Arial" panose="020B0604020202020204"/>
            </a:endParaRPr>
          </a:p>
        </p:txBody>
      </p:sp>
    </p:spTree>
    <p:extLst>
      <p:ext uri="{BB962C8B-B14F-4D97-AF65-F5344CB8AC3E}">
        <p14:creationId xmlns:p14="http://schemas.microsoft.com/office/powerpoint/2010/main" val="3977811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E9B2C0C-EAEB-478A-845B-1CC8DCEC3D4B}"/>
              </a:ext>
            </a:extLst>
          </p:cNvPr>
          <p:cNvSpPr>
            <a:spLocks noGrp="1"/>
          </p:cNvSpPr>
          <p:nvPr>
            <p:ph type="ctrTitle"/>
          </p:nvPr>
        </p:nvSpPr>
        <p:spPr>
          <a:xfrm>
            <a:off x="838200" y="519587"/>
            <a:ext cx="9144000" cy="1193421"/>
          </a:xfrm>
        </p:spPr>
        <p:txBody>
          <a:bodyPr anchor="b">
            <a:normAutofit/>
          </a:bodyPr>
          <a:lstStyle/>
          <a:p>
            <a:r>
              <a:rPr lang="fi-FI"/>
              <a:t>Kaksoistutkinto ja </a:t>
            </a:r>
            <a:r>
              <a:rPr lang="fi-FI" err="1"/>
              <a:t>aikuisopsin</a:t>
            </a:r>
            <a:br>
              <a:rPr lang="fi-FI"/>
            </a:br>
            <a:r>
              <a:rPr lang="fi-FI"/>
              <a:t>opinnot</a:t>
            </a:r>
          </a:p>
        </p:txBody>
      </p:sp>
      <p:sp>
        <p:nvSpPr>
          <p:cNvPr id="3" name="Sisällön paikkamerkki 2">
            <a:extLst>
              <a:ext uri="{FF2B5EF4-FFF2-40B4-BE49-F238E27FC236}">
                <a16:creationId xmlns:a16="http://schemas.microsoft.com/office/drawing/2014/main" id="{D70FED77-E108-405D-A632-1B1EE8FC5EFB}"/>
              </a:ext>
            </a:extLst>
          </p:cNvPr>
          <p:cNvSpPr>
            <a:spLocks noGrp="1"/>
          </p:cNvSpPr>
          <p:nvPr>
            <p:ph type="subTitle" idx="1"/>
          </p:nvPr>
        </p:nvSpPr>
        <p:spPr>
          <a:xfrm>
            <a:off x="838200" y="1714098"/>
            <a:ext cx="9144000" cy="3543702"/>
          </a:xfrm>
        </p:spPr>
        <p:txBody>
          <a:bodyPr vert="horz" lIns="91440" tIns="45720" rIns="91440" bIns="45720" rtlCol="0" anchor="t">
            <a:normAutofit fontScale="77500" lnSpcReduction="20000"/>
          </a:bodyPr>
          <a:lstStyle/>
          <a:p>
            <a:pPr marL="0" indent="0">
              <a:lnSpc>
                <a:spcPct val="90000"/>
              </a:lnSpc>
              <a:buNone/>
            </a:pPr>
            <a:endParaRPr lang="fi-FI" sz="2800" dirty="0"/>
          </a:p>
          <a:p>
            <a:pPr>
              <a:lnSpc>
                <a:spcPct val="90000"/>
              </a:lnSpc>
            </a:pPr>
            <a:r>
              <a:rPr lang="fi-FI" sz="2800">
                <a:latin typeface="Arial"/>
                <a:cs typeface="Arial"/>
              </a:rPr>
              <a:t>Suoritettuaan ammatillisen perustutkinnon ja ylioppilastutkinnon hyväksytysti opiskelija on suorittanut kaksoistutkinnon. </a:t>
            </a:r>
            <a:endParaRPr lang="fi-FI" sz="2800" dirty="0">
              <a:latin typeface="Arial"/>
              <a:cs typeface="Arial"/>
            </a:endParaRPr>
          </a:p>
          <a:p>
            <a:pPr>
              <a:lnSpc>
                <a:spcPct val="90000"/>
              </a:lnSpc>
            </a:pPr>
            <a:r>
              <a:rPr lang="fi-FI" sz="2800">
                <a:latin typeface="Arial"/>
                <a:cs typeface="Arial"/>
              </a:rPr>
              <a:t>Kaksoistutkinnon suorittamiseksi opiskelija osallistuu 5 oppiaineen yo-kokeeseen kahden vuoden jälkeen siitä, kun hän on aloittanut lukio-opinnot. </a:t>
            </a:r>
            <a:endParaRPr lang="fi-FI" sz="2800" dirty="0">
              <a:latin typeface="Arial"/>
              <a:cs typeface="Arial"/>
            </a:endParaRPr>
          </a:p>
          <a:p>
            <a:pPr>
              <a:lnSpc>
                <a:spcPct val="90000"/>
              </a:lnSpc>
            </a:pPr>
            <a:r>
              <a:rPr lang="fi-FI" sz="2800" err="1">
                <a:latin typeface="Arial"/>
                <a:cs typeface="Arial"/>
              </a:rPr>
              <a:t>Riverian</a:t>
            </a:r>
            <a:r>
              <a:rPr lang="fi-FI" sz="2800">
                <a:latin typeface="Arial"/>
                <a:cs typeface="Arial"/>
              </a:rPr>
              <a:t> opiskelijat voivat osallistua myös yksittäisten oppiaineiden opintojaksoille. </a:t>
            </a:r>
            <a:endParaRPr lang="fi-FI" sz="2800" dirty="0">
              <a:latin typeface="Arial"/>
              <a:cs typeface="Arial"/>
            </a:endParaRPr>
          </a:p>
          <a:p>
            <a:pPr>
              <a:lnSpc>
                <a:spcPct val="90000"/>
              </a:lnSpc>
            </a:pPr>
            <a:r>
              <a:rPr lang="fi-FI" sz="2800">
                <a:latin typeface="Arial"/>
                <a:cs typeface="Arial"/>
              </a:rPr>
              <a:t>18-vuotta täyttänyt opiskelija voi aloittaa </a:t>
            </a:r>
            <a:r>
              <a:rPr lang="fi-FI" sz="2800" err="1">
                <a:latin typeface="Arial"/>
                <a:cs typeface="Arial"/>
              </a:rPr>
              <a:t>aikuisopsin</a:t>
            </a:r>
            <a:r>
              <a:rPr lang="fi-FI" sz="2800">
                <a:latin typeface="Arial"/>
                <a:cs typeface="Arial"/>
              </a:rPr>
              <a:t> opintojen suorittamisen (88 opintopistettä) päivälukion ryhmissä. </a:t>
            </a:r>
            <a:r>
              <a:rPr lang="fi-FI" sz="2800" err="1">
                <a:latin typeface="Arial"/>
                <a:cs typeface="Arial"/>
              </a:rPr>
              <a:t>Aikuisopsin</a:t>
            </a:r>
            <a:r>
              <a:rPr lang="fi-FI" sz="2800">
                <a:latin typeface="Arial"/>
                <a:cs typeface="Arial"/>
              </a:rPr>
              <a:t> opiskelija voi myös täydentää aikaisempia lukio-opintojaan ja suorittaa yksittäisiä lukion opintoja</a:t>
            </a:r>
            <a:r>
              <a:rPr lang="fi-FI" sz="1100">
                <a:latin typeface="Arial"/>
                <a:cs typeface="Arial"/>
              </a:rPr>
              <a:t>. </a:t>
            </a:r>
          </a:p>
        </p:txBody>
      </p:sp>
    </p:spTree>
    <p:extLst>
      <p:ext uri="{BB962C8B-B14F-4D97-AF65-F5344CB8AC3E}">
        <p14:creationId xmlns:p14="http://schemas.microsoft.com/office/powerpoint/2010/main" val="1102347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3" descr="Kuva, joka sisältää kohteen henkilö, urheilu, tanssija, vaate&#10;&#10;Kuvaus luotu automaattisesti">
            <a:extLst>
              <a:ext uri="{FF2B5EF4-FFF2-40B4-BE49-F238E27FC236}">
                <a16:creationId xmlns:a16="http://schemas.microsoft.com/office/drawing/2014/main" id="{D0887313-255F-41E0-9F03-AE551A4E68EB}"/>
              </a:ext>
            </a:extLst>
          </p:cNvPr>
          <p:cNvPicPr>
            <a:picLocks noChangeAspect="1"/>
          </p:cNvPicPr>
          <p:nvPr/>
        </p:nvPicPr>
        <p:blipFill>
          <a:blip r:embed="rId2"/>
          <a:srcRect l="4642" r="24153" b="-1"/>
          <a:stretch/>
        </p:blipFill>
        <p:spPr>
          <a:xfrm>
            <a:off x="2522356" y="-71427"/>
            <a:ext cx="9669642" cy="6857990"/>
          </a:xfrm>
          <a:prstGeom prst="rect">
            <a:avLst/>
          </a:prstGeom>
        </p:spPr>
      </p:pic>
      <p:sp>
        <p:nvSpPr>
          <p:cNvPr id="107" name="Rectangle 10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EBDE802A-30CA-4A8A-AF63-5D1F7A485ED3}"/>
              </a:ext>
            </a:extLst>
          </p:cNvPr>
          <p:cNvSpPr>
            <a:spLocks noGrp="1"/>
          </p:cNvSpPr>
          <p:nvPr>
            <p:ph type="title"/>
          </p:nvPr>
        </p:nvSpPr>
        <p:spPr>
          <a:xfrm>
            <a:off x="536276" y="1412874"/>
            <a:ext cx="5561848" cy="852163"/>
          </a:xfrm>
        </p:spPr>
        <p:txBody>
          <a:bodyPr>
            <a:normAutofit fontScale="90000"/>
          </a:bodyPr>
          <a:lstStyle/>
          <a:p>
            <a:br>
              <a:rPr lang="fi-FI" sz="4000" dirty="0">
                <a:latin typeface="Georgia"/>
              </a:rPr>
            </a:br>
            <a:r>
              <a:rPr lang="fi-FI" sz="4000" dirty="0">
                <a:latin typeface="Georgia"/>
              </a:rPr>
              <a:t>Lukio, jossa sinut tunnetaan!</a:t>
            </a:r>
            <a:br>
              <a:rPr lang="fi-FI" sz="4000" dirty="0">
                <a:latin typeface="Georgia"/>
              </a:rPr>
            </a:br>
            <a:br>
              <a:rPr lang="fi-FI" sz="4000" dirty="0"/>
            </a:br>
            <a:br>
              <a:rPr lang="fi-FI" sz="4000" dirty="0"/>
            </a:br>
            <a:br>
              <a:rPr lang="fi-FI" sz="4000" dirty="0"/>
            </a:br>
            <a:endParaRPr lang="fi-FI" sz="4000"/>
          </a:p>
        </p:txBody>
      </p:sp>
      <p:sp>
        <p:nvSpPr>
          <p:cNvPr id="3" name="Sisällön paikkamerkki 2">
            <a:extLst>
              <a:ext uri="{FF2B5EF4-FFF2-40B4-BE49-F238E27FC236}">
                <a16:creationId xmlns:a16="http://schemas.microsoft.com/office/drawing/2014/main" id="{90BD451D-0264-4B01-A29B-4CCB25045D2F}"/>
              </a:ext>
            </a:extLst>
          </p:cNvPr>
          <p:cNvSpPr>
            <a:spLocks noGrp="1"/>
          </p:cNvSpPr>
          <p:nvPr>
            <p:ph idx="1"/>
          </p:nvPr>
        </p:nvSpPr>
        <p:spPr>
          <a:xfrm>
            <a:off x="293207" y="1888291"/>
            <a:ext cx="6387747" cy="3676357"/>
          </a:xfrm>
        </p:spPr>
        <p:txBody>
          <a:bodyPr vert="horz" lIns="91440" tIns="45720" rIns="91440" bIns="45720" rtlCol="0" anchor="t">
            <a:noAutofit/>
          </a:bodyPr>
          <a:lstStyle/>
          <a:p>
            <a:pPr>
              <a:lnSpc>
                <a:spcPct val="90000"/>
              </a:lnSpc>
              <a:buFontTx/>
              <a:buChar char="-"/>
            </a:pPr>
            <a:r>
              <a:rPr lang="fi-FI" sz="1800" dirty="0">
                <a:latin typeface="Arial"/>
                <a:cs typeface="Arial"/>
              </a:rPr>
              <a:t>Lieksan lukiossa on noin 80 opiskelijaa, joista suurin osa on päivälukion opiskelijoita (kaksoistutkinto 10 </a:t>
            </a:r>
            <a:r>
              <a:rPr lang="fi-FI" sz="1800">
                <a:latin typeface="Arial"/>
                <a:cs typeface="Arial"/>
              </a:rPr>
              <a:t>opiskelijaa</a:t>
            </a:r>
            <a:r>
              <a:rPr lang="fi-FI" sz="1800" dirty="0">
                <a:latin typeface="Arial"/>
                <a:cs typeface="Arial"/>
              </a:rPr>
              <a:t>) </a:t>
            </a:r>
          </a:p>
          <a:p>
            <a:pPr>
              <a:lnSpc>
                <a:spcPct val="90000"/>
              </a:lnSpc>
              <a:buFontTx/>
              <a:buChar char="-"/>
            </a:pPr>
            <a:r>
              <a:rPr lang="fi-FI" sz="1800" dirty="0">
                <a:latin typeface="Arial"/>
                <a:cs typeface="Arial"/>
              </a:rPr>
              <a:t>Mahdollisuus myös suorittaa lukio-opinnot aikuislukiossa ja kaksoistutkintona. </a:t>
            </a:r>
          </a:p>
          <a:p>
            <a:pPr>
              <a:lnSpc>
                <a:spcPct val="90000"/>
              </a:lnSpc>
              <a:buFontTx/>
              <a:buChar char="-"/>
            </a:pPr>
            <a:r>
              <a:rPr lang="fi-FI" sz="1800" dirty="0">
                <a:latin typeface="Arial"/>
                <a:cs typeface="Arial"/>
              </a:rPr>
              <a:t>Yhteisiä opettajia Lukiossa ja yläkoulussa! </a:t>
            </a:r>
            <a:endParaRPr lang="fi-FI" sz="1800" dirty="0"/>
          </a:p>
          <a:p>
            <a:pPr>
              <a:lnSpc>
                <a:spcPct val="90000"/>
              </a:lnSpc>
              <a:buFontTx/>
              <a:buChar char="-"/>
            </a:pPr>
            <a:r>
              <a:rPr lang="fi-FI" sz="1800" dirty="0">
                <a:latin typeface="Arial"/>
                <a:cs typeface="Arial"/>
              </a:rPr>
              <a:t>Opetus on pääsääntöisesti päivämuotoista. Oppitunnit </a:t>
            </a:r>
            <a:r>
              <a:rPr lang="fi-FI" sz="1800">
                <a:latin typeface="Arial"/>
                <a:cs typeface="Arial"/>
              </a:rPr>
              <a:t>ajoittuvat klo 8.00-15.30 väliseen aikaan. </a:t>
            </a:r>
            <a:endParaRPr lang="fi-FI" sz="1800"/>
          </a:p>
          <a:p>
            <a:pPr>
              <a:lnSpc>
                <a:spcPct val="90000"/>
              </a:lnSpc>
              <a:buFontTx/>
              <a:buChar char="-"/>
            </a:pPr>
            <a:r>
              <a:rPr lang="fi-FI" sz="1800" dirty="0">
                <a:latin typeface="Arial"/>
                <a:cs typeface="Arial"/>
              </a:rPr>
              <a:t>Lukuvuosi on jaettu viiteen jaksoon ja jokainen jakso päättyy lukion päättöviikkoon eli koeviikkoon. Opintojen sisältö vaihtelee jaksoittain. </a:t>
            </a:r>
            <a:endParaRPr lang="fi-FI" sz="1800"/>
          </a:p>
          <a:p>
            <a:pPr>
              <a:lnSpc>
                <a:spcPct val="90000"/>
              </a:lnSpc>
              <a:buFontTx/>
              <a:buChar char="-"/>
            </a:pPr>
            <a:r>
              <a:rPr lang="fi-FI" sz="1800" dirty="0">
                <a:latin typeface="Arial"/>
                <a:cs typeface="Arial"/>
              </a:rPr>
              <a:t>Lieksan lukiossa on laaja opintotarjonta. Opetusta järjestetään esimerkiksi saksan opinnoissa. Kertausopintoja järjestetään lähes jokaisesta oppiaineesta ja kielistä sekä matematiikasta on tarjolla johdantokurssit lukio-opinnot aloittavalle.</a:t>
            </a:r>
          </a:p>
        </p:txBody>
      </p:sp>
      <p:sp>
        <p:nvSpPr>
          <p:cNvPr id="6" name="TextBox 5">
            <a:extLst>
              <a:ext uri="{FF2B5EF4-FFF2-40B4-BE49-F238E27FC236}">
                <a16:creationId xmlns:a16="http://schemas.microsoft.com/office/drawing/2014/main" id="{91F0487E-DD6A-5BCB-8CE5-CAD7C3F83834}"/>
              </a:ext>
            </a:extLst>
          </p:cNvPr>
          <p:cNvSpPr txBox="1"/>
          <p:nvPr/>
        </p:nvSpPr>
        <p:spPr>
          <a:xfrm>
            <a:off x="6579973" y="5210432"/>
            <a:ext cx="561202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err="1">
                <a:solidFill>
                  <a:schemeClr val="bg1"/>
                </a:solidFill>
                <a:cs typeface="Arial"/>
              </a:rPr>
              <a:t>Tulevaisuuden</a:t>
            </a:r>
            <a:r>
              <a:rPr lang="en-US" sz="2400" b="1" i="1" dirty="0">
                <a:solidFill>
                  <a:schemeClr val="bg1"/>
                </a:solidFill>
                <a:cs typeface="Arial"/>
              </a:rPr>
              <a:t> </a:t>
            </a:r>
            <a:r>
              <a:rPr lang="en-US" sz="2400" b="1" i="1" err="1">
                <a:solidFill>
                  <a:schemeClr val="bg1"/>
                </a:solidFill>
                <a:cs typeface="Arial"/>
              </a:rPr>
              <a:t>tähdet</a:t>
            </a:r>
            <a:r>
              <a:rPr lang="en-US" sz="2400" b="1" i="1" dirty="0">
                <a:solidFill>
                  <a:schemeClr val="bg1"/>
                </a:solidFill>
                <a:cs typeface="Arial"/>
              </a:rPr>
              <a:t> syttyvät </a:t>
            </a:r>
            <a:r>
              <a:rPr lang="en-US" sz="2400" b="1" i="1">
                <a:solidFill>
                  <a:schemeClr val="bg1"/>
                </a:solidFill>
                <a:cs typeface="Arial"/>
              </a:rPr>
              <a:t>täällä!</a:t>
            </a:r>
            <a:endParaRPr lang="en-US" sz="2400" b="1" i="1" dirty="0">
              <a:solidFill>
                <a:schemeClr val="bg1"/>
              </a:solidFill>
              <a:cs typeface="Arial"/>
            </a:endParaRPr>
          </a:p>
        </p:txBody>
      </p:sp>
    </p:spTree>
    <p:extLst>
      <p:ext uri="{BB962C8B-B14F-4D97-AF65-F5344CB8AC3E}">
        <p14:creationId xmlns:p14="http://schemas.microsoft.com/office/powerpoint/2010/main" val="1542863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36DB4D-C487-4B5E-B954-48D41473CD98}"/>
              </a:ext>
            </a:extLst>
          </p:cNvPr>
          <p:cNvSpPr>
            <a:spLocks noGrp="1"/>
          </p:cNvSpPr>
          <p:nvPr>
            <p:ph type="title"/>
          </p:nvPr>
        </p:nvSpPr>
        <p:spPr>
          <a:xfrm>
            <a:off x="838200" y="365125"/>
            <a:ext cx="10515600" cy="1325563"/>
          </a:xfrm>
        </p:spPr>
        <p:txBody>
          <a:bodyPr anchor="ctr">
            <a:normAutofit/>
          </a:bodyPr>
          <a:lstStyle/>
          <a:p>
            <a:r>
              <a:rPr lang="fi-FI"/>
              <a:t>Opiskelu Lieksan lukiossa</a:t>
            </a:r>
          </a:p>
        </p:txBody>
      </p:sp>
      <p:sp>
        <p:nvSpPr>
          <p:cNvPr id="3" name="Sisällön paikkamerkki 2">
            <a:extLst>
              <a:ext uri="{FF2B5EF4-FFF2-40B4-BE49-F238E27FC236}">
                <a16:creationId xmlns:a16="http://schemas.microsoft.com/office/drawing/2014/main" id="{4C5BEFC4-E432-451C-A836-F0917E8D500F}"/>
              </a:ext>
            </a:extLst>
          </p:cNvPr>
          <p:cNvSpPr>
            <a:spLocks noGrp="1"/>
          </p:cNvSpPr>
          <p:nvPr>
            <p:ph sz="half" idx="1"/>
          </p:nvPr>
        </p:nvSpPr>
        <p:spPr>
          <a:xfrm>
            <a:off x="838200" y="1825625"/>
            <a:ext cx="5181600" cy="4351338"/>
          </a:xfrm>
        </p:spPr>
        <p:txBody>
          <a:bodyPr vert="horz" lIns="91440" tIns="45720" rIns="91440" bIns="45720" rtlCol="0" anchor="t">
            <a:normAutofit lnSpcReduction="10000"/>
          </a:bodyPr>
          <a:lstStyle/>
          <a:p>
            <a:pPr>
              <a:lnSpc>
                <a:spcPct val="90000"/>
              </a:lnSpc>
              <a:buFont typeface="Arial"/>
              <a:buChar char="•"/>
            </a:pPr>
            <a:r>
              <a:rPr lang="fi-FI" dirty="0">
                <a:latin typeface="Arial"/>
                <a:cs typeface="Arial"/>
              </a:rPr>
              <a:t>Opiskelu Lieksan lukiossa </a:t>
            </a:r>
            <a:r>
              <a:rPr lang="fi-FI" b="1" dirty="0">
                <a:latin typeface="Arial"/>
                <a:cs typeface="Arial"/>
              </a:rPr>
              <a:t>kestää 3–4 vuotta</a:t>
            </a:r>
            <a:r>
              <a:rPr lang="fi-FI" dirty="0">
                <a:latin typeface="Arial"/>
                <a:cs typeface="Arial"/>
              </a:rPr>
              <a:t>. Lukion oppimäärä koostuu </a:t>
            </a:r>
            <a:r>
              <a:rPr lang="fi-FI" b="1" dirty="0">
                <a:latin typeface="Arial"/>
                <a:cs typeface="Arial"/>
              </a:rPr>
              <a:t>150 opintopisteestä.</a:t>
            </a:r>
            <a:r>
              <a:rPr lang="fi-FI" dirty="0">
                <a:latin typeface="Arial"/>
                <a:cs typeface="Arial"/>
              </a:rPr>
              <a:t> Opintojen päätteeksi opiskelija suorittaa </a:t>
            </a:r>
            <a:r>
              <a:rPr lang="fi-FI" b="1" dirty="0">
                <a:latin typeface="Arial"/>
                <a:cs typeface="Arial"/>
              </a:rPr>
              <a:t>ylioppilastutkinnon</a:t>
            </a:r>
            <a:r>
              <a:rPr lang="fi-FI" dirty="0">
                <a:latin typeface="Arial"/>
                <a:cs typeface="Arial"/>
              </a:rPr>
              <a:t>, jossa opiskelija osallistuu vähintään </a:t>
            </a:r>
            <a:r>
              <a:rPr lang="fi-FI" b="1" dirty="0">
                <a:latin typeface="Arial"/>
                <a:cs typeface="Arial"/>
              </a:rPr>
              <a:t>viiden aineen kokeeseen</a:t>
            </a:r>
            <a:r>
              <a:rPr lang="fi-FI" dirty="0">
                <a:latin typeface="Arial"/>
                <a:cs typeface="Arial"/>
              </a:rPr>
              <a:t>. </a:t>
            </a:r>
          </a:p>
          <a:p>
            <a:pPr marL="285750" indent="-285750">
              <a:lnSpc>
                <a:spcPct val="90000"/>
              </a:lnSpc>
              <a:buFont typeface="Arial"/>
              <a:buChar char="•"/>
            </a:pPr>
            <a:r>
              <a:rPr lang="fi-FI" dirty="0">
                <a:latin typeface="Arial"/>
                <a:cs typeface="Arial"/>
              </a:rPr>
              <a:t>Lukio-opinnoissa korotustuvat opiskelijan </a:t>
            </a:r>
            <a:r>
              <a:rPr lang="fi-FI" b="1" dirty="0">
                <a:latin typeface="Arial"/>
                <a:cs typeface="Arial"/>
              </a:rPr>
              <a:t>omat valinnat ja kiinnostus</a:t>
            </a:r>
            <a:r>
              <a:rPr lang="fi-FI" dirty="0">
                <a:latin typeface="Arial"/>
                <a:cs typeface="Arial"/>
              </a:rPr>
              <a:t>. Lisäksi ylioppilastutkinnon suorittaminen on aiempaa </a:t>
            </a:r>
            <a:r>
              <a:rPr lang="fi-FI" b="1" dirty="0">
                <a:latin typeface="Arial"/>
                <a:cs typeface="Arial"/>
              </a:rPr>
              <a:t>joustavampaa</a:t>
            </a:r>
            <a:r>
              <a:rPr lang="fi-FI" dirty="0">
                <a:latin typeface="Arial"/>
                <a:cs typeface="Arial"/>
              </a:rPr>
              <a:t>. </a:t>
            </a:r>
          </a:p>
          <a:p>
            <a:pPr marL="285750" indent="-285750">
              <a:lnSpc>
                <a:spcPct val="90000"/>
              </a:lnSpc>
              <a:buFont typeface="Arial"/>
              <a:buChar char="•"/>
            </a:pPr>
            <a:r>
              <a:rPr lang="fi-FI" dirty="0">
                <a:latin typeface="Arial"/>
                <a:cs typeface="Arial"/>
              </a:rPr>
              <a:t>Jokaiselle opiskelijalle laaditaan opintojen alussa </a:t>
            </a:r>
            <a:r>
              <a:rPr lang="fi-FI" b="1" dirty="0">
                <a:latin typeface="Arial"/>
                <a:cs typeface="Arial"/>
              </a:rPr>
              <a:t>Henkilökohtainen opiskelusuunnitelma</a:t>
            </a:r>
            <a:r>
              <a:rPr lang="fi-FI" dirty="0">
                <a:latin typeface="Arial"/>
                <a:cs typeface="Arial"/>
              </a:rPr>
              <a:t>, johon sisällytetään </a:t>
            </a:r>
            <a:r>
              <a:rPr lang="fi-FI" b="1" dirty="0">
                <a:latin typeface="Arial"/>
                <a:cs typeface="Arial"/>
              </a:rPr>
              <a:t>arvio lukion suoritusajasta ja oppiainepainotuksista</a:t>
            </a:r>
            <a:r>
              <a:rPr lang="fi-FI" dirty="0">
                <a:latin typeface="Arial"/>
                <a:cs typeface="Arial"/>
              </a:rPr>
              <a:t>. </a:t>
            </a:r>
            <a:endParaRPr lang="fi-FI" b="1" i="1" dirty="0">
              <a:latin typeface="Arial"/>
              <a:cs typeface="Arial"/>
            </a:endParaRPr>
          </a:p>
          <a:p>
            <a:pPr marL="285750" indent="-285750">
              <a:lnSpc>
                <a:spcPct val="90000"/>
              </a:lnSpc>
            </a:pPr>
            <a:r>
              <a:rPr lang="fi-FI" dirty="0">
                <a:latin typeface="Arial"/>
                <a:cs typeface="Arial"/>
              </a:rPr>
              <a:t>Päivälukion opiskelijoille tarjotaan lukio-opintojen alussa läppärit, jotka on mahdollisuus lunastaa itselleen lukio-opintojen päätteeksi.  </a:t>
            </a:r>
          </a:p>
          <a:p>
            <a:pPr marL="285750" indent="-285750">
              <a:lnSpc>
                <a:spcPct val="90000"/>
              </a:lnSpc>
            </a:pPr>
            <a:r>
              <a:rPr lang="fi-FI" dirty="0">
                <a:latin typeface="Arial"/>
                <a:cs typeface="Arial"/>
              </a:rPr>
              <a:t>Sähköinen oppimateriaali, mutta saatavilla myös paperikirjoja. </a:t>
            </a:r>
            <a:endParaRPr lang="fi-FI" dirty="0"/>
          </a:p>
        </p:txBody>
      </p:sp>
      <p:pic>
        <p:nvPicPr>
          <p:cNvPr id="5" name="Picture 4">
            <a:extLst>
              <a:ext uri="{FF2B5EF4-FFF2-40B4-BE49-F238E27FC236}">
                <a16:creationId xmlns:a16="http://schemas.microsoft.com/office/drawing/2014/main" id="{414F1835-F03B-B8D6-6D31-7C864917B497}"/>
              </a:ext>
            </a:extLst>
          </p:cNvPr>
          <p:cNvPicPr>
            <a:picLocks noChangeAspect="1"/>
          </p:cNvPicPr>
          <p:nvPr/>
        </p:nvPicPr>
        <p:blipFill>
          <a:blip r:embed="rId2"/>
          <a:srcRect l="14172" r="4855" b="3"/>
          <a:stretch>
            <a:fillRect/>
          </a:stretch>
        </p:blipFill>
        <p:spPr>
          <a:xfrm>
            <a:off x="6172200" y="1825625"/>
            <a:ext cx="5181600" cy="4351338"/>
          </a:xfrm>
          <a:prstGeom prst="rect">
            <a:avLst/>
          </a:prstGeom>
          <a:noFill/>
        </p:spPr>
      </p:pic>
    </p:spTree>
    <p:extLst>
      <p:ext uri="{BB962C8B-B14F-4D97-AF65-F5344CB8AC3E}">
        <p14:creationId xmlns:p14="http://schemas.microsoft.com/office/powerpoint/2010/main" val="2626520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BA546A57-3A5C-A374-F55A-98C72FA244F0}"/>
              </a:ext>
            </a:extLst>
          </p:cNvPr>
          <p:cNvPicPr>
            <a:picLocks noChangeAspect="1"/>
          </p:cNvPicPr>
          <p:nvPr/>
        </p:nvPicPr>
        <p:blipFill>
          <a:blip r:embed="rId2"/>
          <a:srcRect l="23038" r="17604" b="-1"/>
          <a:stretch>
            <a:fillRect/>
          </a:stretch>
        </p:blipFill>
        <p:spPr>
          <a:xfrm>
            <a:off x="6091691" y="10"/>
            <a:ext cx="6098400" cy="6857989"/>
          </a:xfrm>
          <a:prstGeom prst="rect">
            <a:avLst/>
          </a:prstGeom>
          <a:noFill/>
        </p:spPr>
      </p:pic>
      <p:sp>
        <p:nvSpPr>
          <p:cNvPr id="5" name="Otsikko 4">
            <a:extLst>
              <a:ext uri="{FF2B5EF4-FFF2-40B4-BE49-F238E27FC236}">
                <a16:creationId xmlns:a16="http://schemas.microsoft.com/office/drawing/2014/main" id="{054702AD-41E6-48A0-AC90-A48474158CB4}"/>
              </a:ext>
            </a:extLst>
          </p:cNvPr>
          <p:cNvSpPr>
            <a:spLocks noGrp="1"/>
          </p:cNvSpPr>
          <p:nvPr>
            <p:ph type="title"/>
          </p:nvPr>
        </p:nvSpPr>
        <p:spPr>
          <a:xfrm>
            <a:off x="838201" y="365125"/>
            <a:ext cx="4724982" cy="1325563"/>
          </a:xfrm>
        </p:spPr>
        <p:txBody>
          <a:bodyPr anchor="ctr">
            <a:normAutofit/>
          </a:bodyPr>
          <a:lstStyle/>
          <a:p>
            <a:r>
              <a:rPr lang="fi-FI" sz="2100" i="1" dirty="0">
                <a:latin typeface="Georgia"/>
              </a:rPr>
              <a:t>Lukiosta saa monipuolisen ja vahvan pohja jatko-opinnoille ja työelämään!</a:t>
            </a:r>
            <a:br>
              <a:rPr lang="fi-FI" sz="2100" i="1" dirty="0"/>
            </a:br>
            <a:r>
              <a:rPr lang="fi-FI" sz="2100" dirty="0">
                <a:latin typeface="Georgia"/>
              </a:rPr>
              <a:t>                </a:t>
            </a:r>
          </a:p>
        </p:txBody>
      </p:sp>
      <p:sp>
        <p:nvSpPr>
          <p:cNvPr id="6" name="Sisällön paikkamerkki 5">
            <a:extLst>
              <a:ext uri="{FF2B5EF4-FFF2-40B4-BE49-F238E27FC236}">
                <a16:creationId xmlns:a16="http://schemas.microsoft.com/office/drawing/2014/main" id="{354A1C9E-04A0-4A10-BAAE-03DF5225594D}"/>
              </a:ext>
            </a:extLst>
          </p:cNvPr>
          <p:cNvSpPr>
            <a:spLocks noGrp="1"/>
          </p:cNvSpPr>
          <p:nvPr>
            <p:ph idx="13"/>
          </p:nvPr>
        </p:nvSpPr>
        <p:spPr>
          <a:xfrm>
            <a:off x="838201" y="1825625"/>
            <a:ext cx="4724982" cy="4351338"/>
          </a:xfrm>
        </p:spPr>
        <p:txBody>
          <a:bodyPr vert="horz" lIns="91440" tIns="45720" rIns="91440" bIns="45720" rtlCol="0" anchor="t">
            <a:normAutofit/>
          </a:bodyPr>
          <a:lstStyle/>
          <a:p>
            <a:pPr marL="0" indent="0">
              <a:lnSpc>
                <a:spcPct val="90000"/>
              </a:lnSpc>
              <a:buNone/>
            </a:pPr>
            <a:r>
              <a:rPr lang="fi-FI" sz="1400" b="1" dirty="0">
                <a:latin typeface="Arial"/>
                <a:cs typeface="Arial"/>
              </a:rPr>
              <a:t>Lukio-opintojen painotuksia</a:t>
            </a:r>
          </a:p>
          <a:p>
            <a:pPr>
              <a:lnSpc>
                <a:spcPct val="90000"/>
              </a:lnSpc>
            </a:pPr>
            <a:endParaRPr lang="fi-FI" sz="1400" b="1"/>
          </a:p>
          <a:p>
            <a:pPr>
              <a:lnSpc>
                <a:spcPct val="90000"/>
              </a:lnSpc>
            </a:pPr>
            <a:r>
              <a:rPr lang="fi-FI" sz="1400" b="1" dirty="0">
                <a:latin typeface="Arial"/>
                <a:cs typeface="Arial"/>
              </a:rPr>
              <a:t>Kieliopinnot</a:t>
            </a:r>
            <a:r>
              <a:rPr lang="fi-FI" sz="1400" dirty="0">
                <a:latin typeface="Arial"/>
                <a:cs typeface="Arial"/>
              </a:rPr>
              <a:t>: äidinkieli ja kirjallisuus/suomi toisen kielenä, vieraat kielet, toinen kotimainen kieli.</a:t>
            </a:r>
            <a:endParaRPr lang="fi-FI" sz="1400" dirty="0"/>
          </a:p>
          <a:p>
            <a:pPr>
              <a:lnSpc>
                <a:spcPct val="90000"/>
              </a:lnSpc>
            </a:pPr>
            <a:r>
              <a:rPr lang="fi-FI" sz="1400" b="1" dirty="0">
                <a:latin typeface="Arial"/>
                <a:cs typeface="Arial"/>
              </a:rPr>
              <a:t>Matemaattiset aineet</a:t>
            </a:r>
            <a:r>
              <a:rPr lang="fi-FI" sz="1400" dirty="0">
                <a:latin typeface="Arial"/>
                <a:cs typeface="Arial"/>
              </a:rPr>
              <a:t>: matematiikka, fysiikka, kemia.</a:t>
            </a:r>
          </a:p>
          <a:p>
            <a:pPr>
              <a:lnSpc>
                <a:spcPct val="90000"/>
              </a:lnSpc>
            </a:pPr>
            <a:r>
              <a:rPr lang="fi-FI" sz="1400" b="1" dirty="0">
                <a:latin typeface="Arial"/>
                <a:cs typeface="Arial"/>
              </a:rPr>
              <a:t>Luonnontieteet</a:t>
            </a:r>
            <a:r>
              <a:rPr lang="fi-FI" sz="1400" dirty="0">
                <a:latin typeface="Arial"/>
                <a:cs typeface="Arial"/>
              </a:rPr>
              <a:t>: biologia, maantiede.</a:t>
            </a:r>
          </a:p>
          <a:p>
            <a:pPr>
              <a:lnSpc>
                <a:spcPct val="90000"/>
              </a:lnSpc>
            </a:pPr>
            <a:r>
              <a:rPr lang="fi-FI" sz="1400" b="1" dirty="0">
                <a:latin typeface="Arial"/>
                <a:cs typeface="Arial"/>
              </a:rPr>
              <a:t>Humanistiset ja yhteiskunnalliset aineet:</a:t>
            </a:r>
            <a:r>
              <a:rPr lang="fi-FI" sz="1400" dirty="0">
                <a:latin typeface="Arial"/>
                <a:cs typeface="Arial"/>
              </a:rPr>
              <a:t> historia, yhteiskuntaoppi, uskonto/elämänkatsomustieto.</a:t>
            </a:r>
          </a:p>
          <a:p>
            <a:pPr>
              <a:lnSpc>
                <a:spcPct val="90000"/>
              </a:lnSpc>
            </a:pPr>
            <a:r>
              <a:rPr lang="fi-FI" sz="1400" b="1" dirty="0">
                <a:latin typeface="Arial"/>
                <a:cs typeface="Arial"/>
              </a:rPr>
              <a:t>Käyttäytymistieteet:</a:t>
            </a:r>
            <a:r>
              <a:rPr lang="fi-FI" sz="1400" dirty="0">
                <a:latin typeface="Arial"/>
                <a:cs typeface="Arial"/>
              </a:rPr>
              <a:t> psykologia ja filosofia.</a:t>
            </a:r>
          </a:p>
          <a:p>
            <a:pPr>
              <a:lnSpc>
                <a:spcPct val="90000"/>
              </a:lnSpc>
            </a:pPr>
            <a:r>
              <a:rPr lang="fi-FI" sz="1400" b="1" dirty="0">
                <a:latin typeface="Arial"/>
                <a:cs typeface="Arial"/>
              </a:rPr>
              <a:t>Taito- ja taideaineet</a:t>
            </a:r>
            <a:r>
              <a:rPr lang="fi-FI" sz="1400" dirty="0">
                <a:latin typeface="Arial"/>
                <a:cs typeface="Arial"/>
              </a:rPr>
              <a:t>: kuvataide ja musiikki. </a:t>
            </a:r>
            <a:r>
              <a:rPr lang="fi-FI" sz="1400" b="1" i="1" dirty="0">
                <a:latin typeface="Arial"/>
                <a:cs typeface="Arial"/>
              </a:rPr>
              <a:t>Mahdollisuus osallistua Lieksan lukion musalinjan </a:t>
            </a:r>
            <a:r>
              <a:rPr lang="fi-FI" sz="1400" b="1" i="1">
                <a:latin typeface="Arial"/>
                <a:cs typeface="Arial"/>
              </a:rPr>
              <a:t>toimintaan! (20op)</a:t>
            </a:r>
          </a:p>
          <a:p>
            <a:pPr>
              <a:lnSpc>
                <a:spcPct val="90000"/>
              </a:lnSpc>
            </a:pPr>
            <a:r>
              <a:rPr lang="fi-FI" sz="1400" b="1" dirty="0">
                <a:latin typeface="Arial"/>
                <a:cs typeface="Arial"/>
              </a:rPr>
              <a:t>Liikunta ja terveys</a:t>
            </a:r>
            <a:r>
              <a:rPr lang="fi-FI" sz="1400" dirty="0">
                <a:latin typeface="Arial"/>
                <a:cs typeface="Arial"/>
              </a:rPr>
              <a:t>: liikunta ja terveystieto. Mahdollisuus liikuntatutor-toimintaan ja urheiluvalmennukseen osallistumiseen.</a:t>
            </a:r>
          </a:p>
          <a:p>
            <a:pPr>
              <a:lnSpc>
                <a:spcPct val="90000"/>
              </a:lnSpc>
            </a:pPr>
            <a:r>
              <a:rPr lang="fi-FI" sz="1400" b="1" dirty="0">
                <a:latin typeface="Arial"/>
                <a:cs typeface="Arial"/>
              </a:rPr>
              <a:t>Lukiodiplomeja</a:t>
            </a:r>
            <a:r>
              <a:rPr lang="fi-FI" sz="1400" dirty="0">
                <a:latin typeface="Arial"/>
                <a:cs typeface="Arial"/>
              </a:rPr>
              <a:t> voi suorittaa eri aineissa. </a:t>
            </a:r>
          </a:p>
        </p:txBody>
      </p:sp>
    </p:spTree>
    <p:extLst>
      <p:ext uri="{BB962C8B-B14F-4D97-AF65-F5344CB8AC3E}">
        <p14:creationId xmlns:p14="http://schemas.microsoft.com/office/powerpoint/2010/main" val="609746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F01E519-6CF8-DED0-E6C2-A290EF2F9CBF}"/>
              </a:ext>
            </a:extLst>
          </p:cNvPr>
          <p:cNvSpPr>
            <a:spLocks noGrp="1"/>
          </p:cNvSpPr>
          <p:nvPr>
            <p:ph type="title"/>
          </p:nvPr>
        </p:nvSpPr>
        <p:spPr>
          <a:xfrm>
            <a:off x="838200" y="365125"/>
            <a:ext cx="10515600" cy="1325563"/>
          </a:xfrm>
        </p:spPr>
        <p:txBody>
          <a:bodyPr anchor="ctr">
            <a:normAutofit/>
          </a:bodyPr>
          <a:lstStyle/>
          <a:p>
            <a:r>
              <a:rPr lang="fi-FI"/>
              <a:t>Mitä tarkoittaa vahva ja monipolinen pohja jatko-opinnoille ja työelämään?</a:t>
            </a:r>
            <a:endParaRPr lang="fi-FI" dirty="0"/>
          </a:p>
        </p:txBody>
      </p:sp>
      <p:sp>
        <p:nvSpPr>
          <p:cNvPr id="3" name="Sisällön paikkamerkki 2">
            <a:extLst>
              <a:ext uri="{FF2B5EF4-FFF2-40B4-BE49-F238E27FC236}">
                <a16:creationId xmlns:a16="http://schemas.microsoft.com/office/drawing/2014/main" id="{5A52C375-7A1B-28B6-3E7D-124C4068188B}"/>
              </a:ext>
            </a:extLst>
          </p:cNvPr>
          <p:cNvSpPr>
            <a:spLocks noGrp="1"/>
          </p:cNvSpPr>
          <p:nvPr>
            <p:ph sz="half" idx="1"/>
          </p:nvPr>
        </p:nvSpPr>
        <p:spPr>
          <a:xfrm>
            <a:off x="838200" y="1825625"/>
            <a:ext cx="5181600" cy="4351338"/>
          </a:xfrm>
        </p:spPr>
        <p:txBody>
          <a:bodyPr vert="horz" lIns="91440" tIns="45720" rIns="91440" bIns="45720" rtlCol="0" anchor="t">
            <a:normAutofit/>
          </a:bodyPr>
          <a:lstStyle/>
          <a:p>
            <a:r>
              <a:rPr lang="fi-FI" dirty="0">
                <a:latin typeface="Arial"/>
                <a:cs typeface="Arial"/>
              </a:rPr>
              <a:t>Vahvat kielelliset ja matemaattiset taidot.</a:t>
            </a:r>
          </a:p>
          <a:p>
            <a:r>
              <a:rPr lang="fi-FI" dirty="0">
                <a:latin typeface="Arial"/>
                <a:cs typeface="Arial"/>
              </a:rPr>
              <a:t>Vahvan teoreettisen pohjan (Monessa ammatissa tarpeellinen ja nykyisin pitkät monipolviset työurat!)</a:t>
            </a:r>
          </a:p>
          <a:p>
            <a:r>
              <a:rPr lang="fi-FI" dirty="0">
                <a:latin typeface="Arial"/>
                <a:cs typeface="Arial"/>
              </a:rPr>
              <a:t>Valmiuden opiskella laajoja kokonaisuuksia.</a:t>
            </a:r>
          </a:p>
          <a:p>
            <a:r>
              <a:rPr lang="fi-FI" dirty="0">
                <a:latin typeface="Arial"/>
                <a:cs typeface="Arial"/>
              </a:rPr>
              <a:t>Opiskelutaitojen kehittäminen.</a:t>
            </a:r>
          </a:p>
          <a:p>
            <a:r>
              <a:rPr lang="fi-FI" dirty="0">
                <a:latin typeface="Arial"/>
                <a:cs typeface="Arial"/>
              </a:rPr>
              <a:t>Itsenäisen opiskelun taidot kehittyvät.</a:t>
            </a:r>
          </a:p>
          <a:p>
            <a:r>
              <a:rPr lang="fi-FI" i="1" dirty="0">
                <a:latin typeface="Arial"/>
                <a:cs typeface="Arial"/>
              </a:rPr>
              <a:t>Mahdollisuus päästä todistusvalinnalla yliopistoon.</a:t>
            </a:r>
            <a:endParaRPr lang="fi-FI" dirty="0">
              <a:latin typeface="Arial"/>
              <a:cs typeface="Arial"/>
            </a:endParaRPr>
          </a:p>
          <a:p>
            <a:r>
              <a:rPr lang="fi-FI" i="1" dirty="0">
                <a:latin typeface="Arial"/>
                <a:cs typeface="Arial"/>
              </a:rPr>
              <a:t>Yliopistovalintakokeissa edellytyksenä lukion opintojaksojen osaaminen ja AMK-valintakokeisiin hyvä pohja! </a:t>
            </a:r>
          </a:p>
        </p:txBody>
      </p:sp>
      <p:pic>
        <p:nvPicPr>
          <p:cNvPr id="5" name="Kuva 7">
            <a:extLst>
              <a:ext uri="{FF2B5EF4-FFF2-40B4-BE49-F238E27FC236}">
                <a16:creationId xmlns:a16="http://schemas.microsoft.com/office/drawing/2014/main" id="{7749E679-8F70-2373-11E9-526011CFE5BF}"/>
              </a:ext>
            </a:extLst>
          </p:cNvPr>
          <p:cNvPicPr>
            <a:picLocks noChangeAspect="1"/>
          </p:cNvPicPr>
          <p:nvPr/>
        </p:nvPicPr>
        <p:blipFill>
          <a:blip r:embed="rId2"/>
          <a:srcRect l="23038" r="17604" b="-1"/>
          <a:stretch>
            <a:fillRect/>
          </a:stretch>
        </p:blipFill>
        <p:spPr>
          <a:xfrm>
            <a:off x="6828287" y="1825625"/>
            <a:ext cx="3869426" cy="4351338"/>
          </a:xfrm>
          <a:prstGeom prst="rect">
            <a:avLst/>
          </a:prstGeom>
          <a:noFill/>
        </p:spPr>
      </p:pic>
    </p:spTree>
    <p:extLst>
      <p:ext uri="{BB962C8B-B14F-4D97-AF65-F5344CB8AC3E}">
        <p14:creationId xmlns:p14="http://schemas.microsoft.com/office/powerpoint/2010/main" val="1810264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Kuva, joka sisältää kohteen teksti, kuvakaappaus, diagrammi, Samansuuntainen&#10;&#10;Kuvaus luotu automaattisesti">
            <a:extLst>
              <a:ext uri="{FF2B5EF4-FFF2-40B4-BE49-F238E27FC236}">
                <a16:creationId xmlns:a16="http://schemas.microsoft.com/office/drawing/2014/main" id="{2D2C7530-EA2D-A12D-F100-9E38A1FD1C11}"/>
              </a:ext>
            </a:extLst>
          </p:cNvPr>
          <p:cNvPicPr>
            <a:picLocks noChangeAspect="1"/>
          </p:cNvPicPr>
          <p:nvPr/>
        </p:nvPicPr>
        <p:blipFill>
          <a:blip r:embed="rId2"/>
          <a:srcRect t="12634" r="1" b="5556"/>
          <a:stretch>
            <a:fillRect/>
          </a:stretch>
        </p:blipFill>
        <p:spPr>
          <a:xfrm>
            <a:off x="6091691" y="10"/>
            <a:ext cx="6098400" cy="6857989"/>
          </a:xfrm>
          <a:prstGeom prst="rect">
            <a:avLst/>
          </a:prstGeom>
          <a:noFill/>
        </p:spPr>
      </p:pic>
      <p:sp>
        <p:nvSpPr>
          <p:cNvPr id="2" name="Otsikko 1">
            <a:extLst>
              <a:ext uri="{FF2B5EF4-FFF2-40B4-BE49-F238E27FC236}">
                <a16:creationId xmlns:a16="http://schemas.microsoft.com/office/drawing/2014/main" id="{D8886A03-3AD6-2162-824C-F3C75246E385}"/>
              </a:ext>
            </a:extLst>
          </p:cNvPr>
          <p:cNvSpPr>
            <a:spLocks noGrp="1"/>
          </p:cNvSpPr>
          <p:nvPr>
            <p:ph type="title"/>
          </p:nvPr>
        </p:nvSpPr>
        <p:spPr>
          <a:xfrm>
            <a:off x="838201" y="365125"/>
            <a:ext cx="4724982" cy="1325563"/>
          </a:xfrm>
        </p:spPr>
        <p:txBody>
          <a:bodyPr anchor="ctr">
            <a:normAutofit/>
          </a:bodyPr>
          <a:lstStyle/>
          <a:p>
            <a:r>
              <a:rPr lang="fi-FI"/>
              <a:t>Lukio-opinnoissa on valinnaisuutta!</a:t>
            </a:r>
            <a:endParaRPr lang="fi-FI" dirty="0"/>
          </a:p>
        </p:txBody>
      </p:sp>
      <p:sp>
        <p:nvSpPr>
          <p:cNvPr id="7" name="Content Placeholder 3">
            <a:extLst>
              <a:ext uri="{FF2B5EF4-FFF2-40B4-BE49-F238E27FC236}">
                <a16:creationId xmlns:a16="http://schemas.microsoft.com/office/drawing/2014/main" id="{51BEAA8B-4D21-6FAA-490C-DD5AA234101D}"/>
              </a:ext>
            </a:extLst>
          </p:cNvPr>
          <p:cNvSpPr>
            <a:spLocks noGrp="1"/>
          </p:cNvSpPr>
          <p:nvPr>
            <p:ph idx="13"/>
          </p:nvPr>
        </p:nvSpPr>
        <p:spPr>
          <a:xfrm>
            <a:off x="838201" y="1825625"/>
            <a:ext cx="4724982" cy="4351338"/>
          </a:xfrm>
        </p:spPr>
        <p:txBody>
          <a:bodyPr/>
          <a:lstStyle/>
          <a:p>
            <a:endParaRPr lang="en-US"/>
          </a:p>
        </p:txBody>
      </p:sp>
      <p:pic>
        <p:nvPicPr>
          <p:cNvPr id="8" name="Kuva 4" descr="Ylioppilastutkinnon rakenne kaaviona.">
            <a:extLst>
              <a:ext uri="{FF2B5EF4-FFF2-40B4-BE49-F238E27FC236}">
                <a16:creationId xmlns:a16="http://schemas.microsoft.com/office/drawing/2014/main" id="{740A5355-24A4-CCF7-4E9D-E4A2445E55AF}"/>
              </a:ext>
            </a:extLst>
          </p:cNvPr>
          <p:cNvPicPr>
            <a:picLocks noChangeAspect="1"/>
          </p:cNvPicPr>
          <p:nvPr/>
        </p:nvPicPr>
        <p:blipFill>
          <a:blip r:embed="rId3"/>
          <a:stretch>
            <a:fillRect/>
          </a:stretch>
        </p:blipFill>
        <p:spPr>
          <a:xfrm>
            <a:off x="244457" y="2801845"/>
            <a:ext cx="5106931" cy="1782632"/>
          </a:xfrm>
          <a:prstGeom prst="rect">
            <a:avLst/>
          </a:prstGeom>
        </p:spPr>
      </p:pic>
    </p:spTree>
    <p:extLst>
      <p:ext uri="{BB962C8B-B14F-4D97-AF65-F5344CB8AC3E}">
        <p14:creationId xmlns:p14="http://schemas.microsoft.com/office/powerpoint/2010/main" val="4117649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Kuva, joka sisältää kohteen henkilö, vaate, soitin, konsertti&#10;&#10;Kuvaus luotu automaattisesti">
            <a:extLst>
              <a:ext uri="{FF2B5EF4-FFF2-40B4-BE49-F238E27FC236}">
                <a16:creationId xmlns:a16="http://schemas.microsoft.com/office/drawing/2014/main" id="{7C3AC9FA-C179-5F9F-41D3-5BDC34205C24}"/>
              </a:ext>
            </a:extLst>
          </p:cNvPr>
          <p:cNvPicPr>
            <a:picLocks noChangeAspect="1"/>
          </p:cNvPicPr>
          <p:nvPr/>
        </p:nvPicPr>
        <p:blipFill>
          <a:blip r:embed="rId2"/>
          <a:srcRect l="13250" r="16946" b="1"/>
          <a:stretch>
            <a:fillRect/>
          </a:stretch>
        </p:blipFill>
        <p:spPr>
          <a:xfrm>
            <a:off x="6091691" y="10"/>
            <a:ext cx="6098400" cy="6857989"/>
          </a:xfrm>
          <a:prstGeom prst="rect">
            <a:avLst/>
          </a:prstGeom>
          <a:noFill/>
        </p:spPr>
      </p:pic>
      <p:sp>
        <p:nvSpPr>
          <p:cNvPr id="2" name="Otsikko 1">
            <a:extLst>
              <a:ext uri="{FF2B5EF4-FFF2-40B4-BE49-F238E27FC236}">
                <a16:creationId xmlns:a16="http://schemas.microsoft.com/office/drawing/2014/main" id="{57A3CAD4-5872-FC67-85BA-E835CC02AB44}"/>
              </a:ext>
            </a:extLst>
          </p:cNvPr>
          <p:cNvSpPr>
            <a:spLocks noGrp="1"/>
          </p:cNvSpPr>
          <p:nvPr>
            <p:ph type="title"/>
          </p:nvPr>
        </p:nvSpPr>
        <p:spPr>
          <a:xfrm>
            <a:off x="838201" y="365125"/>
            <a:ext cx="4724982" cy="1325563"/>
          </a:xfrm>
        </p:spPr>
        <p:txBody>
          <a:bodyPr anchor="ctr">
            <a:normAutofit/>
          </a:bodyPr>
          <a:lstStyle/>
          <a:p>
            <a:r>
              <a:rPr lang="fi-FI"/>
              <a:t>Opiskelu on muutakin kuin lukemista!</a:t>
            </a:r>
          </a:p>
        </p:txBody>
      </p:sp>
      <p:sp>
        <p:nvSpPr>
          <p:cNvPr id="3" name="Sisällön paikkamerkki 2">
            <a:extLst>
              <a:ext uri="{FF2B5EF4-FFF2-40B4-BE49-F238E27FC236}">
                <a16:creationId xmlns:a16="http://schemas.microsoft.com/office/drawing/2014/main" id="{13C5181B-0A01-7E34-BB60-89FC6EE2D67E}"/>
              </a:ext>
            </a:extLst>
          </p:cNvPr>
          <p:cNvSpPr>
            <a:spLocks noGrp="1"/>
          </p:cNvSpPr>
          <p:nvPr>
            <p:ph idx="13"/>
          </p:nvPr>
        </p:nvSpPr>
        <p:spPr>
          <a:xfrm>
            <a:off x="838201" y="1825625"/>
            <a:ext cx="4724982" cy="4351338"/>
          </a:xfrm>
        </p:spPr>
        <p:txBody>
          <a:bodyPr vert="horz" lIns="91440" tIns="45720" rIns="91440" bIns="45720" rtlCol="0" anchor="t">
            <a:normAutofit/>
          </a:bodyPr>
          <a:lstStyle/>
          <a:p>
            <a:endParaRPr lang="fi-FI"/>
          </a:p>
          <a:p>
            <a:r>
              <a:rPr lang="fi-FI" i="1" dirty="0">
                <a:latin typeface="Arial"/>
                <a:cs typeface="Arial"/>
              </a:rPr>
              <a:t>Lieksan lukiossa toimii aktiivinen musalinja!</a:t>
            </a:r>
          </a:p>
          <a:p>
            <a:pPr marL="0" indent="0">
              <a:buNone/>
            </a:pPr>
            <a:r>
              <a:rPr lang="fi-FI" i="1" dirty="0">
                <a:latin typeface="Arial"/>
                <a:cs typeface="Arial"/>
              </a:rPr>
              <a:t>   (20op)</a:t>
            </a:r>
            <a:endParaRPr lang="fi-FI" i="1" dirty="0"/>
          </a:p>
          <a:p>
            <a:endParaRPr lang="fi-FI" i="1" dirty="0"/>
          </a:p>
          <a:p>
            <a:r>
              <a:rPr lang="fi-FI" i="1" dirty="0">
                <a:latin typeface="Arial"/>
                <a:cs typeface="Arial"/>
              </a:rPr>
              <a:t>Urheilua aktiivisesti seuratoiminnassa/valmennuksessa harrastava voi saada </a:t>
            </a:r>
            <a:r>
              <a:rPr lang="fi-FI" i="1" dirty="0" err="1">
                <a:latin typeface="Arial"/>
                <a:cs typeface="Arial"/>
              </a:rPr>
              <a:t>hyväksiluettua</a:t>
            </a:r>
            <a:r>
              <a:rPr lang="fi-FI" i="1" dirty="0">
                <a:latin typeface="Arial"/>
                <a:cs typeface="Arial"/>
              </a:rPr>
              <a:t> harrastuneisuuttaan lukio-opinnoissaan.</a:t>
            </a:r>
          </a:p>
          <a:p>
            <a:pPr marL="0" indent="0">
              <a:buNone/>
            </a:pPr>
            <a:r>
              <a:rPr lang="fi-FI" i="1" dirty="0">
                <a:latin typeface="Arial"/>
                <a:cs typeface="Arial"/>
              </a:rPr>
              <a:t>    (10 op)</a:t>
            </a:r>
            <a:endParaRPr lang="fi-FI" dirty="0"/>
          </a:p>
        </p:txBody>
      </p:sp>
    </p:spTree>
    <p:extLst>
      <p:ext uri="{BB962C8B-B14F-4D97-AF65-F5344CB8AC3E}">
        <p14:creationId xmlns:p14="http://schemas.microsoft.com/office/powerpoint/2010/main" val="1223625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576152AB-DB4E-43E1-BE8B-9E2B5DE4C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92544CF4-9B52-4A7B-A4B3-88C72729B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743290"/>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Rectangle 29">
            <a:extLst>
              <a:ext uri="{FF2B5EF4-FFF2-40B4-BE49-F238E27FC236}">
                <a16:creationId xmlns:a16="http://schemas.microsoft.com/office/drawing/2014/main" id="{E75862C5-5C00-4421-BC7B-9B7B86DBC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729038"/>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20FBFC46-C843-42C7-A3AF-548C1205D06B}"/>
              </a:ext>
            </a:extLst>
          </p:cNvPr>
          <p:cNvSpPr>
            <a:spLocks noGrp="1"/>
          </p:cNvSpPr>
          <p:nvPr>
            <p:ph type="title"/>
          </p:nvPr>
        </p:nvSpPr>
        <p:spPr>
          <a:xfrm>
            <a:off x="1115568" y="347730"/>
            <a:ext cx="10168128" cy="2052034"/>
          </a:xfrm>
        </p:spPr>
        <p:txBody>
          <a:bodyPr>
            <a:normAutofit/>
          </a:bodyPr>
          <a:lstStyle/>
          <a:p>
            <a:r>
              <a:rPr lang="fi-FI" sz="4800"/>
              <a:t>Hyväksiluku ja osaamisen tunnustaminen</a:t>
            </a:r>
          </a:p>
        </p:txBody>
      </p:sp>
      <p:sp>
        <p:nvSpPr>
          <p:cNvPr id="32" name="Rectangle 31">
            <a:extLst>
              <a:ext uri="{FF2B5EF4-FFF2-40B4-BE49-F238E27FC236}">
                <a16:creationId xmlns:a16="http://schemas.microsoft.com/office/drawing/2014/main" id="{089440EF-9BE9-4AE9-8C28-00B02296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101050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Sisällön paikkamerkki 2">
            <a:extLst>
              <a:ext uri="{FF2B5EF4-FFF2-40B4-BE49-F238E27FC236}">
                <a16:creationId xmlns:a16="http://schemas.microsoft.com/office/drawing/2014/main" id="{C5BE0B6B-03FC-44F0-A859-FBD7EB2B0AB9}"/>
              </a:ext>
            </a:extLst>
          </p:cNvPr>
          <p:cNvGraphicFramePr>
            <a:graphicFrameLocks noGrp="1"/>
          </p:cNvGraphicFramePr>
          <p:nvPr>
            <p:ph idx="1"/>
            <p:extLst>
              <p:ext uri="{D42A27DB-BD31-4B8C-83A1-F6EECF244321}">
                <p14:modId xmlns:p14="http://schemas.microsoft.com/office/powerpoint/2010/main" val="430817655"/>
              </p:ext>
            </p:extLst>
          </p:nvPr>
        </p:nvGraphicFramePr>
        <p:xfrm>
          <a:off x="1115568" y="3241582"/>
          <a:ext cx="10168128" cy="2743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7745660"/>
      </p:ext>
    </p:extLst>
  </p:cSld>
  <p:clrMapOvr>
    <a:masterClrMapping/>
  </p:clrMapOvr>
</p:sld>
</file>

<file path=ppt/theme/theme1.xml><?xml version="1.0" encoding="utf-8"?>
<a:theme xmlns:a="http://schemas.openxmlformats.org/drawingml/2006/main" name="Lieksa_valkoinen">
  <a:themeElements>
    <a:clrScheme name="Lieksa – colors">
      <a:dk1>
        <a:srgbClr val="000000"/>
      </a:dk1>
      <a:lt1>
        <a:srgbClr val="FFFFFF"/>
      </a:lt1>
      <a:dk2>
        <a:srgbClr val="44546A"/>
      </a:dk2>
      <a:lt2>
        <a:srgbClr val="E7E6E6"/>
      </a:lt2>
      <a:accent1>
        <a:srgbClr val="E4042C"/>
      </a:accent1>
      <a:accent2>
        <a:srgbClr val="919388"/>
      </a:accent2>
      <a:accent3>
        <a:srgbClr val="C69315"/>
      </a:accent3>
      <a:accent4>
        <a:srgbClr val="26346E"/>
      </a:accent4>
      <a:accent5>
        <a:srgbClr val="3E342F"/>
      </a:accent5>
      <a:accent6>
        <a:srgbClr val="016F45"/>
      </a:accent6>
      <a:hlink>
        <a:srgbClr val="E4042C"/>
      </a:hlink>
      <a:folHlink>
        <a:srgbClr val="E404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eksa_kuvapohja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a3ad2d22da9d40398830d15dc94cbf2c xmlns="c6cce425-e9ef-4565-91d0-46bb6cfb4b83">
      <Terms xmlns="http://schemas.microsoft.com/office/infopath/2007/PartnerControls">
        <TermInfo xmlns="http://schemas.microsoft.com/office/infopath/2007/PartnerControls">
          <TermName xmlns="http://schemas.microsoft.com/office/infopath/2007/PartnerControls">Esitys</TermName>
          <TermId xmlns="http://schemas.microsoft.com/office/infopath/2007/PartnerControls">a5426770-fe74-40a6-9cde-f48624676320</TermId>
        </TermInfo>
      </Terms>
    </a3ad2d22da9d40398830d15dc94cbf2c>
    <AssignedTo xmlns="http://schemas.microsoft.com/sharepoint/v3">
      <UserInfo>
        <DisplayName>Turpeinen Heli</DisplayName>
        <AccountId>6</AccountId>
        <AccountType/>
      </UserInfo>
    </AssignedTo>
    <j3f67c272ac84703bf2dd425d79ef8b8 xmlns="c6cce425-e9ef-4565-91d0-46bb6cfb4b83">
      <Terms xmlns="http://schemas.microsoft.com/office/infopath/2007/PartnerControls">
        <TermInfo xmlns="http://schemas.microsoft.com/office/infopath/2007/PartnerControls">
          <TermName xmlns="http://schemas.microsoft.com/office/infopath/2007/PartnerControls">Esitykset</TermName>
          <TermId xmlns="http://schemas.microsoft.com/office/infopath/2007/PartnerControls">93559886-f8ad-463a-8e3e-c7af452c2e02</TermId>
        </TermInfo>
        <TermInfo xmlns="http://schemas.microsoft.com/office/infopath/2007/PartnerControls">
          <TermName xmlns="http://schemas.microsoft.com/office/infopath/2007/PartnerControls">Graafinen ohjeisto ＆ aineistot</TermName>
          <TermId xmlns="http://schemas.microsoft.com/office/infopath/2007/PartnerControls">621058b5-c6d9-4003-9d64-2b538f853815</TermId>
        </TermInfo>
      </Terms>
    </j3f67c272ac84703bf2dd425d79ef8b8>
    <k229d635e7624e849a594b491cf5c5da xmlns="c6cce425-e9ef-4565-91d0-46bb6cfb4b83">
      <Terms xmlns="http://schemas.microsoft.com/office/infopath/2007/PartnerControls">
        <TermInfo xmlns="http://schemas.microsoft.com/office/infopath/2007/PartnerControls">
          <TermName xmlns="http://schemas.microsoft.com/office/infopath/2007/PartnerControls">Viestintä</TermName>
          <TermId xmlns="http://schemas.microsoft.com/office/infopath/2007/PartnerControls">0a29e994-920f-4512-a02f-7ce1882bc6e6</TermId>
        </TermInfo>
      </Terms>
    </k229d635e7624e849a594b491cf5c5da>
    <TaxCatchAll xmlns="c6cce425-e9ef-4565-91d0-46bb6cfb4b83">
      <Value>20</Value>
      <Value>19</Value>
      <Value>2</Value>
      <Value>15</Value>
    </TaxCatchAll>
    <Vanhentuu xmlns="c6cce425-e9ef-4565-91d0-46bb6cfb4b83">2022-02-14T08:00:00+00:00</Vanhentuu>
  </documentManagement>
</p:properties>
</file>

<file path=customXml/item2.xml><?xml version="1.0" encoding="utf-8"?>
<?mso-contentType ?>
<customXsn xmlns="http://schemas.microsoft.com/office/2006/metadata/customXsn">
  <xsnLocation/>
  <cached>True</cached>
  <openByDefault>True</openByDefault>
  <xsnScope/>
</customXsn>
</file>

<file path=customXml/item3.xml><?xml version="1.0" encoding="utf-8"?>
<?mso-contentType ?>
<SharedContentType xmlns="Microsoft.SharePoint.Taxonomy.ContentTypeSync" SourceId="5f261c39-e3bf-4122-aaa3-a0189830c38f" ContentTypeId="0x0101006D471577D0E71F41A86D035FDF439480"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Lieksa-Esitys" ma:contentTypeID="0x0101006D471577D0E71F41A86D035FDF43948000B2692D3B1DF76C49B81B3100E6269970" ma:contentTypeVersion="1" ma:contentTypeDescription="" ma:contentTypeScope="" ma:versionID="e2dd1472f2c7fd68e6cd93bcec00cbb6">
  <xsd:schema xmlns:xsd="http://www.w3.org/2001/XMLSchema" xmlns:xs="http://www.w3.org/2001/XMLSchema" xmlns:p="http://schemas.microsoft.com/office/2006/metadata/properties" xmlns:ns1="http://schemas.microsoft.com/sharepoint/v3" xmlns:ns2="c6cce425-e9ef-4565-91d0-46bb6cfb4b83" targetNamespace="http://schemas.microsoft.com/office/2006/metadata/properties" ma:root="true" ma:fieldsID="199b294c0e028641e1f6357b2f1b89da" ns1:_="" ns2:_="">
    <xsd:import namespace="http://schemas.microsoft.com/sharepoint/v3"/>
    <xsd:import namespace="c6cce425-e9ef-4565-91d0-46bb6cfb4b83"/>
    <xsd:element name="properties">
      <xsd:complexType>
        <xsd:sequence>
          <xsd:element name="documentManagement">
            <xsd:complexType>
              <xsd:all>
                <xsd:element ref="ns2:a3ad2d22da9d40398830d15dc94cbf2c" minOccurs="0"/>
                <xsd:element ref="ns2:TaxCatchAll" minOccurs="0"/>
                <xsd:element ref="ns2:TaxCatchAllLabel" minOccurs="0"/>
                <xsd:element ref="ns2:k229d635e7624e849a594b491cf5c5da" minOccurs="0"/>
                <xsd:element ref="ns2:j3f67c272ac84703bf2dd425d79ef8b8" minOccurs="0"/>
                <xsd:element ref="ns2:Vanhentuu"/>
                <xsd:element ref="ns1:AssignedTo"/>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ssignedTo" ma:index="17" ma:displayName="Vastuuhenkilö" ma:list="UserInfo" ma:internalName="AssignedTo" ma:readOnly="fals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6cce425-e9ef-4565-91d0-46bb6cfb4b83" elementFormDefault="qualified">
    <xsd:import namespace="http://schemas.microsoft.com/office/2006/documentManagement/types"/>
    <xsd:import namespace="http://schemas.microsoft.com/office/infopath/2007/PartnerControls"/>
    <xsd:element name="a3ad2d22da9d40398830d15dc94cbf2c" ma:index="8" ma:taxonomy="true" ma:internalName="a3ad2d22da9d40398830d15dc94cbf2c" ma:taxonomyFieldName="Asiakirjan_x0020_tyyppi" ma:displayName="Asiakirjan tyyppi" ma:readOnly="false" ma:default="" ma:fieldId="{a3ad2d22-da9d-4039-8830-d15dc94cbf2c}" ma:sspId="5f261c39-e3bf-4122-aaa3-a0189830c38f" ma:termSetId="6d9554cf-94fb-4f8b-8487-1d4517f4fb73"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3658193a-420d-4237-9736-2f1e852f42e2}" ma:internalName="TaxCatchAll" ma:showField="CatchAllData" ma:web="ac8be153-0f91-4636-9c4d-21694f72dfdb">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3658193a-420d-4237-9736-2f1e852f42e2}" ma:internalName="TaxCatchAllLabel" ma:readOnly="true" ma:showField="CatchAllDataLabel" ma:web="ac8be153-0f91-4636-9c4d-21694f72dfdb">
      <xsd:complexType>
        <xsd:complexContent>
          <xsd:extension base="dms:MultiChoiceLookup">
            <xsd:sequence>
              <xsd:element name="Value" type="dms:Lookup" maxOccurs="unbounded" minOccurs="0" nillable="true"/>
            </xsd:sequence>
          </xsd:extension>
        </xsd:complexContent>
      </xsd:complexType>
    </xsd:element>
    <xsd:element name="k229d635e7624e849a594b491cf5c5da" ma:index="12" ma:taxonomy="true" ma:internalName="k229d635e7624e849a594b491cf5c5da" ma:taxonomyFieldName="Yksikk_x00f6_" ma:displayName="Yksikkö" ma:default="" ma:fieldId="{4229d635-e762-4e84-9a59-4b491cf5c5da}" ma:sspId="5f261c39-e3bf-4122-aaa3-a0189830c38f" ma:termSetId="0271de37-f007-4096-8d64-d845a51ef039" ma:anchorId="00000000-0000-0000-0000-000000000000" ma:open="false" ma:isKeyword="false">
      <xsd:complexType>
        <xsd:sequence>
          <xsd:element ref="pc:Terms" minOccurs="0" maxOccurs="1"/>
        </xsd:sequence>
      </xsd:complexType>
    </xsd:element>
    <xsd:element name="j3f67c272ac84703bf2dd425d79ef8b8" ma:index="14" ma:taxonomy="true" ma:internalName="j3f67c272ac84703bf2dd425d79ef8b8" ma:taxonomyFieldName="Avainsanoja" ma:displayName="Avainsanoja" ma:default="" ma:fieldId="{33f67c27-2ac8-4703-bf2d-d425d79ef8b8}" ma:taxonomyMulti="true" ma:sspId="5f261c39-e3bf-4122-aaa3-a0189830c38f" ma:termSetId="980f4882-e80a-4a6f-a9fb-8de29e3a04cd" ma:anchorId="00000000-0000-0000-0000-000000000000" ma:open="false" ma:isKeyword="false">
      <xsd:complexType>
        <xsd:sequence>
          <xsd:element ref="pc:Terms" minOccurs="0" maxOccurs="1"/>
        </xsd:sequence>
      </xsd:complexType>
    </xsd:element>
    <xsd:element name="Vanhentuu" ma:index="16" ma:displayName="Vanhentuu" ma:format="DateOnly" ma:internalName="Vanhentuu">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B7D713-D500-402A-8C31-968B4B9E3ECB}">
  <ds:schemaRefs>
    <ds:schemaRef ds:uri="c6cce425-e9ef-4565-91d0-46bb6cfb4b8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5E5C9E1-1C94-4504-A0C5-98341FA3B6D1}">
  <ds:schemaRefs>
    <ds:schemaRef ds:uri="http://schemas.microsoft.com/office/2006/metadata/customXsn"/>
  </ds:schemaRefs>
</ds:datastoreItem>
</file>

<file path=customXml/itemProps3.xml><?xml version="1.0" encoding="utf-8"?>
<ds:datastoreItem xmlns:ds="http://schemas.openxmlformats.org/officeDocument/2006/customXml" ds:itemID="{E8D83E72-0220-487A-A34F-16FDDED1DD56}">
  <ds:schemaRefs>
    <ds:schemaRef ds:uri="Microsoft.SharePoint.Taxonomy.ContentTypeSync"/>
  </ds:schemaRefs>
</ds:datastoreItem>
</file>

<file path=customXml/itemProps4.xml><?xml version="1.0" encoding="utf-8"?>
<ds:datastoreItem xmlns:ds="http://schemas.openxmlformats.org/officeDocument/2006/customXml" ds:itemID="{B8D9E968-4355-4919-B569-1E79D03F3231}">
  <ds:schemaRefs>
    <ds:schemaRef ds:uri="http://schemas.microsoft.com/sharepoint/v3/contenttype/forms"/>
  </ds:schemaRefs>
</ds:datastoreItem>
</file>

<file path=customXml/itemProps5.xml><?xml version="1.0" encoding="utf-8"?>
<ds:datastoreItem xmlns:ds="http://schemas.openxmlformats.org/officeDocument/2006/customXml" ds:itemID="{3B4C83AF-62A9-4D1E-A107-DD862A0A9D8C}">
  <ds:schemaRefs>
    <ds:schemaRef ds:uri="c6cce425-e9ef-4565-91d0-46bb6cfb4b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23</Slides>
  <Notes>0</Notes>
  <HiddenSlides>6</HiddenSlide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Lieksa_valkoinen</vt:lpstr>
      <vt:lpstr>Lieksa_kuvapohjat</vt:lpstr>
      <vt:lpstr>Lieksan lukio 12.11. 2026</vt:lpstr>
      <vt:lpstr>Brahea- kampus</vt:lpstr>
      <vt:lpstr> Lukio, jossa sinut tunnetaan!    </vt:lpstr>
      <vt:lpstr>Opiskelu Lieksan lukiossa</vt:lpstr>
      <vt:lpstr>Lukiosta saa monipuolisen ja vahvan pohja jatko-opinnoille ja työelämään!                 </vt:lpstr>
      <vt:lpstr>Mitä tarkoittaa vahva ja monipolinen pohja jatko-opinnoille ja työelämään?</vt:lpstr>
      <vt:lpstr>Lukio-opinnoissa on valinnaisuutta!</vt:lpstr>
      <vt:lpstr>Opiskelu on muutakin kuin lukemista!</vt:lpstr>
      <vt:lpstr>Hyväksiluku ja osaamisen tunnustaminen</vt:lpstr>
      <vt:lpstr>Lukiossamme on mahdollista päästä kansainvälisiin vaihto-ohjelmiin (esim. Erasmus, Lontoo, Berliini ja Euroscola).  Mahdollisuus myös  ylimääräisille kieliopinnoille!  </vt:lpstr>
      <vt:lpstr>Opiskelijan tuki Lieksan lukiossa</vt:lpstr>
      <vt:lpstr>Tiivis yhteistyö korkeakoulujen kanssa</vt:lpstr>
      <vt:lpstr>Lukiossa on hauskoja tapahtumia-ei siis jatkuvaa opiskelua!</vt:lpstr>
      <vt:lpstr>Miksi valita Lieksan lukio? Mikä on ollut parasta Lieksan lukiossa    Tutut ihmiset eikä tarvitse muuttaa vielä yksin  Lisää miettimisaikaa tulevaisuutta varten  Vahva pohjakoulutustausta  Wanhat ja Penkkarit  Mahtava porukka ja hyvä ilmapiiri!  Ei kilpailuasetelmaa!  Tuttu ja turvallinen pieni lukio, joten enemmän resursseja auttaa oppilaita     Opettajat kysyy herkästi, "mitä sulle kuuluu?" Ne on mahtavia, ihania ja ammattitaitoisia!</vt:lpstr>
      <vt:lpstr>   Opiskelijoilta kysyttyä  "Mitä odotat lukiolta ja mitä se sinulle antaa? "</vt:lpstr>
      <vt:lpstr>Opiskelijoilta kysyttyä  "Mitä odotat lukiolta ja mitä se sinulle antaa? " </vt:lpstr>
      <vt:lpstr>      LUKIOSSA PÄRJÄÄ KYLLÄ!      Mitä vinkkejä antaisit valintaa tekevälle tai lukio-opinnoista kiinnostuneelle ysiluokkalaiselle?   </vt:lpstr>
      <vt:lpstr>      OPISKELUN PERUSTA</vt:lpstr>
      <vt:lpstr>    LIEKSAN LUKION AINEVALINTAKORTTI</vt:lpstr>
      <vt:lpstr>YLYIOPPILASTUTKINNON RAKENNE</vt:lpstr>
      <vt:lpstr>   Haku Lieksan lukioon</vt:lpstr>
      <vt:lpstr>PowerPoint Presentation</vt:lpstr>
      <vt:lpstr>Kaksoistutkinto ja aikuisopsin opinnot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Lieksa esityspohja</dc:title>
  <dc:creator>Paavo Ceder</dc:creator>
  <cp:revision>534</cp:revision>
  <dcterms:created xsi:type="dcterms:W3CDTF">2019-10-21T06:26:15Z</dcterms:created>
  <dcterms:modified xsi:type="dcterms:W3CDTF">2026-01-26T04:44:49Z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0x0101006D471577D0E71F41A86D035FDF43948000B2692D3B1DF76C49B81B3100E6269970</vt:lpwstr>
  </property>
  <property fmtid="{D5CDD505-2E9C-101B-9397-08002B2CF9AE}" pid="3" name="Hyväksyjä">
    <vt:lpwstr/>
  </property>
  <property fmtid="{D5CDD505-2E9C-101B-9397-08002B2CF9AE}" pid="4" name="Asiakirjan tyyppi">
    <vt:lpwstr>19;#Esitys|a5426770-fe74-40a6-9cde-f48624676320</vt:lpwstr>
  </property>
  <property fmtid="{D5CDD505-2E9C-101B-9397-08002B2CF9AE}" pid="5" name="Yksikkö">
    <vt:lpwstr>2;#Viestintä|0a29e994-920f-4512-a02f-7ce1882bc6e6</vt:lpwstr>
  </property>
  <property fmtid="{D5CDD505-2E9C-101B-9397-08002B2CF9AE}" pid="6" name="Avainsanoja">
    <vt:lpwstr>20;#Esitykset|93559886-f8ad-463a-8e3e-c7af452c2e02;#15;#Graafinen ohjeisto ＆ aineistot|621058b5-c6d9-4003-9d64-2b538f853815</vt:lpwstr>
  </property>
</Properties>
</file>