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  <p:sldId id="260" r:id="rId5"/>
    <p:sldId id="256" r:id="rId6"/>
    <p:sldId id="262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4"/>
    <p:restoredTop sz="94632"/>
  </p:normalViewPr>
  <p:slideViewPr>
    <p:cSldViewPr snapToGrid="0" snapToObjects="1">
      <p:cViewPr varScale="1">
        <p:scale>
          <a:sx n="95" d="100"/>
          <a:sy n="95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67293E-9522-2541-B335-9530D32F3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B72BD0-20C7-674A-8CFA-0D5B60474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FF6DC-52DB-1949-A9FF-4A7B83D9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E619DF-8168-3E4E-B258-82E24B81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18BDDD-DAE7-FB4E-8F1F-E6115259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55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EB965-9C6A-7E46-8FB1-F72D4B36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E05B8A3-6C73-6F4F-9031-4B6AB990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CC91C9-471E-264D-B219-049482C3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7E5848-DBDC-DF40-8336-1A487D6C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442AD9-3D1A-D74A-B295-2B558974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50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7C331F9-7BA7-214E-914E-06317E71F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A158F9E-FEE7-D847-8430-CB7979B03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BA086A-1B1D-7A46-A807-ECD21FD6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E69ACA-3107-FE4F-AB85-10D3DC05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2C8858-485C-3C47-A984-2477D517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52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1A534D-5DDC-7F4C-9A99-39BA0A1C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E29ED-F545-CF4B-9B76-E7992015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E500B0-BBFD-4941-A2F5-591D2ADD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922E6C-D23F-D648-A5C2-76119EE7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4035C9-EE65-0F40-A98B-721C5189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11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CBEF96-E126-304F-9A4A-4E2FB3C7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1404C6-18A3-8C41-97DD-92A31F9AC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56F04D-29B1-BA4A-925B-4F62E7C4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330F2F-F90E-5A41-A070-4A2D56D3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A93F7A-8904-EE43-AA1E-EBFE0E0B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1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FA222A-26A6-DE4C-BE98-83DF37FF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FDB2E7-155F-C540-A80D-E8C592B9F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5C0EFC-9703-6C44-8630-7D1048078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AFBD9A-817F-0E4D-AB0E-7161057B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A2E4A5-5158-804B-832D-7620C5B5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138388-A66F-9241-A801-26E111BB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49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48C018-400B-3249-980B-BE7D8210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085041-C4CF-0146-9F8B-1E0E80976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482C26-6BDF-6F46-9B51-9712A3BA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EA1941-94F0-D941-AC95-63A7AE1E7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A71B0E4-F347-7C4A-9D27-E201160E5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B701D7E-E265-6F48-B3FA-FD95108C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44FE8D-5E8F-9C44-A5E1-E82945EC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6FAAE4A-B3D9-9E40-9D8D-07930545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1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C7111B-E1E7-D746-95BD-237C8E11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C44AF60-7E2B-B746-B02D-C87DC6B1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FDC010-5F8E-DB46-B2F7-3ED913F7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CBFC79-80E1-0B4E-B71A-77D22D0C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9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B663D2B-3909-044F-9D25-FC859723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949808-5132-FF4E-AF83-D360CB0F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23739B-FD07-6741-BC36-3AC13F25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21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132B98-8165-1B49-A6C7-635E81DC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0BDE5A-7918-BD45-B09F-B5F37B7F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CB5782-51C0-E249-90D4-8D9B7CCC6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2BBADC-17A4-B640-A535-291BD369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DF8357-171D-DB46-A891-B6931D33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637E62-112B-9F47-98A4-83E3C9BF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09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EA019D-D719-4849-960C-70736438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C3C1E3-95A4-C54A-8DC9-020A4835B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F14249C-022D-D043-86A4-5773EC14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53A008-205A-CB47-9BA8-1F472C1B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7B6C2E-F6FD-7243-8AD1-53E2E1C6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11FD8E-AA45-0540-8191-6C7AB650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11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0F3254F-2325-B94B-81E9-5A1195C8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BBC4C0-B7DF-374E-875F-21384E31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2F5A38-6D0D-294D-B449-56D93320D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B589-9D5B-F445-8F42-129F7729F969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E026C-8AD1-2945-9608-C5B0E6EFA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A9748B-E49F-FC40-AA7E-A851608A1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B757-BF72-FF4B-9301-3959569376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58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hristmas Powerpoint Template | Download Free Powerpoint Design inside Christmas  Powerpoint… | Christmas templates, Christmas powerpoint template, Holiday  templates">
            <a:extLst>
              <a:ext uri="{FF2B5EF4-FFF2-40B4-BE49-F238E27FC236}">
                <a16:creationId xmlns:a16="http://schemas.microsoft.com/office/drawing/2014/main" id="{9C85FF62-DFDD-F845-80EF-A7EF6E7D20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704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BAE341A-427F-8D47-B0B2-D116915FEED3}"/>
              </a:ext>
            </a:extLst>
          </p:cNvPr>
          <p:cNvSpPr txBox="1"/>
          <p:nvPr/>
        </p:nvSpPr>
        <p:spPr>
          <a:xfrm>
            <a:off x="4340772" y="2321004"/>
            <a:ext cx="9785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Joulupallo</a:t>
            </a:r>
          </a:p>
        </p:txBody>
      </p:sp>
    </p:spTree>
    <p:extLst>
      <p:ext uri="{BB962C8B-B14F-4D97-AF65-F5344CB8AC3E}">
        <p14:creationId xmlns:p14="http://schemas.microsoft.com/office/powerpoint/2010/main" val="325732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FD0D6-FFF6-524F-8E9E-51C5C806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diy paper disco ball.">
            <a:extLst>
              <a:ext uri="{FF2B5EF4-FFF2-40B4-BE49-F238E27FC236}">
                <a16:creationId xmlns:a16="http://schemas.microsoft.com/office/drawing/2014/main" id="{CAEB4CE2-0AAB-8E4D-902F-FC30B5F8AC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513"/>
            <a:ext cx="3895165" cy="60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5 Rustic Christmas Decorating Ideas| Country Christmas Decor for 2019">
            <a:extLst>
              <a:ext uri="{FF2B5EF4-FFF2-40B4-BE49-F238E27FC236}">
                <a16:creationId xmlns:a16="http://schemas.microsoft.com/office/drawing/2014/main" id="{8B047F9F-B502-9444-B5E1-11821871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95" y="197971"/>
            <a:ext cx="6069106" cy="60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5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BB808-A392-B44A-A5F2-6D4BF8AC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sisä, pöytä, useita, kohteet&#10;&#10;Kuvaus luotu automaattisesti">
            <a:extLst>
              <a:ext uri="{FF2B5EF4-FFF2-40B4-BE49-F238E27FC236}">
                <a16:creationId xmlns:a16="http://schemas.microsoft.com/office/drawing/2014/main" id="{9BA30FFC-A7A6-3C43-B3E7-4FA11D0BC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591" y="365125"/>
            <a:ext cx="5010056" cy="5481463"/>
          </a:xfrm>
        </p:spPr>
      </p:pic>
      <p:pic>
        <p:nvPicPr>
          <p:cNvPr id="7" name="Kuva 6" descr="Kuva, joka sisältää kohteen pöytä, sisä, puinen, istuminen&#10;&#10;Kuvaus luotu automaattisesti">
            <a:extLst>
              <a:ext uri="{FF2B5EF4-FFF2-40B4-BE49-F238E27FC236}">
                <a16:creationId xmlns:a16="http://schemas.microsoft.com/office/drawing/2014/main" id="{EAB5449F-4868-8A47-A8D5-7CFD66299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256" y="234950"/>
            <a:ext cx="5611638" cy="56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1B0FC-9D94-1D45-BB82-2F156860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Homemade christmas decorations Crochet heart patterns European home decor Interior design Teen DIY Homemade house decorations Diy bedroom decor Easy home decor Homemade home decor Design Design homes">
            <a:extLst>
              <a:ext uri="{FF2B5EF4-FFF2-40B4-BE49-F238E27FC236}">
                <a16:creationId xmlns:a16="http://schemas.microsoft.com/office/drawing/2014/main" id="{791A7575-EE3D-2544-B749-9046C8306C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4041"/>
            <a:ext cx="3765334" cy="62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Y Metallic Paper Ornament for Your Christmas Tree | 1000">
            <a:extLst>
              <a:ext uri="{FF2B5EF4-FFF2-40B4-BE49-F238E27FC236}">
                <a16:creationId xmlns:a16="http://schemas.microsoft.com/office/drawing/2014/main" id="{5AEF1EFB-79E0-8441-A8D6-EB8E3430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76" y="365125"/>
            <a:ext cx="5830094" cy="5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0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F16F41-1CEF-A14E-9D69-DE0F307C8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059" y="6131578"/>
            <a:ext cx="7888941" cy="726422"/>
          </a:xfrm>
        </p:spPr>
        <p:txBody>
          <a:bodyPr>
            <a:noAutofit/>
          </a:bodyPr>
          <a:lstStyle/>
          <a:p>
            <a:r>
              <a:rPr lang="fi-FI" sz="3600" dirty="0"/>
              <a:t>Tarvitset pallon, liimaa, pahvin ja sakset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712D6F-3B6D-3F43-A364-FF66EB996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pöytä, sisä, sakset, istuminen&#10;&#10;Kuvaus luotu automaattisesti">
            <a:extLst>
              <a:ext uri="{FF2B5EF4-FFF2-40B4-BE49-F238E27FC236}">
                <a16:creationId xmlns:a16="http://schemas.microsoft.com/office/drawing/2014/main" id="{C9FA6F93-475D-EC43-A0EA-6E5D503E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813" y="-218794"/>
            <a:ext cx="8467164" cy="63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D9E36-FCED-3E45-AD1D-A2EBC959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79773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Leikkaa pahvista u:n muotoisia paloja</a:t>
            </a:r>
          </a:p>
        </p:txBody>
      </p:sp>
      <p:pic>
        <p:nvPicPr>
          <p:cNvPr id="5" name="Sisällön paikkamerkki 4" descr="Kuva, joka sisältää kohteen sakset, sisä, pari, pöytä&#10;&#10;Kuvaus luotu automaattisesti">
            <a:extLst>
              <a:ext uri="{FF2B5EF4-FFF2-40B4-BE49-F238E27FC236}">
                <a16:creationId xmlns:a16="http://schemas.microsoft.com/office/drawing/2014/main" id="{3F8510CD-71C8-C64E-B759-D23B7CD52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865" y="0"/>
            <a:ext cx="7965547" cy="5974160"/>
          </a:xfrm>
        </p:spPr>
      </p:pic>
    </p:spTree>
    <p:extLst>
      <p:ext uri="{BB962C8B-B14F-4D97-AF65-F5344CB8AC3E}">
        <p14:creationId xmlns:p14="http://schemas.microsoft.com/office/powerpoint/2010/main" val="231272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8BAF63-CE12-654B-BE7E-837FD993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Liimaa palat kerroksittain palloon kiinni. Pallon </a:t>
            </a:r>
            <a:r>
              <a:rPr lang="fi-FI" sz="3200" dirty="0" err="1"/>
              <a:t>ylä</a:t>
            </a:r>
            <a:r>
              <a:rPr lang="fi-FI" sz="3200" dirty="0"/>
              <a:t> ja ala osassa voit käyttää pienempiä paloja</a:t>
            </a:r>
          </a:p>
        </p:txBody>
      </p:sp>
      <p:pic>
        <p:nvPicPr>
          <p:cNvPr id="5" name="Sisällön paikkamerkki 4" descr="Kuva, joka sisältää kohteen sisä, istuminen, oranssi, pöytä&#10;&#10;Kuvaus luotu automaattisesti">
            <a:extLst>
              <a:ext uri="{FF2B5EF4-FFF2-40B4-BE49-F238E27FC236}">
                <a16:creationId xmlns:a16="http://schemas.microsoft.com/office/drawing/2014/main" id="{F1C7D262-4B01-AE47-A992-53C6B4451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066" y="156089"/>
            <a:ext cx="7071222" cy="5303417"/>
          </a:xfrm>
        </p:spPr>
      </p:pic>
    </p:spTree>
    <p:extLst>
      <p:ext uri="{BB962C8B-B14F-4D97-AF65-F5344CB8AC3E}">
        <p14:creationId xmlns:p14="http://schemas.microsoft.com/office/powerpoint/2010/main" val="265327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82B45-FA33-9645-88EB-3B168889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376" y="6042492"/>
            <a:ext cx="10430436" cy="1027019"/>
          </a:xfrm>
        </p:spPr>
        <p:txBody>
          <a:bodyPr/>
          <a:lstStyle/>
          <a:p>
            <a:r>
              <a:rPr lang="fi-FI" dirty="0"/>
              <a:t>Kävyn muoto alkaa valmistua</a:t>
            </a:r>
          </a:p>
        </p:txBody>
      </p:sp>
      <p:pic>
        <p:nvPicPr>
          <p:cNvPr id="5" name="Sisällön paikkamerkki 4" descr="Kuva, joka sisältää kohteen sisä, istuminen, pöytä, oranssi&#10;&#10;Kuvaus luotu automaattisesti">
            <a:extLst>
              <a:ext uri="{FF2B5EF4-FFF2-40B4-BE49-F238E27FC236}">
                <a16:creationId xmlns:a16="http://schemas.microsoft.com/office/drawing/2014/main" id="{CECF9EE5-4F98-F149-AEBB-B1607C338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507" y="0"/>
            <a:ext cx="8235951" cy="6176963"/>
          </a:xfrm>
        </p:spPr>
      </p:pic>
    </p:spTree>
    <p:extLst>
      <p:ext uri="{BB962C8B-B14F-4D97-AF65-F5344CB8AC3E}">
        <p14:creationId xmlns:p14="http://schemas.microsoft.com/office/powerpoint/2010/main" val="68999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8469F0-D669-9040-ACF8-49AD3CEE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 descr="Christmas Powerpoint Template | Download Free Powerpoint Design inside Christmas  Powerpoint… | Christmas templates, Christmas powerpoint template, Holiday  templates">
            <a:extLst>
              <a:ext uri="{FF2B5EF4-FFF2-40B4-BE49-F238E27FC236}">
                <a16:creationId xmlns:a16="http://schemas.microsoft.com/office/drawing/2014/main" id="{0C1D0B64-CD31-D14A-B81F-CEF44EE1E4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7040"/>
          <a:stretch/>
        </p:blipFill>
        <p:spPr bwMode="auto">
          <a:xfrm>
            <a:off x="0" y="0"/>
            <a:ext cx="13198589" cy="74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per ball DIY - Pivoine ou Pigne de pin en papier vieux">
            <a:extLst>
              <a:ext uri="{FF2B5EF4-FFF2-40B4-BE49-F238E27FC236}">
                <a16:creationId xmlns:a16="http://schemas.microsoft.com/office/drawing/2014/main" id="{E57D0A21-7F36-9F43-9F59-1D2D0721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69" y="974933"/>
            <a:ext cx="3625831" cy="54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A4A836F-D319-B549-B96B-DC2748208610}"/>
              </a:ext>
            </a:extLst>
          </p:cNvPr>
          <p:cNvSpPr txBox="1">
            <a:spLocks/>
          </p:cNvSpPr>
          <p:nvPr/>
        </p:nvSpPr>
        <p:spPr>
          <a:xfrm>
            <a:off x="2572871" y="2300496"/>
            <a:ext cx="5257800" cy="385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dirty="0">
                <a:solidFill>
                  <a:schemeClr val="bg1"/>
                </a:solidFill>
              </a:rPr>
              <a:t>Ota valmiista työstä kuva ja lähetä se opettajalle. Iloista joulun aikaa! </a:t>
            </a:r>
          </a:p>
        </p:txBody>
      </p:sp>
    </p:spTree>
    <p:extLst>
      <p:ext uri="{BB962C8B-B14F-4D97-AF65-F5344CB8AC3E}">
        <p14:creationId xmlns:p14="http://schemas.microsoft.com/office/powerpoint/2010/main" val="186969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</Words>
  <Application>Microsoft Macintosh PowerPoint</Application>
  <PresentationFormat>Laajakuva</PresentationFormat>
  <Paragraphs>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APPLE CHANCERY</vt:lpstr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Tarvitset pallon, liimaa, pahvin ja sakset</vt:lpstr>
      <vt:lpstr>Leikkaa pahvista u:n muotoisia paloja</vt:lpstr>
      <vt:lpstr>Liimaa palat kerroksittain palloon kiinni. Pallon ylä ja ala osassa voit käyttää pienempiä paloja</vt:lpstr>
      <vt:lpstr>Kävyn muoto alkaa valmistua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Jatta Vuorinen</dc:creator>
  <cp:lastModifiedBy>Jatta Vuorinen</cp:lastModifiedBy>
  <cp:revision>2</cp:revision>
  <dcterms:created xsi:type="dcterms:W3CDTF">2020-11-30T07:51:24Z</dcterms:created>
  <dcterms:modified xsi:type="dcterms:W3CDTF">2020-11-30T08:07:59Z</dcterms:modified>
</cp:coreProperties>
</file>