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8196C61-DE6C-4D59-B9B9-5DDDF7DBD604}" type="datetimeFigureOut">
              <a:rPr lang="fi-FI" smtClean="0"/>
              <a:pPr/>
              <a:t>17.3.2017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1E970EB-2A4F-494E-97DA-D3740C7F91B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96C61-DE6C-4D59-B9B9-5DDDF7DBD604}" type="datetimeFigureOut">
              <a:rPr lang="fi-FI" smtClean="0"/>
              <a:pPr/>
              <a:t>17.3.2017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970EB-2A4F-494E-97DA-D3740C7F91B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96C61-DE6C-4D59-B9B9-5DDDF7DBD604}" type="datetimeFigureOut">
              <a:rPr lang="fi-FI" smtClean="0"/>
              <a:pPr/>
              <a:t>17.3.2017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970EB-2A4F-494E-97DA-D3740C7F91B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8196C61-DE6C-4D59-B9B9-5DDDF7DBD604}" type="datetimeFigureOut">
              <a:rPr lang="fi-FI" smtClean="0"/>
              <a:pPr/>
              <a:t>17.3.2017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E970EB-2A4F-494E-97DA-D3740C7F91B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8196C61-DE6C-4D59-B9B9-5DDDF7DBD604}" type="datetimeFigureOut">
              <a:rPr lang="fi-FI" smtClean="0"/>
              <a:pPr/>
              <a:t>17.3.2017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1E970EB-2A4F-494E-97DA-D3740C7F91B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96C61-DE6C-4D59-B9B9-5DDDF7DBD604}" type="datetimeFigureOut">
              <a:rPr lang="fi-FI" smtClean="0"/>
              <a:pPr/>
              <a:t>17.3.2017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970EB-2A4F-494E-97DA-D3740C7F91B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96C61-DE6C-4D59-B9B9-5DDDF7DBD604}" type="datetimeFigureOut">
              <a:rPr lang="fi-FI" smtClean="0"/>
              <a:pPr/>
              <a:t>17.3.2017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970EB-2A4F-494E-97DA-D3740C7F91B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8196C61-DE6C-4D59-B9B9-5DDDF7DBD604}" type="datetimeFigureOut">
              <a:rPr lang="fi-FI" smtClean="0"/>
              <a:pPr/>
              <a:t>17.3.2017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E970EB-2A4F-494E-97DA-D3740C7F91B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96C61-DE6C-4D59-B9B9-5DDDF7DBD604}" type="datetimeFigureOut">
              <a:rPr lang="fi-FI" smtClean="0"/>
              <a:pPr/>
              <a:t>17.3.2017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970EB-2A4F-494E-97DA-D3740C7F91B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8196C61-DE6C-4D59-B9B9-5DDDF7DBD604}" type="datetimeFigureOut">
              <a:rPr lang="fi-FI" smtClean="0"/>
              <a:pPr/>
              <a:t>17.3.2017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E970EB-2A4F-494E-97DA-D3740C7F91B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8196C61-DE6C-4D59-B9B9-5DDDF7DBD604}" type="datetimeFigureOut">
              <a:rPr lang="fi-FI" smtClean="0"/>
              <a:pPr/>
              <a:t>17.3.2017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E970EB-2A4F-494E-97DA-D3740C7F91B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8196C61-DE6C-4D59-B9B9-5DDDF7DBD604}" type="datetimeFigureOut">
              <a:rPr lang="fi-FI" smtClean="0"/>
              <a:pPr/>
              <a:t>17.3.2017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E970EB-2A4F-494E-97DA-D3740C7F91B0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PERFEKTI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miten </a:t>
            </a:r>
            <a:r>
              <a:rPr lang="fi-FI" dirty="0" smtClean="0"/>
              <a:t>sanot ruotsiksi: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Olen </a:t>
            </a:r>
            <a:r>
              <a:rPr lang="fi-FI" dirty="0" err="1" smtClean="0"/>
              <a:t>shoppaillut</a:t>
            </a:r>
            <a:r>
              <a:rPr lang="fi-FI" dirty="0" smtClean="0"/>
              <a:t> vähän</a:t>
            </a:r>
            <a:r>
              <a:rPr lang="fi-FI" dirty="0" smtClean="0"/>
              <a:t>!</a:t>
            </a:r>
            <a:endParaRPr lang="fi-FI" dirty="0" smtClean="0"/>
          </a:p>
          <a:p>
            <a:pPr>
              <a:buNone/>
            </a:pPr>
            <a:r>
              <a:rPr lang="fi-FI" dirty="0" smtClean="0"/>
              <a:t>	</a:t>
            </a:r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har</a:t>
            </a:r>
            <a:r>
              <a:rPr lang="fi-FI" dirty="0" smtClean="0"/>
              <a:t> </a:t>
            </a:r>
            <a:r>
              <a:rPr lang="fi-FI" dirty="0" err="1" smtClean="0"/>
              <a:t>shoppat</a:t>
            </a:r>
            <a:r>
              <a:rPr lang="fi-FI" dirty="0" smtClean="0"/>
              <a:t> </a:t>
            </a:r>
            <a:r>
              <a:rPr lang="fi-FI" dirty="0" err="1" smtClean="0"/>
              <a:t>lite</a:t>
            </a:r>
            <a:r>
              <a:rPr lang="fi-FI" dirty="0" smtClean="0"/>
              <a:t>.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En ole saanut lippuja</a:t>
            </a:r>
            <a:r>
              <a:rPr lang="fi-FI" dirty="0" smtClean="0"/>
              <a:t>.</a:t>
            </a:r>
            <a:endParaRPr lang="fi-FI" dirty="0" smtClean="0"/>
          </a:p>
          <a:p>
            <a:pPr>
              <a:buNone/>
            </a:pPr>
            <a:r>
              <a:rPr lang="fi-FI" dirty="0" smtClean="0"/>
              <a:t>	</a:t>
            </a:r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har</a:t>
            </a:r>
            <a:r>
              <a:rPr lang="fi-FI" dirty="0" smtClean="0"/>
              <a:t> </a:t>
            </a:r>
            <a:r>
              <a:rPr lang="fi-FI" dirty="0" err="1" smtClean="0"/>
              <a:t>inte</a:t>
            </a:r>
            <a:r>
              <a:rPr lang="fi-FI" dirty="0" smtClean="0"/>
              <a:t> </a:t>
            </a:r>
            <a:r>
              <a:rPr lang="fi-FI" dirty="0" err="1" smtClean="0"/>
              <a:t>fått</a:t>
            </a:r>
            <a:r>
              <a:rPr lang="fi-FI" dirty="0" smtClean="0"/>
              <a:t> </a:t>
            </a:r>
            <a:r>
              <a:rPr lang="fi-FI" dirty="0" err="1" smtClean="0"/>
              <a:t>biljetter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7467600" cy="5709248"/>
          </a:xfrm>
        </p:spPr>
        <p:txBody>
          <a:bodyPr/>
          <a:lstStyle/>
          <a:p>
            <a:r>
              <a:rPr lang="fi-FI" dirty="0" smtClean="0"/>
              <a:t>PERFEKTI on siis aikamuoto, joka kuvaa </a:t>
            </a:r>
          </a:p>
          <a:p>
            <a:pPr>
              <a:buNone/>
            </a:pPr>
            <a:r>
              <a:rPr lang="fi-FI" dirty="0" smtClean="0"/>
              <a:t>	MITÄ ON TAPAHTUNUT.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Muodostamiseen tarvitaan KAKSI osaa:</a:t>
            </a:r>
          </a:p>
          <a:p>
            <a:pPr>
              <a:buNone/>
            </a:pPr>
            <a:r>
              <a:rPr lang="fi-FI" dirty="0" smtClean="0"/>
              <a:t>		</a:t>
            </a:r>
            <a:r>
              <a:rPr lang="fi-FI" sz="3200" dirty="0" smtClean="0"/>
              <a:t>	</a:t>
            </a:r>
            <a:r>
              <a:rPr lang="fi-FI" sz="3200" dirty="0" smtClean="0">
                <a:solidFill>
                  <a:srgbClr val="7030A0"/>
                </a:solidFill>
              </a:rPr>
              <a:t>HAR</a:t>
            </a:r>
            <a:r>
              <a:rPr lang="fi-FI" sz="3200" dirty="0" smtClean="0"/>
              <a:t> + </a:t>
            </a:r>
            <a:r>
              <a:rPr lang="fi-FI" sz="3200" dirty="0" smtClean="0">
                <a:solidFill>
                  <a:schemeClr val="accent2">
                    <a:lumMod val="50000"/>
                  </a:schemeClr>
                </a:solidFill>
              </a:rPr>
              <a:t>SUPIINI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Supiini on verbin 4. muoto</a:t>
            </a:r>
          </a:p>
          <a:p>
            <a:pPr>
              <a:buNone/>
            </a:pPr>
            <a:r>
              <a:rPr lang="fi-FI" dirty="0" smtClean="0"/>
              <a:t>	</a:t>
            </a:r>
            <a:r>
              <a:rPr lang="fi-FI" dirty="0" err="1" smtClean="0"/>
              <a:t>spela</a:t>
            </a:r>
            <a:r>
              <a:rPr lang="fi-FI" dirty="0" smtClean="0"/>
              <a:t>, </a:t>
            </a:r>
            <a:r>
              <a:rPr lang="fi-FI" dirty="0" err="1" smtClean="0"/>
              <a:t>spelar</a:t>
            </a:r>
            <a:r>
              <a:rPr lang="fi-FI" dirty="0" smtClean="0"/>
              <a:t>, </a:t>
            </a:r>
            <a:r>
              <a:rPr lang="fi-FI" dirty="0" err="1" smtClean="0"/>
              <a:t>spelade</a:t>
            </a:r>
            <a:r>
              <a:rPr lang="fi-FI" dirty="0" smtClean="0"/>
              <a:t>, </a:t>
            </a:r>
            <a:r>
              <a:rPr lang="fi-FI" dirty="0" smtClean="0">
                <a:solidFill>
                  <a:schemeClr val="accent2">
                    <a:lumMod val="50000"/>
                  </a:schemeClr>
                </a:solidFill>
              </a:rPr>
              <a:t>SPELAT</a:t>
            </a:r>
            <a:endParaRPr lang="fi-FI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7467600" cy="5565232"/>
          </a:xfrm>
        </p:spPr>
        <p:txBody>
          <a:bodyPr/>
          <a:lstStyle/>
          <a:p>
            <a:r>
              <a:rPr lang="fi-FI" u="sng" dirty="0" smtClean="0"/>
              <a:t>Olemme pelanneet </a:t>
            </a:r>
            <a:r>
              <a:rPr lang="fi-FI" dirty="0" smtClean="0"/>
              <a:t>jalkapalloa tänään. </a:t>
            </a:r>
          </a:p>
          <a:p>
            <a:pPr>
              <a:buNone/>
            </a:pPr>
            <a:r>
              <a:rPr lang="fi-FI" dirty="0" smtClean="0"/>
              <a:t>	Vi </a:t>
            </a:r>
            <a:r>
              <a:rPr lang="fi-FI" u="sng" dirty="0" err="1" smtClean="0">
                <a:solidFill>
                  <a:srgbClr val="7030A0"/>
                </a:solidFill>
              </a:rPr>
              <a:t>har</a:t>
            </a:r>
            <a:r>
              <a:rPr lang="fi-FI" u="sng" dirty="0" smtClean="0"/>
              <a:t> </a:t>
            </a:r>
            <a:r>
              <a:rPr lang="fi-FI" u="sng" dirty="0" err="1" smtClean="0">
                <a:solidFill>
                  <a:schemeClr val="accent2">
                    <a:lumMod val="50000"/>
                  </a:schemeClr>
                </a:solidFill>
              </a:rPr>
              <a:t>spelat</a:t>
            </a:r>
            <a:r>
              <a:rPr lang="fi-FI" u="sng" dirty="0" smtClean="0"/>
              <a:t> </a:t>
            </a:r>
            <a:r>
              <a:rPr lang="fi-FI" dirty="0" err="1" smtClean="0"/>
              <a:t>fotboll</a:t>
            </a:r>
            <a:r>
              <a:rPr lang="fi-FI" dirty="0" smtClean="0"/>
              <a:t> i </a:t>
            </a:r>
            <a:r>
              <a:rPr lang="fi-FI" dirty="0" err="1" smtClean="0"/>
              <a:t>dag</a:t>
            </a:r>
            <a:r>
              <a:rPr lang="fi-FI" dirty="0" smtClean="0"/>
              <a:t>.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Kieltosanan paikka on verbien välissä:</a:t>
            </a:r>
          </a:p>
          <a:p>
            <a:pPr>
              <a:buNone/>
            </a:pPr>
            <a:r>
              <a:rPr lang="fi-FI" dirty="0" smtClean="0"/>
              <a:t>	Vi </a:t>
            </a:r>
            <a:r>
              <a:rPr lang="fi-FI" dirty="0" err="1" smtClean="0">
                <a:solidFill>
                  <a:srgbClr val="7030A0"/>
                </a:solidFill>
              </a:rPr>
              <a:t>har</a:t>
            </a:r>
            <a:r>
              <a:rPr lang="fi-FI" dirty="0" smtClean="0"/>
              <a:t> </a:t>
            </a:r>
            <a:r>
              <a:rPr lang="fi-FI" u="sng" dirty="0" smtClean="0"/>
              <a:t>INTE</a:t>
            </a:r>
            <a:r>
              <a:rPr lang="fi-FI" dirty="0" smtClean="0"/>
              <a:t> </a:t>
            </a:r>
            <a:r>
              <a:rPr lang="fi-FI" dirty="0" err="1" smtClean="0">
                <a:solidFill>
                  <a:schemeClr val="accent2">
                    <a:lumMod val="50000"/>
                  </a:schemeClr>
                </a:solidFill>
              </a:rPr>
              <a:t>spelat</a:t>
            </a:r>
            <a:r>
              <a:rPr lang="fi-FI" dirty="0" smtClean="0"/>
              <a:t> </a:t>
            </a:r>
            <a:r>
              <a:rPr lang="fi-FI" dirty="0" err="1" smtClean="0"/>
              <a:t>fotboll</a:t>
            </a:r>
            <a:r>
              <a:rPr lang="fi-FI" dirty="0" smtClean="0"/>
              <a:t> i </a:t>
            </a:r>
            <a:r>
              <a:rPr lang="fi-FI" dirty="0" err="1" smtClean="0"/>
              <a:t>dag</a:t>
            </a:r>
            <a:r>
              <a:rPr lang="fi-FI" dirty="0" smtClean="0"/>
              <a:t>.</a:t>
            </a:r>
          </a:p>
          <a:p>
            <a:pPr>
              <a:buNone/>
            </a:pPr>
            <a:endParaRPr lang="fi-FI" dirty="0" smtClean="0"/>
          </a:p>
          <a:p>
            <a:r>
              <a:rPr lang="fi-FI" dirty="0" smtClean="0"/>
              <a:t>Mikäli lause alkaa määreellä (ajan tai paikan ilmaus), sanajärjestys muuttuu:</a:t>
            </a:r>
          </a:p>
          <a:p>
            <a:pPr>
              <a:buNone/>
            </a:pPr>
            <a:r>
              <a:rPr lang="fi-FI" dirty="0" smtClean="0"/>
              <a:t>	</a:t>
            </a:r>
            <a:r>
              <a:rPr lang="fi-FI" dirty="0" smtClean="0">
                <a:solidFill>
                  <a:schemeClr val="accent3"/>
                </a:solidFill>
              </a:rPr>
              <a:t>I </a:t>
            </a:r>
            <a:r>
              <a:rPr lang="fi-FI" dirty="0" err="1" smtClean="0">
                <a:solidFill>
                  <a:schemeClr val="accent3"/>
                </a:solidFill>
              </a:rPr>
              <a:t>dag</a:t>
            </a:r>
            <a:r>
              <a:rPr lang="fi-FI" dirty="0" smtClean="0">
                <a:solidFill>
                  <a:schemeClr val="accent3"/>
                </a:solidFill>
              </a:rPr>
              <a:t> </a:t>
            </a:r>
            <a:r>
              <a:rPr lang="fi-FI" u="sng" dirty="0" err="1" smtClean="0">
                <a:solidFill>
                  <a:srgbClr val="7030A0"/>
                </a:solidFill>
              </a:rPr>
              <a:t>har</a:t>
            </a:r>
            <a:r>
              <a:rPr lang="fi-FI" dirty="0" smtClean="0"/>
              <a:t> vi </a:t>
            </a:r>
            <a:r>
              <a:rPr lang="fi-FI" u="sng" dirty="0" err="1" smtClean="0">
                <a:solidFill>
                  <a:schemeClr val="accent2">
                    <a:lumMod val="50000"/>
                  </a:schemeClr>
                </a:solidFill>
              </a:rPr>
              <a:t>spelat</a:t>
            </a:r>
            <a:r>
              <a:rPr lang="fi-FI" dirty="0" smtClean="0"/>
              <a:t> </a:t>
            </a:r>
            <a:r>
              <a:rPr lang="fi-FI" dirty="0" err="1" smtClean="0"/>
              <a:t>fotboll</a:t>
            </a:r>
            <a:r>
              <a:rPr lang="fi-FI" dirty="0" smtClean="0"/>
              <a:t>.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Erkkeri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126</TotalTime>
  <Words>21</Words>
  <Application>Microsoft Office PowerPoint</Application>
  <PresentationFormat>Näytössä katseltava diaesitys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Erkkeri</vt:lpstr>
      <vt:lpstr>PERFEKTI</vt:lpstr>
      <vt:lpstr>miten sanot ruotsiksi:</vt:lpstr>
      <vt:lpstr>PowerPoint-esitys</vt:lpstr>
      <vt:lpstr>PowerPoint-esitys</vt:lpstr>
    </vt:vector>
  </TitlesOfParts>
  <Company>Kuopion kaupunki koulutuspalvelukeskus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PERFEKTI</dc:title>
  <dc:creator>Järjestelmänvalvoja</dc:creator>
  <cp:lastModifiedBy>KIS_OPETTAJA</cp:lastModifiedBy>
  <cp:revision>13</cp:revision>
  <dcterms:created xsi:type="dcterms:W3CDTF">2011-04-18T06:07:51Z</dcterms:created>
  <dcterms:modified xsi:type="dcterms:W3CDTF">2017-03-17T10:58:00Z</dcterms:modified>
</cp:coreProperties>
</file>