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4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72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43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16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84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29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36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9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36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6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79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5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5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5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4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8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F9081D-37E3-4DF7-93DD-F6BA412E9CFA}" type="datetimeFigureOut">
              <a:rPr lang="fi-FI" smtClean="0"/>
              <a:t>15.5.2018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27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581024"/>
          </a:xfrm>
        </p:spPr>
        <p:txBody>
          <a:bodyPr/>
          <a:lstStyle/>
          <a:p>
            <a:r>
              <a:rPr lang="fi-FI" dirty="0" smtClean="0"/>
              <a:t>  YMPÄRISTÖETIIKKA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2940908"/>
            <a:ext cx="8825658" cy="269789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371726"/>
            <a:ext cx="7458075" cy="407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03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03312" y="1318055"/>
            <a:ext cx="4396339" cy="493828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Ympäristöetiikka käsittelee ihmisen ja luonnon välistä suhdetta moraalin näkökulmasta</a:t>
            </a:r>
          </a:p>
          <a:p>
            <a:r>
              <a:rPr lang="fi-FI" sz="2400" dirty="0" smtClean="0"/>
              <a:t>Moraalin tulee kohdistua luontoon kokonaisuutena, ei vain ihmiseen</a:t>
            </a:r>
          </a:p>
          <a:p>
            <a:r>
              <a:rPr lang="fi-FI" sz="2400" dirty="0" smtClean="0"/>
              <a:t>Ympäristöetiikan syntyyn ovat vaikuttaneet  modernin yhteiskunnan aiheuttaman vakavat ympäristöongelmat</a:t>
            </a:r>
            <a:endParaRPr lang="fi-FI" sz="2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8" y="1728401"/>
            <a:ext cx="4538153" cy="3385752"/>
          </a:xfrm>
        </p:spPr>
      </p:pic>
    </p:spTree>
    <p:extLst>
      <p:ext uri="{BB962C8B-B14F-4D97-AF65-F5344CB8AC3E}">
        <p14:creationId xmlns:p14="http://schemas.microsoft.com/office/powerpoint/2010/main" val="205305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14350" y="1157287"/>
            <a:ext cx="6623607" cy="5377505"/>
          </a:xfrm>
        </p:spPr>
        <p:txBody>
          <a:bodyPr>
            <a:noAutofit/>
          </a:bodyPr>
          <a:lstStyle/>
          <a:p>
            <a:r>
              <a:rPr lang="fi-FI" sz="2400" dirty="0" smtClean="0"/>
              <a:t>Keskeisiä periaatteita: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elämän </a:t>
            </a:r>
            <a:r>
              <a:rPr lang="fi-FI" sz="2400" dirty="0" smtClean="0"/>
              <a:t>kunnioitus ja luonnon 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</a:t>
            </a:r>
            <a:r>
              <a:rPr lang="fi-FI" sz="2400" dirty="0" smtClean="0"/>
              <a:t>monimuotoisuuden  säilyttäminen</a:t>
            </a:r>
            <a:endParaRPr lang="fi-F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Haasteita: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luonnonsuojelu ja luonnon arvon  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 määritteleminen eri tavoin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ympäristökriisin ratkaiseminen</a:t>
            </a:r>
          </a:p>
          <a:p>
            <a:pPr marL="0" indent="0">
              <a:buNone/>
            </a:pPr>
            <a:r>
              <a:rPr lang="fi-FI" sz="2400" dirty="0" smtClean="0"/>
              <a:t>      (tehometsänhoito, päästöt, </a:t>
            </a:r>
            <a:r>
              <a:rPr lang="fi-FI" sz="2400" dirty="0" err="1" smtClean="0"/>
              <a:t>kemikaalis</a:t>
            </a:r>
            <a:r>
              <a:rPr lang="fi-FI" sz="2400" dirty="0" smtClean="0"/>
              <a:t>-  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 </a:t>
            </a:r>
            <a:r>
              <a:rPr lang="fi-FI" sz="2400" dirty="0" err="1" smtClean="0"/>
              <a:t>tuminen</a:t>
            </a:r>
            <a:r>
              <a:rPr lang="fi-FI" sz="2400" dirty="0" smtClean="0"/>
              <a:t>, ongelmajätteet, </a:t>
            </a:r>
            <a:r>
              <a:rPr lang="fi-FI" sz="2400" dirty="0" err="1" smtClean="0"/>
              <a:t>maatalou</a:t>
            </a:r>
            <a:r>
              <a:rPr lang="fi-FI" sz="2400" dirty="0" smtClean="0"/>
              <a:t>-   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</a:t>
            </a:r>
            <a:r>
              <a:rPr lang="fi-FI" sz="2400" dirty="0" err="1" smtClean="0"/>
              <a:t>den</a:t>
            </a:r>
            <a:r>
              <a:rPr lang="fi-FI" sz="2400" dirty="0" smtClean="0"/>
              <a:t> tehostaminen ja eläinten oikeudet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57" y="1598270"/>
            <a:ext cx="4118919" cy="360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85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574"/>
          </a:xfrm>
        </p:spPr>
        <p:txBody>
          <a:bodyPr/>
          <a:lstStyle/>
          <a:p>
            <a:r>
              <a:rPr lang="fi-FI" dirty="0" smtClean="0"/>
              <a:t>YMPÄRISTÖETIIKAN LÄHTÖKOHTIA: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04293" y="1219201"/>
            <a:ext cx="8946541" cy="533876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fi-FI" sz="2400" dirty="0" smtClean="0"/>
              <a:t>Ihmisen toiminnasta luonnolle aiheutuvien vaikutusten minimoiminen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Kestävän kehityksen edistäminen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Perustarpeiden tyydyttäminen ja </a:t>
            </a:r>
            <a:r>
              <a:rPr lang="fi-FI" sz="2400" dirty="0" err="1" smtClean="0"/>
              <a:t>ympäristöystävällismpien</a:t>
            </a:r>
            <a:r>
              <a:rPr lang="fi-FI" sz="2400" dirty="0" smtClean="0"/>
              <a:t> vaihtoehtojen etsiminen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Vastuunkantaminen tulevaisuudesta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Peruttamattomien toimien estäminen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Laadun asettaminen määrän edelle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Ekologisesti vastuullisempi talous: Luonnonvarojen käyttö niiden uusimisen rajoissa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Uusia näkemyksiä maanomistukseen</a:t>
            </a:r>
          </a:p>
          <a:p>
            <a:pPr marL="457200" indent="-457200">
              <a:buAutoNum type="arabicPeriod"/>
            </a:pPr>
            <a:r>
              <a:rPr lang="fi-FI" sz="2400" dirty="0" smtClean="0"/>
              <a:t>Ympäristösuhteen tai –yhteyden edistäminen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0037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Tehtäviä: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3" y="2052918"/>
            <a:ext cx="8361964" cy="4195481"/>
          </a:xfrm>
        </p:spPr>
        <p:txBody>
          <a:bodyPr>
            <a:normAutofit/>
          </a:bodyPr>
          <a:lstStyle/>
          <a:p>
            <a:r>
              <a:rPr lang="fi-FI" sz="2800" dirty="0" smtClean="0"/>
              <a:t>Pohdi, miten kohtien 1, 3, ja 6 soveltaminen omaan elämääsi merkitsisi.</a:t>
            </a:r>
          </a:p>
          <a:p>
            <a:r>
              <a:rPr lang="fi-FI" sz="2800" dirty="0" smtClean="0"/>
              <a:t>Kirjaa ylös, miten ne vaikuttaisivat käytännössä arkipäivääsi. Mitä muutoksia siitä seuraisi ? Mihin niistä olisit oikeasti valmis sitoutumaan ?</a:t>
            </a:r>
          </a:p>
        </p:txBody>
      </p:sp>
    </p:spTree>
    <p:extLst>
      <p:ext uri="{BB962C8B-B14F-4D97-AF65-F5344CB8AC3E}">
        <p14:creationId xmlns:p14="http://schemas.microsoft.com/office/powerpoint/2010/main" val="389886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158</Words>
  <Application>Microsoft Office PowerPoint</Application>
  <PresentationFormat>Laajakuva</PresentationFormat>
  <Paragraphs>27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  YMPÄRISTÖETIIKKA</vt:lpstr>
      <vt:lpstr>PowerPoint-esitys</vt:lpstr>
      <vt:lpstr>PowerPoint-esitys</vt:lpstr>
      <vt:lpstr>YMPÄRISTÖETIIKAN LÄHTÖKOHTIA:</vt:lpstr>
      <vt:lpstr>Tehtäviä: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YMPÄRISTÖETIIKKA</dc:title>
  <dc:creator>Dahl Kirsi</dc:creator>
  <cp:lastModifiedBy>Dahl Kirsi Tuulikki</cp:lastModifiedBy>
  <cp:revision>8</cp:revision>
  <dcterms:created xsi:type="dcterms:W3CDTF">2017-03-13T09:15:50Z</dcterms:created>
  <dcterms:modified xsi:type="dcterms:W3CDTF">2018-05-15T07:00:27Z</dcterms:modified>
</cp:coreProperties>
</file>