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56" r:id="rId1"/>
  </p:sldMasterIdLst>
  <p:notesMasterIdLst>
    <p:notesMasterId r:id="rId6"/>
  </p:notesMasterIdLst>
  <p:sldIdLst>
    <p:sldId id="256" r:id="rId2"/>
    <p:sldId id="267" r:id="rId3"/>
    <p:sldId id="268" r:id="rId4"/>
    <p:sldId id="269" r:id="rId5"/>
  </p:sldIdLst>
  <p:sldSz cx="24384000" cy="13716000"/>
  <p:notesSz cx="6794500" cy="9931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95C07F1-4DDE-F099-E32F-14912E1BD4E2}" name="Mika Kortelainen" initials="MK" userId="Mika Kortelainen"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30" d="100"/>
          <a:sy n="30" d="100"/>
        </p:scale>
        <p:origin x="114" y="2178"/>
      </p:cViewPr>
      <p:guideLst/>
    </p:cSldViewPr>
  </p:slideViewPr>
  <p:notesTextViewPr>
    <p:cViewPr>
      <p:scale>
        <a:sx n="1" d="1"/>
        <a:sy n="1" d="1"/>
      </p:scale>
      <p:origin x="0" y="0"/>
    </p:cViewPr>
  </p:notesTextViewPr>
  <p:notesViewPr>
    <p:cSldViewPr snapToGrid="0">
      <p:cViewPr varScale="1">
        <p:scale>
          <a:sx n="114" d="100"/>
          <a:sy n="114" d="100"/>
        </p:scale>
        <p:origin x="135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microsoft.com/office/2018/10/relationships/authors" Target="authors.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4283" cy="49829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48645" y="0"/>
            <a:ext cx="2944283" cy="498295"/>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19100"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450" y="4779486"/>
            <a:ext cx="5435600" cy="391048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33107"/>
            <a:ext cx="2944283" cy="498294"/>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48645" y="9433107"/>
            <a:ext cx="2944283" cy="498294"/>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i-FI"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1:notes"/>
          <p:cNvSpPr txBox="1">
            <a:spLocks noGrp="1"/>
          </p:cNvSpPr>
          <p:nvPr>
            <p:ph type="body" idx="1"/>
          </p:nvPr>
        </p:nvSpPr>
        <p:spPr>
          <a:xfrm>
            <a:off x="679450" y="4779486"/>
            <a:ext cx="5435600" cy="391048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 name="Google Shape;83;p1:notes"/>
          <p:cNvSpPr>
            <a:spLocks noGrp="1" noRot="1" noChangeAspect="1"/>
          </p:cNvSpPr>
          <p:nvPr>
            <p:ph type="sldImg" idx="2"/>
          </p:nvPr>
        </p:nvSpPr>
        <p:spPr>
          <a:xfrm>
            <a:off x="419100"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txBox="1">
            <a:spLocks noGrp="1"/>
          </p:cNvSpPr>
          <p:nvPr>
            <p:ph type="body" idx="1"/>
          </p:nvPr>
        </p:nvSpPr>
        <p:spPr>
          <a:xfrm>
            <a:off x="679450" y="4779486"/>
            <a:ext cx="5435600" cy="391048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05" name="Google Shape;105;p3:notes"/>
          <p:cNvSpPr>
            <a:spLocks noGrp="1" noRot="1" noChangeAspect="1"/>
          </p:cNvSpPr>
          <p:nvPr>
            <p:ph type="sldImg" idx="2"/>
          </p:nvPr>
        </p:nvSpPr>
        <p:spPr>
          <a:xfrm>
            <a:off x="419100"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41081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txBox="1">
            <a:spLocks noGrp="1"/>
          </p:cNvSpPr>
          <p:nvPr>
            <p:ph type="body" idx="1"/>
          </p:nvPr>
        </p:nvSpPr>
        <p:spPr>
          <a:xfrm>
            <a:off x="679450" y="4779486"/>
            <a:ext cx="5435600" cy="391048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05" name="Google Shape;105;p3:notes"/>
          <p:cNvSpPr>
            <a:spLocks noGrp="1" noRot="1" noChangeAspect="1"/>
          </p:cNvSpPr>
          <p:nvPr>
            <p:ph type="sldImg" idx="2"/>
          </p:nvPr>
        </p:nvSpPr>
        <p:spPr>
          <a:xfrm>
            <a:off x="419100"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42966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txBox="1">
            <a:spLocks noGrp="1"/>
          </p:cNvSpPr>
          <p:nvPr>
            <p:ph type="body" idx="1"/>
          </p:nvPr>
        </p:nvSpPr>
        <p:spPr>
          <a:xfrm>
            <a:off x="679450" y="4779486"/>
            <a:ext cx="5435600" cy="391048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05" name="Google Shape;105;p3:notes"/>
          <p:cNvSpPr>
            <a:spLocks noGrp="1" noRot="1" noChangeAspect="1"/>
          </p:cNvSpPr>
          <p:nvPr>
            <p:ph type="sldImg" idx="2"/>
          </p:nvPr>
        </p:nvSpPr>
        <p:spPr>
          <a:xfrm>
            <a:off x="419100"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588929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9_Mukautettu asettelu">
  <p:cSld name="9_Mukautettu asettelu">
    <p:bg>
      <p:bgPr>
        <a:solidFill>
          <a:schemeClr val="dk2"/>
        </a:solidFill>
        <a:effectLst/>
      </p:bgPr>
    </p:bg>
    <p:spTree>
      <p:nvGrpSpPr>
        <p:cNvPr id="1" name="Shape 14"/>
        <p:cNvGrpSpPr/>
        <p:nvPr/>
      </p:nvGrpSpPr>
      <p:grpSpPr>
        <a:xfrm>
          <a:off x="0" y="0"/>
          <a:ext cx="0" cy="0"/>
          <a:chOff x="0" y="0"/>
          <a:chExt cx="0" cy="0"/>
        </a:xfrm>
      </p:grpSpPr>
      <p:sp>
        <p:nvSpPr>
          <p:cNvPr id="15" name="Google Shape;15;p2"/>
          <p:cNvSpPr txBox="1">
            <a:spLocks noGrp="1"/>
          </p:cNvSpPr>
          <p:nvPr>
            <p:ph type="title"/>
          </p:nvPr>
        </p:nvSpPr>
        <p:spPr>
          <a:xfrm>
            <a:off x="1676400" y="5766899"/>
            <a:ext cx="21031199" cy="2651126"/>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9600"/>
              <a:buFont typeface="Calibri"/>
              <a:buNone/>
              <a:defRPr sz="9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
          <p:cNvSpPr txBox="1">
            <a:spLocks noGrp="1"/>
          </p:cNvSpPr>
          <p:nvPr>
            <p:ph type="body" idx="1"/>
          </p:nvPr>
        </p:nvSpPr>
        <p:spPr>
          <a:xfrm>
            <a:off x="1676400" y="1771745"/>
            <a:ext cx="21031199" cy="1084901"/>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2000"/>
              </a:spcBef>
              <a:spcAft>
                <a:spcPts val="0"/>
              </a:spcAft>
              <a:buClr>
                <a:schemeClr val="lt1"/>
              </a:buClr>
              <a:buSzPts val="6600"/>
              <a:buFont typeface="Calibri"/>
              <a:buNone/>
              <a:defRPr sz="6600" b="1">
                <a:solidFill>
                  <a:schemeClr val="lt1"/>
                </a:solidFill>
              </a:defRPr>
            </a:lvl1pPr>
            <a:lvl2pPr marL="914400" lvl="1" indent="-342900" algn="l">
              <a:lnSpc>
                <a:spcPct val="90000"/>
              </a:lnSpc>
              <a:spcBef>
                <a:spcPts val="1000"/>
              </a:spcBef>
              <a:spcAft>
                <a:spcPts val="0"/>
              </a:spcAft>
              <a:buClr>
                <a:schemeClr val="dk1"/>
              </a:buClr>
              <a:buSzPts val="1800"/>
              <a:buChar char="•"/>
              <a:defRPr/>
            </a:lvl2pPr>
            <a:lvl3pPr marL="1371600" lvl="2" indent="-228600" algn="l">
              <a:lnSpc>
                <a:spcPct val="90000"/>
              </a:lnSpc>
              <a:spcBef>
                <a:spcPts val="1000"/>
              </a:spcBef>
              <a:spcAft>
                <a:spcPts val="0"/>
              </a:spcAft>
              <a:buClr>
                <a:schemeClr val="dk1"/>
              </a:buClr>
              <a:buSzPts val="4400"/>
              <a:buNone/>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17" name="Google Shape;17;p2"/>
          <p:cNvSpPr txBox="1">
            <a:spLocks noGrp="1"/>
          </p:cNvSpPr>
          <p:nvPr>
            <p:ph type="body" idx="2"/>
          </p:nvPr>
        </p:nvSpPr>
        <p:spPr>
          <a:xfrm>
            <a:off x="1676400" y="2856646"/>
            <a:ext cx="21031199" cy="1084901"/>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2000"/>
              </a:spcBef>
              <a:spcAft>
                <a:spcPts val="0"/>
              </a:spcAft>
              <a:buClr>
                <a:schemeClr val="lt1"/>
              </a:buClr>
              <a:buSzPts val="4800"/>
              <a:buFont typeface="Calibri"/>
              <a:buNone/>
              <a:defRPr sz="4800">
                <a:solidFill>
                  <a:schemeClr val="lt1"/>
                </a:solidFill>
              </a:defRPr>
            </a:lvl1pPr>
            <a:lvl2pPr marL="914400" lvl="1" indent="-342900" algn="l">
              <a:lnSpc>
                <a:spcPct val="90000"/>
              </a:lnSpc>
              <a:spcBef>
                <a:spcPts val="1000"/>
              </a:spcBef>
              <a:spcAft>
                <a:spcPts val="0"/>
              </a:spcAft>
              <a:buClr>
                <a:schemeClr val="dk1"/>
              </a:buClr>
              <a:buSzPts val="1800"/>
              <a:buChar char="•"/>
              <a:defRPr/>
            </a:lvl2pPr>
            <a:lvl3pPr marL="1371600" lvl="2" indent="-228600" algn="l">
              <a:lnSpc>
                <a:spcPct val="90000"/>
              </a:lnSpc>
              <a:spcBef>
                <a:spcPts val="1000"/>
              </a:spcBef>
              <a:spcAft>
                <a:spcPts val="0"/>
              </a:spcAft>
              <a:buClr>
                <a:schemeClr val="dk1"/>
              </a:buClr>
              <a:buSzPts val="4400"/>
              <a:buNone/>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pic>
        <p:nvPicPr>
          <p:cNvPr id="18" name="Google Shape;18;p2"/>
          <p:cNvPicPr preferRelativeResize="0"/>
          <p:nvPr/>
        </p:nvPicPr>
        <p:blipFill rotWithShape="1">
          <a:blip r:embed="rId2">
            <a:alphaModFix/>
          </a:blip>
          <a:srcRect/>
          <a:stretch/>
        </p:blipFill>
        <p:spPr>
          <a:xfrm>
            <a:off x="1204454" y="11772077"/>
            <a:ext cx="1804218" cy="99329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7_Mukautettu asettelu">
  <p:cSld name="7_Mukautettu asettelu">
    <p:spTree>
      <p:nvGrpSpPr>
        <p:cNvPr id="1" name="Shape 37"/>
        <p:cNvGrpSpPr/>
        <p:nvPr/>
      </p:nvGrpSpPr>
      <p:grpSpPr>
        <a:xfrm>
          <a:off x="0" y="0"/>
          <a:ext cx="0" cy="0"/>
          <a:chOff x="0" y="0"/>
          <a:chExt cx="0" cy="0"/>
        </a:xfrm>
      </p:grpSpPr>
      <p:sp>
        <p:nvSpPr>
          <p:cNvPr id="38" name="Google Shape;38;p5"/>
          <p:cNvSpPr txBox="1">
            <a:spLocks noGrp="1"/>
          </p:cNvSpPr>
          <p:nvPr>
            <p:ph type="title"/>
          </p:nvPr>
        </p:nvSpPr>
        <p:spPr>
          <a:xfrm>
            <a:off x="1676400" y="730251"/>
            <a:ext cx="21031199" cy="2651126"/>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575757"/>
              </a:buClr>
              <a:buSzPts val="8800"/>
              <a:buFont typeface="Calibri"/>
              <a:buNone/>
              <a:defRPr sz="8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5"/>
          <p:cNvSpPr txBox="1">
            <a:spLocks noGrp="1"/>
          </p:cNvSpPr>
          <p:nvPr>
            <p:ph type="body" idx="1"/>
          </p:nvPr>
        </p:nvSpPr>
        <p:spPr>
          <a:xfrm>
            <a:off x="1676400" y="3730513"/>
            <a:ext cx="21031199" cy="814594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000"/>
              </a:spcBef>
              <a:spcAft>
                <a:spcPts val="0"/>
              </a:spcAft>
              <a:buClr>
                <a:schemeClr val="dk1"/>
              </a:buClr>
              <a:buSzPts val="6000"/>
              <a:buFont typeface="Calibri"/>
              <a:buNone/>
              <a:defRPr sz="6000"/>
            </a:lvl1pPr>
            <a:lvl2pPr marL="914400" lvl="1" indent="-571500" algn="l">
              <a:lnSpc>
                <a:spcPct val="90000"/>
              </a:lnSpc>
              <a:spcBef>
                <a:spcPts val="1000"/>
              </a:spcBef>
              <a:spcAft>
                <a:spcPts val="0"/>
              </a:spcAft>
              <a:buClr>
                <a:schemeClr val="dk1"/>
              </a:buClr>
              <a:buSzPts val="5400"/>
              <a:buChar char="•"/>
              <a:defRPr sz="5400"/>
            </a:lvl2pPr>
            <a:lvl3pPr marL="1371600" lvl="2" indent="-533400" algn="l">
              <a:lnSpc>
                <a:spcPct val="90000"/>
              </a:lnSpc>
              <a:spcBef>
                <a:spcPts val="1000"/>
              </a:spcBef>
              <a:spcAft>
                <a:spcPts val="0"/>
              </a:spcAft>
              <a:buClr>
                <a:schemeClr val="dk1"/>
              </a:buClr>
              <a:buSzPts val="4800"/>
              <a:buChar char="•"/>
              <a:defRPr sz="4800"/>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40" name="Google Shape;40;p5"/>
          <p:cNvSpPr txBox="1">
            <a:spLocks noGrp="1"/>
          </p:cNvSpPr>
          <p:nvPr>
            <p:ph type="sldNum" idx="12"/>
          </p:nvPr>
        </p:nvSpPr>
        <p:spPr>
          <a:xfrm>
            <a:off x="17221200" y="12330967"/>
            <a:ext cx="5486400" cy="73025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i-FI"/>
              <a:t>‹#›</a:t>
            </a:fld>
            <a:endParaRPr/>
          </a:p>
        </p:txBody>
      </p:sp>
      <p:sp>
        <p:nvSpPr>
          <p:cNvPr id="41" name="Google Shape;41;p5"/>
          <p:cNvSpPr txBox="1">
            <a:spLocks noGrp="1"/>
          </p:cNvSpPr>
          <p:nvPr>
            <p:ph type="ftr" idx="11"/>
          </p:nvPr>
        </p:nvSpPr>
        <p:spPr>
          <a:xfrm>
            <a:off x="1621944" y="12255499"/>
            <a:ext cx="8229600" cy="7302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solidFill>
                  <a:srgbClr val="575757"/>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fi-FI"/>
              <a:t>Forum Yhteiskuntaoppi 3, Luku 1</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8_Image Half Full">
  <p:cSld name="8_Image Half Full">
    <p:spTree>
      <p:nvGrpSpPr>
        <p:cNvPr id="1" name="Shape 50"/>
        <p:cNvGrpSpPr/>
        <p:nvPr/>
      </p:nvGrpSpPr>
      <p:grpSpPr>
        <a:xfrm>
          <a:off x="0" y="0"/>
          <a:ext cx="0" cy="0"/>
          <a:chOff x="0" y="0"/>
          <a:chExt cx="0" cy="0"/>
        </a:xfrm>
      </p:grpSpPr>
      <p:sp>
        <p:nvSpPr>
          <p:cNvPr id="51" name="Google Shape;51;p7"/>
          <p:cNvSpPr>
            <a:spLocks noGrp="1"/>
          </p:cNvSpPr>
          <p:nvPr>
            <p:ph type="pic" idx="2"/>
          </p:nvPr>
        </p:nvSpPr>
        <p:spPr>
          <a:xfrm>
            <a:off x="1" y="0"/>
            <a:ext cx="10923814" cy="13716000"/>
          </a:xfrm>
          <a:prstGeom prst="rect">
            <a:avLst/>
          </a:prstGeom>
          <a:noFill/>
          <a:ln>
            <a:noFill/>
          </a:ln>
        </p:spPr>
      </p:sp>
      <p:sp>
        <p:nvSpPr>
          <p:cNvPr id="52" name="Google Shape;52;p7"/>
          <p:cNvSpPr txBox="1">
            <a:spLocks noGrp="1"/>
          </p:cNvSpPr>
          <p:nvPr>
            <p:ph type="title"/>
          </p:nvPr>
        </p:nvSpPr>
        <p:spPr>
          <a:xfrm>
            <a:off x="11381014" y="730250"/>
            <a:ext cx="11732046" cy="218311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575757"/>
              </a:buClr>
              <a:buSzPts val="8800"/>
              <a:buFont typeface="Calibri"/>
              <a:buNone/>
              <a:defRPr sz="8800">
                <a:solidFill>
                  <a:srgbClr val="575757"/>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7"/>
          <p:cNvSpPr txBox="1"/>
          <p:nvPr/>
        </p:nvSpPr>
        <p:spPr>
          <a:xfrm>
            <a:off x="23110613" y="88587"/>
            <a:ext cx="1102891" cy="405241"/>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1" i="0" u="none" strike="noStrike" cap="none">
              <a:solidFill>
                <a:schemeClr val="lt1"/>
              </a:solidFill>
              <a:latin typeface="Calibri"/>
              <a:ea typeface="Calibri"/>
              <a:cs typeface="Calibri"/>
              <a:sym typeface="Calibri"/>
            </a:endParaRPr>
          </a:p>
        </p:txBody>
      </p:sp>
      <p:sp>
        <p:nvSpPr>
          <p:cNvPr id="54" name="Google Shape;54;p7"/>
          <p:cNvSpPr txBox="1">
            <a:spLocks noGrp="1"/>
          </p:cNvSpPr>
          <p:nvPr>
            <p:ph type="body" idx="1"/>
          </p:nvPr>
        </p:nvSpPr>
        <p:spPr>
          <a:xfrm>
            <a:off x="11381015" y="3536295"/>
            <a:ext cx="11732048" cy="869100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000"/>
              </a:spcBef>
              <a:spcAft>
                <a:spcPts val="0"/>
              </a:spcAft>
              <a:buClr>
                <a:schemeClr val="dk1"/>
              </a:buClr>
              <a:buSzPts val="5400"/>
              <a:buFont typeface="Calibri"/>
              <a:buNone/>
              <a:defRPr/>
            </a:lvl1pPr>
            <a:lvl2pPr marL="914400" lvl="1" indent="-342900" algn="l">
              <a:lnSpc>
                <a:spcPct val="90000"/>
              </a:lnSpc>
              <a:spcBef>
                <a:spcPts val="1000"/>
              </a:spcBef>
              <a:spcAft>
                <a:spcPts val="0"/>
              </a:spcAft>
              <a:buClr>
                <a:schemeClr val="dk1"/>
              </a:buClr>
              <a:buSzPts val="1800"/>
              <a:buChar char="•"/>
              <a:defRPr/>
            </a:lvl2pPr>
            <a:lvl3pPr marL="1371600" lvl="2" indent="-228600" algn="l">
              <a:lnSpc>
                <a:spcPct val="90000"/>
              </a:lnSpc>
              <a:spcBef>
                <a:spcPts val="1000"/>
              </a:spcBef>
              <a:spcAft>
                <a:spcPts val="0"/>
              </a:spcAft>
              <a:buClr>
                <a:schemeClr val="dk1"/>
              </a:buClr>
              <a:buSzPts val="4400"/>
              <a:buNone/>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55" name="Google Shape;55;p7"/>
          <p:cNvSpPr txBox="1">
            <a:spLocks noGrp="1"/>
          </p:cNvSpPr>
          <p:nvPr>
            <p:ph type="sldNum" idx="12"/>
          </p:nvPr>
        </p:nvSpPr>
        <p:spPr>
          <a:xfrm>
            <a:off x="17624213" y="12321661"/>
            <a:ext cx="5486400" cy="73025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i-FI"/>
              <a:t>‹#›</a:t>
            </a:fld>
            <a:endParaRPr/>
          </a:p>
        </p:txBody>
      </p:sp>
      <p:sp>
        <p:nvSpPr>
          <p:cNvPr id="56" name="Google Shape;56;p7"/>
          <p:cNvSpPr txBox="1">
            <a:spLocks noGrp="1"/>
          </p:cNvSpPr>
          <p:nvPr>
            <p:ph type="ftr" idx="11"/>
          </p:nvPr>
        </p:nvSpPr>
        <p:spPr>
          <a:xfrm>
            <a:off x="1621944" y="12255499"/>
            <a:ext cx="8229600" cy="7302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solidFill>
                  <a:srgbClr val="575757"/>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fi-FI"/>
              <a:t>Forum Yhteiskuntaoppi 3, Luku 1</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4_Image Half Full">
  <p:cSld name="14_Image Half Full">
    <p:spTree>
      <p:nvGrpSpPr>
        <p:cNvPr id="1" name="Shape 57"/>
        <p:cNvGrpSpPr/>
        <p:nvPr/>
      </p:nvGrpSpPr>
      <p:grpSpPr>
        <a:xfrm>
          <a:off x="0" y="0"/>
          <a:ext cx="0" cy="0"/>
          <a:chOff x="0" y="0"/>
          <a:chExt cx="0" cy="0"/>
        </a:xfrm>
      </p:grpSpPr>
      <p:sp>
        <p:nvSpPr>
          <p:cNvPr id="58" name="Google Shape;58;p8"/>
          <p:cNvSpPr txBox="1">
            <a:spLocks noGrp="1"/>
          </p:cNvSpPr>
          <p:nvPr>
            <p:ph type="title"/>
          </p:nvPr>
        </p:nvSpPr>
        <p:spPr>
          <a:xfrm>
            <a:off x="832756" y="493828"/>
            <a:ext cx="22789244" cy="193912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575757"/>
              </a:buClr>
              <a:buSzPts val="8800"/>
              <a:buFont typeface="Calibri"/>
              <a:buNone/>
              <a:defRPr sz="8800">
                <a:solidFill>
                  <a:srgbClr val="575757"/>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8"/>
          <p:cNvSpPr txBox="1"/>
          <p:nvPr/>
        </p:nvSpPr>
        <p:spPr>
          <a:xfrm>
            <a:off x="23110613" y="88587"/>
            <a:ext cx="1102891" cy="405241"/>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1" i="0" u="none" strike="noStrike" cap="none">
              <a:solidFill>
                <a:schemeClr val="lt1"/>
              </a:solidFill>
              <a:latin typeface="Calibri"/>
              <a:ea typeface="Calibri"/>
              <a:cs typeface="Calibri"/>
              <a:sym typeface="Calibri"/>
            </a:endParaRPr>
          </a:p>
        </p:txBody>
      </p:sp>
      <p:sp>
        <p:nvSpPr>
          <p:cNvPr id="60" name="Google Shape;60;p8"/>
          <p:cNvSpPr txBox="1">
            <a:spLocks noGrp="1"/>
          </p:cNvSpPr>
          <p:nvPr>
            <p:ph type="body" idx="1"/>
          </p:nvPr>
        </p:nvSpPr>
        <p:spPr>
          <a:xfrm>
            <a:off x="826867" y="7677767"/>
            <a:ext cx="5231176" cy="376659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000"/>
              </a:spcBef>
              <a:spcAft>
                <a:spcPts val="0"/>
              </a:spcAft>
              <a:buClr>
                <a:schemeClr val="dk1"/>
              </a:buClr>
              <a:buSzPts val="4400"/>
              <a:buFont typeface="Calibri"/>
              <a:buNone/>
              <a:defRPr sz="4400"/>
            </a:lvl1pPr>
            <a:lvl2pPr marL="914400" lvl="1" indent="-342900" algn="l">
              <a:lnSpc>
                <a:spcPct val="90000"/>
              </a:lnSpc>
              <a:spcBef>
                <a:spcPts val="1000"/>
              </a:spcBef>
              <a:spcAft>
                <a:spcPts val="0"/>
              </a:spcAft>
              <a:buClr>
                <a:schemeClr val="dk1"/>
              </a:buClr>
              <a:buSzPts val="1800"/>
              <a:buChar char="•"/>
              <a:defRPr/>
            </a:lvl2pPr>
            <a:lvl3pPr marL="1371600" lvl="2" indent="-228600" algn="l">
              <a:lnSpc>
                <a:spcPct val="90000"/>
              </a:lnSpc>
              <a:spcBef>
                <a:spcPts val="1000"/>
              </a:spcBef>
              <a:spcAft>
                <a:spcPts val="0"/>
              </a:spcAft>
              <a:buClr>
                <a:schemeClr val="dk1"/>
              </a:buClr>
              <a:buSzPts val="4400"/>
              <a:buNone/>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61" name="Google Shape;61;p8"/>
          <p:cNvSpPr>
            <a:spLocks noGrp="1"/>
          </p:cNvSpPr>
          <p:nvPr>
            <p:ph type="pic" idx="2"/>
          </p:nvPr>
        </p:nvSpPr>
        <p:spPr>
          <a:xfrm>
            <a:off x="827319" y="2680426"/>
            <a:ext cx="5231176" cy="4749872"/>
          </a:xfrm>
          <a:prstGeom prst="rect">
            <a:avLst/>
          </a:prstGeom>
          <a:noFill/>
          <a:ln>
            <a:noFill/>
          </a:ln>
        </p:spPr>
      </p:sp>
      <p:sp>
        <p:nvSpPr>
          <p:cNvPr id="62" name="Google Shape;62;p8"/>
          <p:cNvSpPr txBox="1">
            <a:spLocks noGrp="1"/>
          </p:cNvSpPr>
          <p:nvPr>
            <p:ph type="body" idx="3"/>
          </p:nvPr>
        </p:nvSpPr>
        <p:spPr>
          <a:xfrm>
            <a:off x="6652041" y="7677767"/>
            <a:ext cx="5231176" cy="376659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000"/>
              </a:spcBef>
              <a:spcAft>
                <a:spcPts val="0"/>
              </a:spcAft>
              <a:buClr>
                <a:schemeClr val="dk1"/>
              </a:buClr>
              <a:buSzPts val="4400"/>
              <a:buFont typeface="Calibri"/>
              <a:buNone/>
              <a:defRPr sz="4400"/>
            </a:lvl1pPr>
            <a:lvl2pPr marL="914400" lvl="1" indent="-342900" algn="l">
              <a:lnSpc>
                <a:spcPct val="90000"/>
              </a:lnSpc>
              <a:spcBef>
                <a:spcPts val="1000"/>
              </a:spcBef>
              <a:spcAft>
                <a:spcPts val="0"/>
              </a:spcAft>
              <a:buClr>
                <a:schemeClr val="dk1"/>
              </a:buClr>
              <a:buSzPts val="1800"/>
              <a:buChar char="•"/>
              <a:defRPr/>
            </a:lvl2pPr>
            <a:lvl3pPr marL="1371600" lvl="2" indent="-228600" algn="l">
              <a:lnSpc>
                <a:spcPct val="90000"/>
              </a:lnSpc>
              <a:spcBef>
                <a:spcPts val="1000"/>
              </a:spcBef>
              <a:spcAft>
                <a:spcPts val="0"/>
              </a:spcAft>
              <a:buClr>
                <a:schemeClr val="dk1"/>
              </a:buClr>
              <a:buSzPts val="4400"/>
              <a:buNone/>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63" name="Google Shape;63;p8"/>
          <p:cNvSpPr>
            <a:spLocks noGrp="1"/>
          </p:cNvSpPr>
          <p:nvPr>
            <p:ph type="pic" idx="4"/>
          </p:nvPr>
        </p:nvSpPr>
        <p:spPr>
          <a:xfrm>
            <a:off x="6652493" y="2680426"/>
            <a:ext cx="5231176" cy="4749872"/>
          </a:xfrm>
          <a:prstGeom prst="rect">
            <a:avLst/>
          </a:prstGeom>
          <a:noFill/>
          <a:ln>
            <a:noFill/>
          </a:ln>
        </p:spPr>
      </p:sp>
      <p:sp>
        <p:nvSpPr>
          <p:cNvPr id="64" name="Google Shape;64;p8"/>
          <p:cNvSpPr txBox="1">
            <a:spLocks noGrp="1"/>
          </p:cNvSpPr>
          <p:nvPr>
            <p:ph type="body" idx="5"/>
          </p:nvPr>
        </p:nvSpPr>
        <p:spPr>
          <a:xfrm>
            <a:off x="12511727" y="7677767"/>
            <a:ext cx="5231176" cy="376659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000"/>
              </a:spcBef>
              <a:spcAft>
                <a:spcPts val="0"/>
              </a:spcAft>
              <a:buClr>
                <a:schemeClr val="dk1"/>
              </a:buClr>
              <a:buSzPts val="4400"/>
              <a:buFont typeface="Calibri"/>
              <a:buNone/>
              <a:defRPr sz="4400"/>
            </a:lvl1pPr>
            <a:lvl2pPr marL="914400" lvl="1" indent="-342900" algn="l">
              <a:lnSpc>
                <a:spcPct val="90000"/>
              </a:lnSpc>
              <a:spcBef>
                <a:spcPts val="1000"/>
              </a:spcBef>
              <a:spcAft>
                <a:spcPts val="0"/>
              </a:spcAft>
              <a:buClr>
                <a:schemeClr val="dk1"/>
              </a:buClr>
              <a:buSzPts val="1800"/>
              <a:buChar char="•"/>
              <a:defRPr/>
            </a:lvl2pPr>
            <a:lvl3pPr marL="1371600" lvl="2" indent="-228600" algn="l">
              <a:lnSpc>
                <a:spcPct val="90000"/>
              </a:lnSpc>
              <a:spcBef>
                <a:spcPts val="1000"/>
              </a:spcBef>
              <a:spcAft>
                <a:spcPts val="0"/>
              </a:spcAft>
              <a:buClr>
                <a:schemeClr val="dk1"/>
              </a:buClr>
              <a:buSzPts val="4400"/>
              <a:buNone/>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65" name="Google Shape;65;p8"/>
          <p:cNvSpPr>
            <a:spLocks noGrp="1"/>
          </p:cNvSpPr>
          <p:nvPr>
            <p:ph type="pic" idx="6"/>
          </p:nvPr>
        </p:nvSpPr>
        <p:spPr>
          <a:xfrm>
            <a:off x="12512179" y="2680426"/>
            <a:ext cx="5231176" cy="4749872"/>
          </a:xfrm>
          <a:prstGeom prst="rect">
            <a:avLst/>
          </a:prstGeom>
          <a:noFill/>
          <a:ln>
            <a:noFill/>
          </a:ln>
        </p:spPr>
      </p:sp>
      <p:sp>
        <p:nvSpPr>
          <p:cNvPr id="66" name="Google Shape;66;p8"/>
          <p:cNvSpPr txBox="1">
            <a:spLocks noGrp="1"/>
          </p:cNvSpPr>
          <p:nvPr>
            <p:ph type="body" idx="7"/>
          </p:nvPr>
        </p:nvSpPr>
        <p:spPr>
          <a:xfrm>
            <a:off x="18390370" y="7677767"/>
            <a:ext cx="5231176" cy="376659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2000"/>
              </a:spcBef>
              <a:spcAft>
                <a:spcPts val="0"/>
              </a:spcAft>
              <a:buClr>
                <a:schemeClr val="dk1"/>
              </a:buClr>
              <a:buSzPts val="4400"/>
              <a:buFont typeface="Calibri"/>
              <a:buNone/>
              <a:defRPr sz="4400"/>
            </a:lvl1pPr>
            <a:lvl2pPr marL="914400" lvl="1" indent="-342900" algn="l">
              <a:lnSpc>
                <a:spcPct val="90000"/>
              </a:lnSpc>
              <a:spcBef>
                <a:spcPts val="1000"/>
              </a:spcBef>
              <a:spcAft>
                <a:spcPts val="0"/>
              </a:spcAft>
              <a:buClr>
                <a:schemeClr val="dk1"/>
              </a:buClr>
              <a:buSzPts val="1800"/>
              <a:buChar char="•"/>
              <a:defRPr/>
            </a:lvl2pPr>
            <a:lvl3pPr marL="1371600" lvl="2" indent="-228600" algn="l">
              <a:lnSpc>
                <a:spcPct val="90000"/>
              </a:lnSpc>
              <a:spcBef>
                <a:spcPts val="1000"/>
              </a:spcBef>
              <a:spcAft>
                <a:spcPts val="0"/>
              </a:spcAft>
              <a:buClr>
                <a:schemeClr val="dk1"/>
              </a:buClr>
              <a:buSzPts val="4400"/>
              <a:buNone/>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0"/>
              </a:spcAft>
              <a:buClr>
                <a:schemeClr val="dk1"/>
              </a:buClr>
              <a:buSzPts val="1800"/>
              <a:buChar char="•"/>
              <a:defRPr/>
            </a:lvl9pPr>
          </a:lstStyle>
          <a:p>
            <a:endParaRPr/>
          </a:p>
        </p:txBody>
      </p:sp>
      <p:sp>
        <p:nvSpPr>
          <p:cNvPr id="67" name="Google Shape;67;p8"/>
          <p:cNvSpPr>
            <a:spLocks noGrp="1"/>
          </p:cNvSpPr>
          <p:nvPr>
            <p:ph type="pic" idx="8"/>
          </p:nvPr>
        </p:nvSpPr>
        <p:spPr>
          <a:xfrm>
            <a:off x="18390823" y="2680426"/>
            <a:ext cx="5231176" cy="4749872"/>
          </a:xfrm>
          <a:prstGeom prst="rect">
            <a:avLst/>
          </a:prstGeom>
          <a:noFill/>
          <a:ln>
            <a:noFill/>
          </a:ln>
        </p:spPr>
      </p:sp>
      <p:sp>
        <p:nvSpPr>
          <p:cNvPr id="68" name="Google Shape;68;p8"/>
          <p:cNvSpPr txBox="1">
            <a:spLocks noGrp="1"/>
          </p:cNvSpPr>
          <p:nvPr>
            <p:ph type="sldNum" idx="12"/>
          </p:nvPr>
        </p:nvSpPr>
        <p:spPr>
          <a:xfrm>
            <a:off x="18076984" y="12330967"/>
            <a:ext cx="5486400" cy="73025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i-FI"/>
              <a:t>‹#›</a:t>
            </a:fld>
            <a:endParaRPr/>
          </a:p>
        </p:txBody>
      </p:sp>
      <p:sp>
        <p:nvSpPr>
          <p:cNvPr id="69" name="Google Shape;69;p8"/>
          <p:cNvSpPr txBox="1">
            <a:spLocks noGrp="1"/>
          </p:cNvSpPr>
          <p:nvPr>
            <p:ph type="ftr" idx="11"/>
          </p:nvPr>
        </p:nvSpPr>
        <p:spPr>
          <a:xfrm>
            <a:off x="820615" y="12255499"/>
            <a:ext cx="8229600" cy="7302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solidFill>
                  <a:srgbClr val="575757"/>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fi-FI"/>
              <a:t>Forum Yhteiskuntaoppi 3, Luku 1</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1676400" y="730251"/>
            <a:ext cx="21031199" cy="2651126"/>
          </a:xfrm>
          <a:prstGeom prst="rect">
            <a:avLst/>
          </a:prstGeom>
          <a:noFill/>
          <a:ln>
            <a:noFill/>
          </a:ln>
        </p:spPr>
        <p:txBody>
          <a:bodyPr spcFirstLastPara="1" wrap="square" lIns="91425" tIns="45700" rIns="91425" bIns="45700" anchor="ctr" anchorCtr="0">
            <a:normAutofit/>
          </a:bodyPr>
          <a:lstStyle>
            <a:lvl1pPr marR="0" lvl="0" algn="ctr" rtl="0">
              <a:lnSpc>
                <a:spcPct val="90000"/>
              </a:lnSpc>
              <a:spcBef>
                <a:spcPts val="0"/>
              </a:spcBef>
              <a:spcAft>
                <a:spcPts val="0"/>
              </a:spcAft>
              <a:buClr>
                <a:srgbClr val="575757"/>
              </a:buClr>
              <a:buSzPts val="8800"/>
              <a:buFont typeface="Calibri"/>
              <a:buNone/>
              <a:defRPr sz="8800" b="0" i="0" u="none" strike="noStrike" cap="none">
                <a:solidFill>
                  <a:srgbClr val="575757"/>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1676400" y="3651250"/>
            <a:ext cx="21031199" cy="8140700"/>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2000"/>
              </a:spcBef>
              <a:spcAft>
                <a:spcPts val="0"/>
              </a:spcAft>
              <a:buClr>
                <a:schemeClr val="dk1"/>
              </a:buClr>
              <a:buSzPts val="5400"/>
              <a:buFont typeface="Calibri"/>
              <a:buNone/>
              <a:defRPr sz="5400" b="0" i="0" u="none" strike="noStrike" cap="none">
                <a:solidFill>
                  <a:schemeClr val="dk1"/>
                </a:solidFill>
                <a:latin typeface="Calibri"/>
                <a:ea typeface="Calibri"/>
                <a:cs typeface="Calibri"/>
                <a:sym typeface="Calibri"/>
              </a:defRPr>
            </a:lvl1pPr>
            <a:lvl2pPr marL="914400" marR="0" lvl="1" indent="-533400" algn="l" rtl="0">
              <a:lnSpc>
                <a:spcPct val="90000"/>
              </a:lnSpc>
              <a:spcBef>
                <a:spcPts val="100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2pPr>
            <a:lvl3pPr marL="1371600" marR="0" lvl="2" indent="-508000" algn="l" rtl="0">
              <a:lnSpc>
                <a:spcPct val="90000"/>
              </a:lnSpc>
              <a:spcBef>
                <a:spcPts val="1000"/>
              </a:spcBef>
              <a:spcAft>
                <a:spcPts val="0"/>
              </a:spcAft>
              <a:buClr>
                <a:schemeClr val="dk1"/>
              </a:buClr>
              <a:buSzPts val="4400"/>
              <a:buFont typeface="Arial"/>
              <a:buChar char="•"/>
              <a:defRPr sz="4400" b="0" i="0" u="none" strike="noStrike" cap="none">
                <a:solidFill>
                  <a:schemeClr val="dk1"/>
                </a:solidFill>
                <a:latin typeface="Calibri"/>
                <a:ea typeface="Calibri"/>
                <a:cs typeface="Calibri"/>
                <a:sym typeface="Calibri"/>
              </a:defRPr>
            </a:lvl3pPr>
            <a:lvl4pPr marL="1828800" marR="0" lvl="3"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4pPr>
            <a:lvl5pPr marL="2286000" marR="0" lvl="4"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5pPr>
            <a:lvl6pPr marL="2743200" marR="0" lvl="5"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6pPr>
            <a:lvl7pPr marL="3200400" marR="0" lvl="6"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7pPr>
            <a:lvl8pPr marL="3657600" marR="0" lvl="7"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8pPr>
            <a:lvl9pPr marL="4114800" marR="0" lvl="8"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sldNum" idx="12"/>
          </p:nvPr>
        </p:nvSpPr>
        <p:spPr>
          <a:xfrm>
            <a:off x="17275656" y="12255499"/>
            <a:ext cx="5486400" cy="730250"/>
          </a:xfrm>
          <a:prstGeom prst="rect">
            <a:avLst/>
          </a:prstGeom>
          <a:noFill/>
          <a:ln>
            <a:noFill/>
          </a:ln>
        </p:spPr>
        <p:txBody>
          <a:bodyPr spcFirstLastPara="1" wrap="square" lIns="91425" tIns="45700" rIns="91425" bIns="45700" anchor="b" anchorCtr="0">
            <a:noAutofit/>
          </a:bodyPr>
          <a:lstStyle>
            <a:lvl1pPr marL="0" marR="0" lvl="0" indent="0" algn="r" rtl="0">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2400"/>
              <a:buFont typeface="Arial"/>
              <a:buNone/>
              <a:defRPr sz="2400" b="0" i="0" u="none" strike="noStrike" cap="none">
                <a:solidFill>
                  <a:srgbClr val="57575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i-FI"/>
              <a:t>‹#›</a:t>
            </a:fld>
            <a:endParaRPr/>
          </a:p>
        </p:txBody>
      </p:sp>
      <p:sp>
        <p:nvSpPr>
          <p:cNvPr id="13" name="Google Shape;13;p1"/>
          <p:cNvSpPr txBox="1">
            <a:spLocks noGrp="1"/>
          </p:cNvSpPr>
          <p:nvPr>
            <p:ph type="ftr" idx="11"/>
          </p:nvPr>
        </p:nvSpPr>
        <p:spPr>
          <a:xfrm>
            <a:off x="1621944" y="12255499"/>
            <a:ext cx="8229600" cy="73025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2000" b="0" i="0" u="none" strike="noStrike" cap="none">
                <a:solidFill>
                  <a:srgbClr val="575757"/>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3024" b="0" i="0" u="none" strike="noStrike" cap="none">
                <a:solidFill>
                  <a:schemeClr val="dk1"/>
                </a:solidFill>
                <a:latin typeface="Calibri"/>
                <a:ea typeface="Calibri"/>
                <a:cs typeface="Calibri"/>
                <a:sym typeface="Calibri"/>
              </a:defRPr>
            </a:lvl9pPr>
          </a:lstStyle>
          <a:p>
            <a:r>
              <a:rPr lang="fi-FI"/>
              <a:t>Forum Yhteiskuntaoppi 3, Luku 1</a:t>
            </a:r>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3" r:id="rId3"/>
    <p:sldLayoutId id="2147483654" r:id="rId4"/>
  </p:sldLayoutIdLst>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84"/>
        <p:cNvGrpSpPr/>
        <p:nvPr/>
      </p:nvGrpSpPr>
      <p:grpSpPr>
        <a:xfrm>
          <a:off x="0" y="0"/>
          <a:ext cx="0" cy="0"/>
          <a:chOff x="0" y="0"/>
          <a:chExt cx="0" cy="0"/>
        </a:xfrm>
      </p:grpSpPr>
      <p:sp>
        <p:nvSpPr>
          <p:cNvPr id="85" name="Google Shape;85;p10"/>
          <p:cNvSpPr txBox="1">
            <a:spLocks noGrp="1"/>
          </p:cNvSpPr>
          <p:nvPr>
            <p:ph type="title"/>
          </p:nvPr>
        </p:nvSpPr>
        <p:spPr>
          <a:xfrm>
            <a:off x="1676400" y="5766899"/>
            <a:ext cx="21031199" cy="2651126"/>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lt1"/>
              </a:buClr>
              <a:buSzPct val="100000"/>
              <a:buFont typeface="Calibri"/>
              <a:buNone/>
            </a:pPr>
            <a:r>
              <a:rPr lang="fi-FI" dirty="0"/>
              <a:t>17. Unioni yhteistä turvaa etsimässä</a:t>
            </a:r>
            <a:br>
              <a:rPr lang="fi-FI" dirty="0"/>
            </a:br>
            <a:br>
              <a:rPr lang="fi-FI" dirty="0"/>
            </a:br>
            <a:r>
              <a:rPr lang="fi-FI" dirty="0"/>
              <a:t>Tietoisku: EU:n ulko- ja turvallisuuspolitiikka</a:t>
            </a:r>
          </a:p>
        </p:txBody>
      </p:sp>
      <p:sp>
        <p:nvSpPr>
          <p:cNvPr id="86" name="Google Shape;86;p10"/>
          <p:cNvSpPr txBox="1">
            <a:spLocks noGrp="1"/>
          </p:cNvSpPr>
          <p:nvPr>
            <p:ph type="body" idx="2"/>
          </p:nvPr>
        </p:nvSpPr>
        <p:spPr>
          <a:xfrm>
            <a:off x="1676400" y="2856646"/>
            <a:ext cx="21031199" cy="108490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800"/>
              <a:buFont typeface="Calibri"/>
              <a:buNone/>
            </a:pPr>
            <a:r>
              <a:rPr lang="fi-FI"/>
              <a:t>3</a:t>
            </a:r>
            <a:endParaRPr/>
          </a:p>
        </p:txBody>
      </p:sp>
      <p:sp>
        <p:nvSpPr>
          <p:cNvPr id="87" name="Google Shape;87;p10"/>
          <p:cNvSpPr txBox="1">
            <a:spLocks noGrp="1"/>
          </p:cNvSpPr>
          <p:nvPr>
            <p:ph type="body" idx="1"/>
          </p:nvPr>
        </p:nvSpPr>
        <p:spPr>
          <a:xfrm>
            <a:off x="1676400" y="1771745"/>
            <a:ext cx="21031199" cy="108490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6600"/>
              <a:buFont typeface="Calibri"/>
              <a:buNone/>
            </a:pPr>
            <a:r>
              <a:rPr lang="fi-FI" dirty="0"/>
              <a:t>Forum Yhteiskuntaoppi</a:t>
            </a: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10" name="Google Shape;110;p12"/>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fontAlgn="b">
              <a:buSzPct val="100000"/>
            </a:pPr>
            <a:r>
              <a:rPr lang="fi-FI" sz="8000" dirty="0"/>
              <a:t>EU:n Lissabonin sopimuksen artikla 42.7. (2007)</a:t>
            </a:r>
          </a:p>
        </p:txBody>
      </p:sp>
      <p:sp>
        <p:nvSpPr>
          <p:cNvPr id="2" name="Tekstin paikkamerkki 1">
            <a:extLst>
              <a:ext uri="{FF2B5EF4-FFF2-40B4-BE49-F238E27FC236}">
                <a16:creationId xmlns:a16="http://schemas.microsoft.com/office/drawing/2014/main" id="{1315F21C-8ECC-791C-0C35-328FD225A874}"/>
              </a:ext>
            </a:extLst>
          </p:cNvPr>
          <p:cNvSpPr>
            <a:spLocks noGrp="1"/>
          </p:cNvSpPr>
          <p:nvPr>
            <p:ph type="body" idx="1"/>
          </p:nvPr>
        </p:nvSpPr>
        <p:spPr/>
        <p:txBody>
          <a:bodyPr>
            <a:normAutofit/>
          </a:bodyPr>
          <a:lstStyle/>
          <a:p>
            <a:pPr indent="0"/>
            <a:r>
              <a:rPr lang="fi-FI" i="1" dirty="0"/>
              <a:t>Jos jäsenvaltio joutuu alueeseensa kohdistuvan aseellisen hyökkäyksen kohteeksi, muilla jäsenvaltioilla on velvollisuus antaa sille apua kaikin käytettävissään olevin keinoin Yhdistyneiden Kansakuntien peruskirjan 51 artiklan mukaisesti. Tämä ei vaikuta tiettyjen jäsenvaltioiden turvallisuus- ja puolustuspolitiikan erityisluonteeseen.</a:t>
            </a:r>
          </a:p>
        </p:txBody>
      </p:sp>
      <p:sp>
        <p:nvSpPr>
          <p:cNvPr id="108" name="Google Shape;108;p12"/>
          <p:cNvSpPr txBox="1">
            <a:spLocks noGrp="1"/>
          </p:cNvSpPr>
          <p:nvPr>
            <p:ph type="sldNum" idx="12"/>
          </p:nvPr>
        </p:nvSpPr>
        <p:spPr>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2400"/>
              <a:buNone/>
            </a:pPr>
            <a:fld id="{00000000-1234-1234-1234-123412341234}" type="slidenum">
              <a:rPr lang="fi-FI"/>
              <a:t>2</a:t>
            </a:fld>
            <a:endParaRPr/>
          </a:p>
        </p:txBody>
      </p:sp>
      <p:sp>
        <p:nvSpPr>
          <p:cNvPr id="109" name="Google Shape;109;p12"/>
          <p:cNvSpPr txBox="1">
            <a:spLocks noGrp="1"/>
          </p:cNvSpPr>
          <p:nvPr>
            <p:ph type="ftr" idx="11"/>
          </p:nvPr>
        </p:nvSpPr>
        <p:spPr>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fi-FI" dirty="0"/>
              <a:t>Forum Yhteiskuntaoppi 3, Luku 17</a:t>
            </a:r>
            <a:endParaRPr dirty="0"/>
          </a:p>
        </p:txBody>
      </p:sp>
    </p:spTree>
    <p:extLst>
      <p:ext uri="{BB962C8B-B14F-4D97-AF65-F5344CB8AC3E}">
        <p14:creationId xmlns:p14="http://schemas.microsoft.com/office/powerpoint/2010/main" val="3195804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10" name="Google Shape;110;p12"/>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fontAlgn="b">
              <a:buSzPct val="100000"/>
            </a:pPr>
            <a:r>
              <a:rPr lang="fi-FI" sz="8000" dirty="0"/>
              <a:t>EU:n Lissabonin sopimuksen artikla 42.7. (2007)</a:t>
            </a:r>
          </a:p>
        </p:txBody>
      </p:sp>
      <p:sp>
        <p:nvSpPr>
          <p:cNvPr id="2" name="Tekstin paikkamerkki 1">
            <a:extLst>
              <a:ext uri="{FF2B5EF4-FFF2-40B4-BE49-F238E27FC236}">
                <a16:creationId xmlns:a16="http://schemas.microsoft.com/office/drawing/2014/main" id="{1315F21C-8ECC-791C-0C35-328FD225A874}"/>
              </a:ext>
            </a:extLst>
          </p:cNvPr>
          <p:cNvSpPr>
            <a:spLocks noGrp="1"/>
          </p:cNvSpPr>
          <p:nvPr>
            <p:ph type="body" idx="1"/>
          </p:nvPr>
        </p:nvSpPr>
        <p:spPr/>
        <p:txBody>
          <a:bodyPr>
            <a:normAutofit fontScale="92500" lnSpcReduction="10000"/>
          </a:bodyPr>
          <a:lstStyle/>
          <a:p>
            <a:pPr marL="1314450" indent="-857250">
              <a:buFont typeface="Arial" panose="020B0604020202020204" pitchFamily="34" charset="0"/>
              <a:buChar char="•"/>
            </a:pPr>
            <a:r>
              <a:rPr lang="fi-FI" dirty="0"/>
              <a:t>EU:n Lissabonin sopimuksen artikla 42.7. sisältää keskinäisen avunannon velvoitteen eli ns. turvatakuut tilanteessa, jossa jokin jäsenvaltio joutuu aseellisen hyökkäyksen kohteeksi.</a:t>
            </a:r>
          </a:p>
          <a:p>
            <a:pPr marL="1314450" indent="-857250">
              <a:buFont typeface="Arial" panose="020B0604020202020204" pitchFamily="34" charset="0"/>
              <a:buChar char="•"/>
            </a:pPr>
            <a:r>
              <a:rPr lang="fi-FI" dirty="0"/>
              <a:t>Viimeinen virke (</a:t>
            </a:r>
            <a:r>
              <a:rPr lang="fi-FI" i="1" dirty="0"/>
              <a:t>”Tämä ei vaikuta tiettyjen jäsenvaltioiden turvallisuus- ja puolustuspolitiikan erityisluonteeseen.”</a:t>
            </a:r>
            <a:r>
              <a:rPr lang="fi-FI" dirty="0"/>
              <a:t>) jättää jäsenmaille kuitenkin mahdollisuuden tulkita avunantovelvoitetta eri tavoin esim. moraaliseksi tueksi tai rahalliseksi, materiaaliseksi, aseelliseksi tai sotilaalliseksi avuksi.</a:t>
            </a:r>
          </a:p>
          <a:p>
            <a:pPr marL="1314450" indent="-857250">
              <a:buFont typeface="Arial" panose="020B0604020202020204" pitchFamily="34" charset="0"/>
              <a:buChar char="•"/>
            </a:pPr>
            <a:r>
              <a:rPr lang="fi-FI" dirty="0"/>
              <a:t>Komissiolla ei ole toimivaltaa artiklan toimeenpanossa.</a:t>
            </a:r>
          </a:p>
          <a:p>
            <a:pPr marL="1314450" indent="-857250">
              <a:buFont typeface="Arial" panose="020B0604020202020204" pitchFamily="34" charset="0"/>
              <a:buChar char="•"/>
            </a:pPr>
            <a:r>
              <a:rPr lang="fi-FI" dirty="0"/>
              <a:t>On siis epäselvää, mitä turvatakuut käytännössä tarkoittaisivat.</a:t>
            </a:r>
          </a:p>
          <a:p>
            <a:pPr marL="1314450" indent="-857250">
              <a:buFont typeface="Arial" panose="020B0604020202020204" pitchFamily="34" charset="0"/>
              <a:buChar char="•"/>
            </a:pPr>
            <a:endParaRPr lang="fi-FI" dirty="0"/>
          </a:p>
        </p:txBody>
      </p:sp>
      <p:sp>
        <p:nvSpPr>
          <p:cNvPr id="108" name="Google Shape;108;p12"/>
          <p:cNvSpPr txBox="1">
            <a:spLocks noGrp="1"/>
          </p:cNvSpPr>
          <p:nvPr>
            <p:ph type="sldNum" idx="12"/>
          </p:nvPr>
        </p:nvSpPr>
        <p:spPr>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2400"/>
              <a:buNone/>
            </a:pPr>
            <a:fld id="{00000000-1234-1234-1234-123412341234}" type="slidenum">
              <a:rPr lang="fi-FI"/>
              <a:t>3</a:t>
            </a:fld>
            <a:endParaRPr/>
          </a:p>
        </p:txBody>
      </p:sp>
      <p:sp>
        <p:nvSpPr>
          <p:cNvPr id="109" name="Google Shape;109;p12"/>
          <p:cNvSpPr txBox="1">
            <a:spLocks noGrp="1"/>
          </p:cNvSpPr>
          <p:nvPr>
            <p:ph type="ftr" idx="11"/>
          </p:nvPr>
        </p:nvSpPr>
        <p:spPr>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fi-FI" dirty="0"/>
              <a:t>Forum Yhteiskuntaoppi 3, Luku 17</a:t>
            </a:r>
            <a:endParaRPr dirty="0"/>
          </a:p>
        </p:txBody>
      </p:sp>
    </p:spTree>
    <p:extLst>
      <p:ext uri="{BB962C8B-B14F-4D97-AF65-F5344CB8AC3E}">
        <p14:creationId xmlns:p14="http://schemas.microsoft.com/office/powerpoint/2010/main" val="2027099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10" name="Google Shape;110;p12"/>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fontAlgn="b">
              <a:buSzPct val="100000"/>
            </a:pPr>
            <a:r>
              <a:rPr lang="fi-FI" sz="8000" dirty="0"/>
              <a:t>Suurin osa EU-maista kuuluu Natoon</a:t>
            </a:r>
          </a:p>
        </p:txBody>
      </p:sp>
      <p:sp>
        <p:nvSpPr>
          <p:cNvPr id="2" name="Tekstin paikkamerkki 1">
            <a:extLst>
              <a:ext uri="{FF2B5EF4-FFF2-40B4-BE49-F238E27FC236}">
                <a16:creationId xmlns:a16="http://schemas.microsoft.com/office/drawing/2014/main" id="{1315F21C-8ECC-791C-0C35-328FD225A874}"/>
              </a:ext>
            </a:extLst>
          </p:cNvPr>
          <p:cNvSpPr>
            <a:spLocks noGrp="1"/>
          </p:cNvSpPr>
          <p:nvPr>
            <p:ph type="body" idx="1"/>
          </p:nvPr>
        </p:nvSpPr>
        <p:spPr/>
        <p:txBody>
          <a:bodyPr>
            <a:normAutofit fontScale="92500"/>
          </a:bodyPr>
          <a:lstStyle/>
          <a:p>
            <a:pPr marL="1314450" indent="-857250">
              <a:buFont typeface="Arial" panose="020B0604020202020204" pitchFamily="34" charset="0"/>
              <a:buChar char="•"/>
            </a:pPr>
            <a:r>
              <a:rPr lang="fi-FI" dirty="0"/>
              <a:t>21 EU:n jäsenmaata kuuluu puolustusliitto Natoon.</a:t>
            </a:r>
          </a:p>
          <a:p>
            <a:pPr marL="1314450" indent="-857250">
              <a:buFont typeface="Arial" panose="020B0604020202020204" pitchFamily="34" charset="0"/>
              <a:buChar char="•"/>
            </a:pPr>
            <a:r>
              <a:rPr lang="fi-FI" dirty="0"/>
              <a:t>Nato antaa jäsenilleen turvatakuut: Naton perustamissopimuksen 5. artiklan mukaan hyökkäys johonkin Naton jäsenmaahan tulkitaan hyökkäykseksi kaikkia jäsenmaita kohtaan.</a:t>
            </a:r>
          </a:p>
          <a:p>
            <a:pPr marL="1314450" indent="-857250">
              <a:buFont typeface="Arial" panose="020B0604020202020204" pitchFamily="34" charset="0"/>
              <a:buChar char="•"/>
            </a:pPr>
            <a:r>
              <a:rPr lang="fi-FI" dirty="0"/>
              <a:t>Koska Nato puolustaa jäseniään sotilaallisesti, Natoon kuuluvien EU:n jäsenmaiden turvallisuuspolitiikka nojaa vahvasti Natoon.</a:t>
            </a:r>
          </a:p>
          <a:p>
            <a:pPr marL="1314450" indent="-857250">
              <a:buFont typeface="Arial" panose="020B0604020202020204" pitchFamily="34" charset="0"/>
              <a:buChar char="•"/>
            </a:pPr>
            <a:r>
              <a:rPr lang="fi-FI" dirty="0"/>
              <a:t>Toisaalta esim. Ranska on halunnut kehittää EU:lle myös omaa, Yhdysvalloista riippumatonta puolustusta.</a:t>
            </a:r>
          </a:p>
        </p:txBody>
      </p:sp>
      <p:sp>
        <p:nvSpPr>
          <p:cNvPr id="108" name="Google Shape;108;p12"/>
          <p:cNvSpPr txBox="1">
            <a:spLocks noGrp="1"/>
          </p:cNvSpPr>
          <p:nvPr>
            <p:ph type="sldNum" idx="12"/>
          </p:nvPr>
        </p:nvSpPr>
        <p:spPr>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2400"/>
              <a:buNone/>
            </a:pPr>
            <a:fld id="{00000000-1234-1234-1234-123412341234}" type="slidenum">
              <a:rPr lang="fi-FI"/>
              <a:t>4</a:t>
            </a:fld>
            <a:endParaRPr/>
          </a:p>
        </p:txBody>
      </p:sp>
      <p:sp>
        <p:nvSpPr>
          <p:cNvPr id="109" name="Google Shape;109;p12"/>
          <p:cNvSpPr txBox="1">
            <a:spLocks noGrp="1"/>
          </p:cNvSpPr>
          <p:nvPr>
            <p:ph type="ftr" idx="11"/>
          </p:nvPr>
        </p:nvSpPr>
        <p:spPr>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fi-FI" dirty="0"/>
              <a:t>Forum Yhteiskuntaoppi 3, Luku 17</a:t>
            </a:r>
            <a:endParaRPr dirty="0"/>
          </a:p>
        </p:txBody>
      </p:sp>
    </p:spTree>
    <p:extLst>
      <p:ext uri="{BB962C8B-B14F-4D97-AF65-F5344CB8AC3E}">
        <p14:creationId xmlns:p14="http://schemas.microsoft.com/office/powerpoint/2010/main" val="3448665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teema">
  <a:themeElements>
    <a:clrScheme name="Opeaineisto">
      <a:dk1>
        <a:srgbClr val="202020"/>
      </a:dk1>
      <a:lt1>
        <a:srgbClr val="FFFFFF"/>
      </a:lt1>
      <a:dk2>
        <a:srgbClr val="006BB3"/>
      </a:dk2>
      <a:lt2>
        <a:srgbClr val="E7E6E6"/>
      </a:lt2>
      <a:accent1>
        <a:srgbClr val="0096DB"/>
      </a:accent1>
      <a:accent2>
        <a:srgbClr val="009FAD"/>
      </a:accent2>
      <a:accent3>
        <a:srgbClr val="51A300"/>
      </a:accent3>
      <a:accent4>
        <a:srgbClr val="8E7BD3"/>
      </a:accent4>
      <a:accent5>
        <a:srgbClr val="E00000"/>
      </a:accent5>
      <a:accent6>
        <a:srgbClr val="FA6400"/>
      </a:accent6>
      <a:hlink>
        <a:srgbClr val="006BB3"/>
      </a:hlink>
      <a:folHlink>
        <a:srgbClr val="2092C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687</TotalTime>
  <Words>245</Words>
  <Application>Microsoft Office PowerPoint</Application>
  <PresentationFormat>Mukautettu</PresentationFormat>
  <Paragraphs>21</Paragraphs>
  <Slides>4</Slides>
  <Notes>4</Notes>
  <HiddenSlides>0</HiddenSlides>
  <MMClips>0</MMClips>
  <ScaleCrop>false</ScaleCrop>
  <HeadingPairs>
    <vt:vector size="6" baseType="variant">
      <vt:variant>
        <vt:lpstr>Käytetyt fontit</vt:lpstr>
      </vt:variant>
      <vt:variant>
        <vt:i4>2</vt:i4>
      </vt:variant>
      <vt:variant>
        <vt:lpstr>Teema</vt:lpstr>
      </vt:variant>
      <vt:variant>
        <vt:i4>1</vt:i4>
      </vt:variant>
      <vt:variant>
        <vt:lpstr>Dian otsikot</vt:lpstr>
      </vt:variant>
      <vt:variant>
        <vt:i4>4</vt:i4>
      </vt:variant>
    </vt:vector>
  </HeadingPairs>
  <TitlesOfParts>
    <vt:vector size="7" baseType="lpstr">
      <vt:lpstr>Arial</vt:lpstr>
      <vt:lpstr>Calibri</vt:lpstr>
      <vt:lpstr>Office-teema</vt:lpstr>
      <vt:lpstr>17. Unioni yhteistä turvaa etsimässä  Tietoisku: EU:n ulko- ja turvallisuuspolitiikka</vt:lpstr>
      <vt:lpstr>EU:n Lissabonin sopimuksen artikla 42.7. (2007)</vt:lpstr>
      <vt:lpstr>EU:n Lissabonin sopimuksen artikla 42.7. (2007)</vt:lpstr>
      <vt:lpstr>Suurin osa EU-maista kuuluu Natoon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Forum YH3 Luku 7 Tietoisku</dc:title>
  <dc:creator>Mika Kortelainen</dc:creator>
  <cp:lastModifiedBy>Mika Kortelainen</cp:lastModifiedBy>
  <cp:revision>39</cp:revision>
  <dcterms:modified xsi:type="dcterms:W3CDTF">2022-06-03T10:32:07Z</dcterms:modified>
</cp:coreProperties>
</file>