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2346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868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7072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670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3201810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648310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895101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915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092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6224440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366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61A97F0-EB4C-4492-AE4B-8335D63B623D}" type="datetimeFigureOut">
              <a:rPr lang="fi-FI" smtClean="0"/>
              <a:t>8.1.2019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682B197-65AC-40A2-A8B4-C88E64DC24E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97886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Kouvola </a:t>
            </a:r>
            <a:br>
              <a:rPr lang="fi-FI" dirty="0" smtClean="0"/>
            </a:br>
            <a:r>
              <a:rPr lang="fi-FI" dirty="0" err="1" smtClean="0"/>
              <a:t>our</a:t>
            </a:r>
            <a:r>
              <a:rPr lang="fi-FI" dirty="0" smtClean="0"/>
              <a:t> </a:t>
            </a:r>
            <a:r>
              <a:rPr lang="fi-FI" dirty="0" err="1" smtClean="0"/>
              <a:t>town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By </a:t>
            </a:r>
            <a:r>
              <a:rPr lang="fi-FI" dirty="0" err="1" smtClean="0"/>
              <a:t>annika</a:t>
            </a:r>
            <a:r>
              <a:rPr lang="fi-FI" dirty="0" smtClean="0"/>
              <a:t>, </a:t>
            </a:r>
            <a:r>
              <a:rPr lang="fi-FI" dirty="0" err="1" smtClean="0"/>
              <a:t>ira</a:t>
            </a:r>
            <a:r>
              <a:rPr lang="fi-FI" dirty="0" smtClean="0"/>
              <a:t>, helmi, </a:t>
            </a:r>
            <a:r>
              <a:rPr lang="fi-FI" dirty="0" err="1" smtClean="0"/>
              <a:t>tytti</a:t>
            </a:r>
            <a:r>
              <a:rPr lang="fi-FI" dirty="0" smtClean="0"/>
              <a:t>, </a:t>
            </a:r>
            <a:r>
              <a:rPr lang="fi-FI" dirty="0" err="1" smtClean="0"/>
              <a:t>netta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7542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2312125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rgbClr val="002060"/>
                </a:solidFill>
              </a:rPr>
              <a:t>Kouvola is </a:t>
            </a:r>
            <a:r>
              <a:rPr lang="fi-FI" dirty="0" err="1" smtClean="0">
                <a:solidFill>
                  <a:srgbClr val="002060"/>
                </a:solidFill>
              </a:rPr>
              <a:t>eleventh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biggest</a:t>
            </a:r>
            <a:r>
              <a:rPr lang="fi-FI" dirty="0" smtClean="0">
                <a:solidFill>
                  <a:srgbClr val="002060"/>
                </a:solidFill>
              </a:rPr>
              <a:t> city in Finland, it is </a:t>
            </a:r>
            <a:r>
              <a:rPr lang="fi-FI" dirty="0" err="1" smtClean="0">
                <a:solidFill>
                  <a:srgbClr val="002060"/>
                </a:solidFill>
              </a:rPr>
              <a:t>located</a:t>
            </a:r>
            <a:r>
              <a:rPr lang="fi-FI" dirty="0" smtClean="0">
                <a:solidFill>
                  <a:srgbClr val="002060"/>
                </a:solidFill>
              </a:rPr>
              <a:t> in Southern Finland.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2060"/>
                </a:solidFill>
              </a:rPr>
              <a:t>Kouvola </a:t>
            </a:r>
            <a:r>
              <a:rPr lang="fi-FI" dirty="0" err="1" smtClean="0">
                <a:solidFill>
                  <a:srgbClr val="002060"/>
                </a:solidFill>
              </a:rPr>
              <a:t>has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many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different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parts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such</a:t>
            </a:r>
            <a:r>
              <a:rPr lang="fi-FI" dirty="0" smtClean="0">
                <a:solidFill>
                  <a:srgbClr val="002060"/>
                </a:solidFill>
              </a:rPr>
              <a:t> as Kuusankoski, Utti, Valkeala, Myllykoski, Inkeroinen, Jaala, Iitti and </a:t>
            </a:r>
            <a:r>
              <a:rPr lang="fi-FI" dirty="0" err="1" smtClean="0">
                <a:solidFill>
                  <a:srgbClr val="002060"/>
                </a:solidFill>
              </a:rPr>
              <a:t>Voikkaa</a:t>
            </a:r>
            <a:r>
              <a:rPr lang="fi-FI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fi-FI" dirty="0" err="1" smtClean="0">
                <a:solidFill>
                  <a:srgbClr val="002060"/>
                </a:solidFill>
              </a:rPr>
              <a:t>All</a:t>
            </a:r>
            <a:r>
              <a:rPr lang="fi-FI" dirty="0" smtClean="0">
                <a:solidFill>
                  <a:srgbClr val="002060"/>
                </a:solidFill>
              </a:rPr>
              <a:t> of </a:t>
            </a:r>
            <a:r>
              <a:rPr lang="fi-FI" dirty="0" err="1" smtClean="0">
                <a:solidFill>
                  <a:srgbClr val="002060"/>
                </a:solidFill>
              </a:rPr>
              <a:t>the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writers</a:t>
            </a:r>
            <a:r>
              <a:rPr lang="fi-FI" dirty="0" smtClean="0">
                <a:solidFill>
                  <a:srgbClr val="002060"/>
                </a:solidFill>
              </a:rPr>
              <a:t> of </a:t>
            </a:r>
            <a:r>
              <a:rPr lang="fi-FI" dirty="0" err="1" smtClean="0">
                <a:solidFill>
                  <a:srgbClr val="002060"/>
                </a:solidFill>
              </a:rPr>
              <a:t>this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project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are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from</a:t>
            </a:r>
            <a:r>
              <a:rPr lang="fi-FI" dirty="0" smtClean="0">
                <a:solidFill>
                  <a:srgbClr val="002060"/>
                </a:solidFill>
              </a:rPr>
              <a:t> Kuusankoski (</a:t>
            </a:r>
            <a:r>
              <a:rPr lang="fi-FI" dirty="0" err="1" smtClean="0">
                <a:solidFill>
                  <a:srgbClr val="002060"/>
                </a:solidFill>
              </a:rPr>
              <a:t>except</a:t>
            </a:r>
            <a:r>
              <a:rPr lang="fi-FI" dirty="0" smtClean="0">
                <a:solidFill>
                  <a:srgbClr val="002060"/>
                </a:solidFill>
              </a:rPr>
              <a:t> Tytti </a:t>
            </a:r>
            <a:r>
              <a:rPr lang="fi-FI" dirty="0" err="1" smtClean="0">
                <a:solidFill>
                  <a:srgbClr val="002060"/>
                </a:solidFill>
              </a:rPr>
              <a:t>who</a:t>
            </a:r>
            <a:r>
              <a:rPr lang="fi-FI" dirty="0" smtClean="0">
                <a:solidFill>
                  <a:srgbClr val="002060"/>
                </a:solidFill>
              </a:rPr>
              <a:t> is </a:t>
            </a:r>
            <a:r>
              <a:rPr lang="fi-FI" dirty="0" err="1" smtClean="0">
                <a:solidFill>
                  <a:srgbClr val="002060"/>
                </a:solidFill>
              </a:rPr>
              <a:t>moving</a:t>
            </a:r>
            <a:r>
              <a:rPr lang="fi-FI" dirty="0" smtClean="0">
                <a:solidFill>
                  <a:srgbClr val="002060"/>
                </a:solidFill>
              </a:rPr>
              <a:t> to Kouvola).</a:t>
            </a:r>
          </a:p>
          <a:p>
            <a:pPr marL="0" indent="0">
              <a:buNone/>
            </a:pPr>
            <a:r>
              <a:rPr lang="fi-FI" dirty="0" err="1" smtClean="0">
                <a:solidFill>
                  <a:srgbClr val="002060"/>
                </a:solidFill>
              </a:rPr>
              <a:t>Our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school</a:t>
            </a:r>
            <a:r>
              <a:rPr lang="fi-FI" dirty="0" smtClean="0">
                <a:solidFill>
                  <a:srgbClr val="002060"/>
                </a:solidFill>
              </a:rPr>
              <a:t> is </a:t>
            </a:r>
            <a:r>
              <a:rPr lang="fi-FI" dirty="0" err="1" smtClean="0">
                <a:solidFill>
                  <a:srgbClr val="002060"/>
                </a:solidFill>
              </a:rPr>
              <a:t>also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located</a:t>
            </a:r>
            <a:r>
              <a:rPr lang="fi-FI" dirty="0" smtClean="0">
                <a:solidFill>
                  <a:srgbClr val="002060"/>
                </a:solidFill>
              </a:rPr>
              <a:t> in Kuusankoski.</a:t>
            </a:r>
            <a:endParaRPr lang="fi-FI" dirty="0">
              <a:solidFill>
                <a:srgbClr val="002060"/>
              </a:solidFill>
            </a:endParaRPr>
          </a:p>
        </p:txBody>
      </p:sp>
      <p:sp>
        <p:nvSpPr>
          <p:cNvPr id="5" name="Tekstiruutu 4"/>
          <p:cNvSpPr txBox="1"/>
          <p:nvPr/>
        </p:nvSpPr>
        <p:spPr>
          <a:xfrm>
            <a:off x="1251678" y="431074"/>
            <a:ext cx="10178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dirty="0" err="1" smtClean="0">
                <a:latin typeface="Baskerville Old Face" panose="02020602080505020303" pitchFamily="18" charset="0"/>
              </a:rPr>
              <a:t>Our</a:t>
            </a:r>
            <a:r>
              <a:rPr lang="fi-FI" sz="3600" dirty="0" smtClean="0">
                <a:latin typeface="Baskerville Old Face" panose="02020602080505020303" pitchFamily="18" charset="0"/>
              </a:rPr>
              <a:t> city Kouvola</a:t>
            </a:r>
            <a:endParaRPr lang="fi-FI" sz="36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31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>
                <a:solidFill>
                  <a:srgbClr val="002060"/>
                </a:solidFill>
              </a:rPr>
              <a:t>We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have</a:t>
            </a:r>
            <a:r>
              <a:rPr lang="fi-FI" dirty="0" smtClean="0">
                <a:solidFill>
                  <a:srgbClr val="002060"/>
                </a:solidFill>
              </a:rPr>
              <a:t> an </a:t>
            </a:r>
            <a:r>
              <a:rPr lang="fi-FI" dirty="0" err="1" smtClean="0">
                <a:solidFill>
                  <a:srgbClr val="002060"/>
                </a:solidFill>
              </a:rPr>
              <a:t>amusement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park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called</a:t>
            </a:r>
            <a:r>
              <a:rPr lang="fi-FI" dirty="0" smtClean="0">
                <a:solidFill>
                  <a:srgbClr val="002060"/>
                </a:solidFill>
              </a:rPr>
              <a:t> Tykkimäki, </a:t>
            </a:r>
            <a:r>
              <a:rPr lang="fi-FI" dirty="0" err="1" smtClean="0">
                <a:solidFill>
                  <a:srgbClr val="002060"/>
                </a:solidFill>
              </a:rPr>
              <a:t>there</a:t>
            </a:r>
            <a:r>
              <a:rPr lang="fi-FI" dirty="0" smtClean="0">
                <a:solidFill>
                  <a:srgbClr val="002060"/>
                </a:solidFill>
              </a:rPr>
              <a:t> is </a:t>
            </a:r>
            <a:r>
              <a:rPr lang="fi-FI" dirty="0" err="1" smtClean="0">
                <a:solidFill>
                  <a:srgbClr val="002060"/>
                </a:solidFill>
              </a:rPr>
              <a:t>also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Aquapark</a:t>
            </a:r>
            <a:r>
              <a:rPr lang="fi-FI" dirty="0" smtClean="0">
                <a:solidFill>
                  <a:srgbClr val="002060"/>
                </a:solidFill>
              </a:rPr>
              <a:t> and </a:t>
            </a:r>
            <a:r>
              <a:rPr lang="fi-FI" dirty="0" err="1" smtClean="0">
                <a:solidFill>
                  <a:srgbClr val="002060"/>
                </a:solidFill>
              </a:rPr>
              <a:t>Actionpark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that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are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parts</a:t>
            </a:r>
            <a:r>
              <a:rPr lang="fi-FI" dirty="0" smtClean="0">
                <a:solidFill>
                  <a:srgbClr val="002060"/>
                </a:solidFill>
              </a:rPr>
              <a:t> of </a:t>
            </a:r>
            <a:r>
              <a:rPr lang="fi-FI" dirty="0" err="1" smtClean="0">
                <a:solidFill>
                  <a:srgbClr val="002060"/>
                </a:solidFill>
              </a:rPr>
              <a:t>the</a:t>
            </a:r>
            <a:r>
              <a:rPr lang="fi-FI" dirty="0" smtClean="0">
                <a:solidFill>
                  <a:srgbClr val="002060"/>
                </a:solidFill>
              </a:rPr>
              <a:t> Tykkimäki </a:t>
            </a:r>
            <a:r>
              <a:rPr lang="fi-FI" dirty="0" err="1" smtClean="0">
                <a:solidFill>
                  <a:srgbClr val="002060"/>
                </a:solidFill>
              </a:rPr>
              <a:t>chain</a:t>
            </a:r>
            <a:r>
              <a:rPr lang="fi-FI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fi-FI" dirty="0" err="1" smtClean="0">
                <a:solidFill>
                  <a:srgbClr val="002060"/>
                </a:solidFill>
              </a:rPr>
              <a:t>We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have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our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own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liquorice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candy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called</a:t>
            </a:r>
            <a:r>
              <a:rPr lang="fi-FI" dirty="0" smtClean="0">
                <a:solidFill>
                  <a:srgbClr val="002060"/>
                </a:solidFill>
              </a:rPr>
              <a:t> Kouvolan Lakritsi(Kouvolan lakritsi </a:t>
            </a:r>
            <a:r>
              <a:rPr lang="fi-FI" dirty="0" err="1" smtClean="0">
                <a:solidFill>
                  <a:srgbClr val="002060"/>
                </a:solidFill>
              </a:rPr>
              <a:t>means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Kouvola’s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liquorice</a:t>
            </a:r>
            <a:r>
              <a:rPr lang="fi-FI" dirty="0" smtClean="0">
                <a:solidFill>
                  <a:srgbClr val="002060"/>
                </a:solidFill>
              </a:rPr>
              <a:t>).</a:t>
            </a:r>
          </a:p>
          <a:p>
            <a:pPr marL="0" indent="0">
              <a:buNone/>
            </a:pPr>
            <a:r>
              <a:rPr lang="fi-FI" dirty="0" err="1" smtClean="0">
                <a:solidFill>
                  <a:srgbClr val="002060"/>
                </a:solidFill>
              </a:rPr>
              <a:t>We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also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have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our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own</a:t>
            </a:r>
            <a:r>
              <a:rPr lang="fi-FI" dirty="0" smtClean="0">
                <a:solidFill>
                  <a:srgbClr val="002060"/>
                </a:solidFill>
              </a:rPr>
              <a:t> ice hockey team </a:t>
            </a:r>
            <a:r>
              <a:rPr lang="fi-FI" dirty="0" err="1" smtClean="0">
                <a:solidFill>
                  <a:srgbClr val="002060"/>
                </a:solidFill>
              </a:rPr>
              <a:t>called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KooKoo</a:t>
            </a:r>
            <a:r>
              <a:rPr lang="fi-FI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fi-FI" dirty="0" err="1" smtClean="0">
                <a:solidFill>
                  <a:srgbClr val="002060"/>
                </a:solidFill>
              </a:rPr>
              <a:t>We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also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have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museum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called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>
                <a:solidFill>
                  <a:srgbClr val="002060"/>
                </a:solidFill>
              </a:rPr>
              <a:t>V</a:t>
            </a:r>
            <a:r>
              <a:rPr lang="fi-FI" dirty="0" smtClean="0">
                <a:solidFill>
                  <a:srgbClr val="002060"/>
                </a:solidFill>
              </a:rPr>
              <a:t>erla </a:t>
            </a:r>
            <a:r>
              <a:rPr lang="fi-FI" dirty="0" err="1" smtClean="0">
                <a:solidFill>
                  <a:srgbClr val="002060"/>
                </a:solidFill>
              </a:rPr>
              <a:t>that</a:t>
            </a:r>
            <a:r>
              <a:rPr lang="fi-FI" dirty="0" smtClean="0">
                <a:solidFill>
                  <a:srgbClr val="002060"/>
                </a:solidFill>
              </a:rPr>
              <a:t> is </a:t>
            </a:r>
            <a:r>
              <a:rPr lang="fi-FI" dirty="0" err="1" smtClean="0">
                <a:solidFill>
                  <a:srgbClr val="002060"/>
                </a:solidFill>
              </a:rPr>
              <a:t>one</a:t>
            </a:r>
            <a:r>
              <a:rPr lang="fi-FI" dirty="0" smtClean="0">
                <a:solidFill>
                  <a:srgbClr val="002060"/>
                </a:solidFill>
              </a:rPr>
              <a:t> of </a:t>
            </a:r>
            <a:r>
              <a:rPr lang="fi-FI" dirty="0" err="1" smtClean="0">
                <a:solidFill>
                  <a:srgbClr val="002060"/>
                </a:solidFill>
              </a:rPr>
              <a:t>UNESCO’s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world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heritage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places</a:t>
            </a:r>
            <a:r>
              <a:rPr lang="fi-FI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fi-FI" dirty="0" err="1" smtClean="0">
                <a:solidFill>
                  <a:srgbClr val="002060"/>
                </a:solidFill>
              </a:rPr>
              <a:t>Also</a:t>
            </a:r>
            <a:r>
              <a:rPr lang="fi-FI" dirty="0" smtClean="0">
                <a:solidFill>
                  <a:srgbClr val="002060"/>
                </a:solidFill>
              </a:rPr>
              <a:t> a </a:t>
            </a:r>
            <a:r>
              <a:rPr lang="fi-FI" dirty="0" err="1" smtClean="0">
                <a:solidFill>
                  <a:srgbClr val="002060"/>
                </a:solidFill>
              </a:rPr>
              <a:t>grill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called</a:t>
            </a:r>
            <a:r>
              <a:rPr lang="fi-FI" dirty="0" smtClean="0">
                <a:solidFill>
                  <a:srgbClr val="002060"/>
                </a:solidFill>
              </a:rPr>
              <a:t> Nipan grilli(</a:t>
            </a:r>
            <a:r>
              <a:rPr lang="fi-FI" dirty="0" err="1" smtClean="0">
                <a:solidFill>
                  <a:srgbClr val="002060"/>
                </a:solidFill>
              </a:rPr>
              <a:t>Nipa’s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grill</a:t>
            </a:r>
            <a:r>
              <a:rPr lang="fi-FI" dirty="0" smtClean="0">
                <a:solidFill>
                  <a:srgbClr val="002060"/>
                </a:solidFill>
              </a:rPr>
              <a:t>), </a:t>
            </a:r>
            <a:r>
              <a:rPr lang="fi-FI" dirty="0" err="1" smtClean="0">
                <a:solidFill>
                  <a:srgbClr val="002060"/>
                </a:solidFill>
              </a:rPr>
              <a:t>you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get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the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best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sausage</a:t>
            </a:r>
            <a:r>
              <a:rPr lang="fi-FI" dirty="0" smtClean="0">
                <a:solidFill>
                  <a:srgbClr val="002060"/>
                </a:solidFill>
              </a:rPr>
              <a:t> and </a:t>
            </a:r>
            <a:r>
              <a:rPr lang="fi-FI" dirty="0" err="1" smtClean="0">
                <a:solidFill>
                  <a:srgbClr val="002060"/>
                </a:solidFill>
              </a:rPr>
              <a:t>fries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there</a:t>
            </a:r>
            <a:r>
              <a:rPr lang="fi-FI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2060"/>
                </a:solidFill>
              </a:rPr>
              <a:t>And </a:t>
            </a:r>
            <a:r>
              <a:rPr lang="fi-FI" dirty="0" err="1" smtClean="0">
                <a:solidFill>
                  <a:srgbClr val="002060"/>
                </a:solidFill>
              </a:rPr>
              <a:t>our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biggest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attraction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the</a:t>
            </a:r>
            <a:r>
              <a:rPr lang="fi-FI" dirty="0" smtClean="0">
                <a:solidFill>
                  <a:srgbClr val="002060"/>
                </a:solidFill>
              </a:rPr>
              <a:t> Veturi </a:t>
            </a:r>
            <a:r>
              <a:rPr lang="fi-FI" dirty="0" err="1" smtClean="0">
                <a:solidFill>
                  <a:srgbClr val="002060"/>
                </a:solidFill>
              </a:rPr>
              <a:t>shopping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centre</a:t>
            </a:r>
            <a:endParaRPr lang="fi-FI" dirty="0" smtClean="0">
              <a:solidFill>
                <a:srgbClr val="002060"/>
              </a:solidFill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1251678" y="313509"/>
            <a:ext cx="10178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dirty="0" err="1" smtClean="0">
                <a:latin typeface="Baskerville Old Face" panose="02020602080505020303" pitchFamily="18" charset="0"/>
              </a:rPr>
              <a:t>Things</a:t>
            </a:r>
            <a:r>
              <a:rPr lang="fi-FI" sz="3600" dirty="0" smtClean="0">
                <a:latin typeface="Baskerville Old Face" panose="02020602080505020303" pitchFamily="18" charset="0"/>
              </a:rPr>
              <a:t> </a:t>
            </a:r>
            <a:r>
              <a:rPr lang="fi-FI" sz="3600" dirty="0" err="1" smtClean="0">
                <a:latin typeface="Baskerville Old Face" panose="02020602080505020303" pitchFamily="18" charset="0"/>
              </a:rPr>
              <a:t>that</a:t>
            </a:r>
            <a:r>
              <a:rPr lang="fi-FI" sz="3600" dirty="0" smtClean="0">
                <a:latin typeface="Baskerville Old Face" panose="02020602080505020303" pitchFamily="18" charset="0"/>
              </a:rPr>
              <a:t> </a:t>
            </a:r>
            <a:r>
              <a:rPr lang="fi-FI" sz="3600" dirty="0" err="1" smtClean="0">
                <a:latin typeface="Baskerville Old Face" panose="02020602080505020303" pitchFamily="18" charset="0"/>
              </a:rPr>
              <a:t>we</a:t>
            </a:r>
            <a:r>
              <a:rPr lang="fi-FI" sz="3600" dirty="0" smtClean="0">
                <a:latin typeface="Baskerville Old Face" panose="02020602080505020303" pitchFamily="18" charset="0"/>
              </a:rPr>
              <a:t> </a:t>
            </a:r>
            <a:r>
              <a:rPr lang="fi-FI" sz="3600" dirty="0" err="1" smtClean="0">
                <a:latin typeface="Baskerville Old Face" panose="02020602080505020303" pitchFamily="18" charset="0"/>
              </a:rPr>
              <a:t>like</a:t>
            </a:r>
            <a:r>
              <a:rPr lang="fi-FI" sz="3600" dirty="0" smtClean="0">
                <a:latin typeface="Baskerville Old Face" panose="02020602080505020303" pitchFamily="18" charset="0"/>
              </a:rPr>
              <a:t> </a:t>
            </a:r>
            <a:r>
              <a:rPr lang="fi-FI" sz="3600" dirty="0" err="1" smtClean="0">
                <a:latin typeface="Baskerville Old Face" panose="02020602080505020303" pitchFamily="18" charset="0"/>
              </a:rPr>
              <a:t>about</a:t>
            </a:r>
            <a:r>
              <a:rPr lang="fi-FI" sz="3600" dirty="0" smtClean="0">
                <a:latin typeface="Baskerville Old Face" panose="02020602080505020303" pitchFamily="18" charset="0"/>
              </a:rPr>
              <a:t> Kouvola/Kuusankoski</a:t>
            </a:r>
            <a:endParaRPr lang="fi-FI" sz="36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941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err="1" smtClean="0">
                <a:solidFill>
                  <a:srgbClr val="002060"/>
                </a:solidFill>
              </a:rPr>
              <a:t>We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have</a:t>
            </a:r>
            <a:r>
              <a:rPr lang="fi-FI" dirty="0" smtClean="0">
                <a:solidFill>
                  <a:srgbClr val="002060"/>
                </a:solidFill>
              </a:rPr>
              <a:t> a </a:t>
            </a:r>
            <a:r>
              <a:rPr lang="fi-FI" dirty="0" err="1" smtClean="0">
                <a:solidFill>
                  <a:srgbClr val="002060"/>
                </a:solidFill>
              </a:rPr>
              <a:t>placed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called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Voikkaa</a:t>
            </a:r>
            <a:r>
              <a:rPr lang="fi-FI" dirty="0" smtClean="0">
                <a:solidFill>
                  <a:srgbClr val="002060"/>
                </a:solidFill>
              </a:rPr>
              <a:t>, no </a:t>
            </a:r>
            <a:r>
              <a:rPr lang="fi-FI" dirty="0" err="1" smtClean="0">
                <a:solidFill>
                  <a:srgbClr val="002060"/>
                </a:solidFill>
              </a:rPr>
              <a:t>one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likes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that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place</a:t>
            </a:r>
            <a:r>
              <a:rPr lang="fi-FI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2060"/>
                </a:solidFill>
              </a:rPr>
              <a:t>Kouvola is </a:t>
            </a:r>
            <a:r>
              <a:rPr lang="fi-FI" dirty="0" err="1" smtClean="0">
                <a:solidFill>
                  <a:srgbClr val="002060"/>
                </a:solidFill>
              </a:rPr>
              <a:t>always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so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dark</a:t>
            </a:r>
            <a:r>
              <a:rPr lang="fi-FI" dirty="0" smtClean="0">
                <a:solidFill>
                  <a:srgbClr val="002060"/>
                </a:solidFill>
              </a:rPr>
              <a:t>, it is just </a:t>
            </a:r>
            <a:r>
              <a:rPr lang="fi-FI" dirty="0" err="1" smtClean="0">
                <a:solidFill>
                  <a:srgbClr val="002060"/>
                </a:solidFill>
              </a:rPr>
              <a:t>sad</a:t>
            </a:r>
            <a:r>
              <a:rPr lang="fi-FI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2060"/>
                </a:solidFill>
              </a:rPr>
              <a:t>It is </a:t>
            </a:r>
            <a:r>
              <a:rPr lang="fi-FI" dirty="0" err="1" smtClean="0">
                <a:solidFill>
                  <a:srgbClr val="002060"/>
                </a:solidFill>
              </a:rPr>
              <a:t>also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too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cold</a:t>
            </a:r>
            <a:r>
              <a:rPr lang="fi-FI" dirty="0" smtClean="0">
                <a:solidFill>
                  <a:srgbClr val="002060"/>
                </a:solidFill>
              </a:rPr>
              <a:t>, </a:t>
            </a:r>
            <a:r>
              <a:rPr lang="fi-FI" dirty="0" err="1" smtClean="0">
                <a:solidFill>
                  <a:srgbClr val="002060"/>
                </a:solidFill>
              </a:rPr>
              <a:t>okay</a:t>
            </a:r>
            <a:r>
              <a:rPr lang="fi-FI" dirty="0" smtClean="0">
                <a:solidFill>
                  <a:srgbClr val="002060"/>
                </a:solidFill>
              </a:rPr>
              <a:t> Finland is </a:t>
            </a:r>
            <a:r>
              <a:rPr lang="fi-FI" dirty="0" err="1" smtClean="0">
                <a:solidFill>
                  <a:srgbClr val="002060"/>
                </a:solidFill>
              </a:rPr>
              <a:t>always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cold</a:t>
            </a:r>
            <a:r>
              <a:rPr lang="fi-FI" dirty="0" smtClean="0">
                <a:solidFill>
                  <a:srgbClr val="002060"/>
                </a:solidFill>
              </a:rPr>
              <a:t>, </a:t>
            </a:r>
            <a:r>
              <a:rPr lang="fi-FI" dirty="0" err="1" smtClean="0">
                <a:solidFill>
                  <a:srgbClr val="002060"/>
                </a:solidFill>
              </a:rPr>
              <a:t>we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do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not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like</a:t>
            </a:r>
            <a:r>
              <a:rPr lang="fi-FI" dirty="0" smtClean="0">
                <a:solidFill>
                  <a:srgbClr val="002060"/>
                </a:solidFill>
              </a:rPr>
              <a:t> it.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2060"/>
                </a:solidFill>
              </a:rPr>
              <a:t>And it </a:t>
            </a:r>
            <a:r>
              <a:rPr lang="fi-FI" dirty="0" err="1" smtClean="0">
                <a:solidFill>
                  <a:srgbClr val="002060"/>
                </a:solidFill>
              </a:rPr>
              <a:t>rains</a:t>
            </a:r>
            <a:r>
              <a:rPr lang="fi-FI" dirty="0" smtClean="0">
                <a:solidFill>
                  <a:srgbClr val="002060"/>
                </a:solidFill>
              </a:rPr>
              <a:t>… A LOT.</a:t>
            </a:r>
          </a:p>
          <a:p>
            <a:pPr marL="0" indent="0">
              <a:buNone/>
            </a:pPr>
            <a:r>
              <a:rPr lang="fi-FI" dirty="0" smtClean="0">
                <a:solidFill>
                  <a:srgbClr val="002060"/>
                </a:solidFill>
              </a:rPr>
              <a:t>One of </a:t>
            </a:r>
            <a:r>
              <a:rPr lang="fi-FI" dirty="0" err="1" smtClean="0">
                <a:solidFill>
                  <a:srgbClr val="002060"/>
                </a:solidFill>
              </a:rPr>
              <a:t>the</a:t>
            </a:r>
            <a:r>
              <a:rPr lang="fi-FI" dirty="0" smtClean="0">
                <a:solidFill>
                  <a:srgbClr val="002060"/>
                </a:solidFill>
              </a:rPr>
              <a:t> </a:t>
            </a:r>
            <a:r>
              <a:rPr lang="fi-FI" dirty="0" err="1" smtClean="0">
                <a:solidFill>
                  <a:srgbClr val="002060"/>
                </a:solidFill>
              </a:rPr>
              <a:t>biggest</a:t>
            </a:r>
            <a:r>
              <a:rPr lang="fi-FI" dirty="0" smtClean="0">
                <a:solidFill>
                  <a:srgbClr val="002060"/>
                </a:solidFill>
              </a:rPr>
              <a:t> news </a:t>
            </a:r>
            <a:r>
              <a:rPr lang="fi-FI" dirty="0" err="1" smtClean="0">
                <a:solidFill>
                  <a:srgbClr val="002060"/>
                </a:solidFill>
              </a:rPr>
              <a:t>papers</a:t>
            </a:r>
            <a:r>
              <a:rPr lang="fi-FI" dirty="0" smtClean="0">
                <a:solidFill>
                  <a:srgbClr val="002060"/>
                </a:solidFill>
              </a:rPr>
              <a:t> in Finland </a:t>
            </a:r>
            <a:r>
              <a:rPr lang="fi-FI" dirty="0" err="1" smtClean="0">
                <a:solidFill>
                  <a:srgbClr val="002060"/>
                </a:solidFill>
              </a:rPr>
              <a:t>called</a:t>
            </a:r>
            <a:r>
              <a:rPr lang="fi-FI" dirty="0" smtClean="0">
                <a:solidFill>
                  <a:srgbClr val="002060"/>
                </a:solidFill>
              </a:rPr>
              <a:t> Kouvola </a:t>
            </a:r>
            <a:r>
              <a:rPr lang="fi-FI" dirty="0" err="1" smtClean="0">
                <a:solidFill>
                  <a:srgbClr val="002060"/>
                </a:solidFill>
              </a:rPr>
              <a:t>centre</a:t>
            </a:r>
            <a:r>
              <a:rPr lang="fi-FI" dirty="0" smtClean="0">
                <a:solidFill>
                  <a:srgbClr val="002060"/>
                </a:solidFill>
              </a:rPr>
              <a:t> of </a:t>
            </a:r>
            <a:r>
              <a:rPr lang="fi-FI" dirty="0" err="1" smtClean="0">
                <a:solidFill>
                  <a:srgbClr val="002060"/>
                </a:solidFill>
              </a:rPr>
              <a:t>greyness</a:t>
            </a:r>
            <a:r>
              <a:rPr lang="fi-FI" dirty="0" smtClean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1251678" y="404949"/>
            <a:ext cx="10178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dirty="0" err="1" smtClean="0">
                <a:latin typeface="Baskerville Old Face" panose="02020602080505020303" pitchFamily="18" charset="0"/>
              </a:rPr>
              <a:t>Things</a:t>
            </a:r>
            <a:r>
              <a:rPr lang="fi-FI" sz="3600" dirty="0" smtClean="0">
                <a:latin typeface="Baskerville Old Face" panose="02020602080505020303" pitchFamily="18" charset="0"/>
              </a:rPr>
              <a:t> </a:t>
            </a:r>
            <a:r>
              <a:rPr lang="fi-FI" sz="3600" dirty="0" err="1" smtClean="0">
                <a:latin typeface="Baskerville Old Face" panose="02020602080505020303" pitchFamily="18" charset="0"/>
              </a:rPr>
              <a:t>that</a:t>
            </a:r>
            <a:r>
              <a:rPr lang="fi-FI" sz="3600" dirty="0" smtClean="0">
                <a:latin typeface="Baskerville Old Face" panose="02020602080505020303" pitchFamily="18" charset="0"/>
              </a:rPr>
              <a:t> </a:t>
            </a:r>
            <a:r>
              <a:rPr lang="fi-FI" sz="3600" dirty="0" err="1" smtClean="0">
                <a:latin typeface="Baskerville Old Face" panose="02020602080505020303" pitchFamily="18" charset="0"/>
              </a:rPr>
              <a:t>we</a:t>
            </a:r>
            <a:r>
              <a:rPr lang="fi-FI" sz="3600" dirty="0" smtClean="0">
                <a:latin typeface="Baskerville Old Face" panose="02020602080505020303" pitchFamily="18" charset="0"/>
              </a:rPr>
              <a:t> </a:t>
            </a:r>
            <a:r>
              <a:rPr lang="fi-FI" sz="3600" dirty="0" err="1" smtClean="0">
                <a:latin typeface="Baskerville Old Face" panose="02020602080505020303" pitchFamily="18" charset="0"/>
              </a:rPr>
              <a:t>don’t</a:t>
            </a:r>
            <a:r>
              <a:rPr lang="fi-FI" sz="3600" dirty="0" smtClean="0">
                <a:latin typeface="Baskerville Old Face" panose="02020602080505020303" pitchFamily="18" charset="0"/>
              </a:rPr>
              <a:t> </a:t>
            </a:r>
            <a:r>
              <a:rPr lang="fi-FI" sz="3600" dirty="0" err="1" smtClean="0">
                <a:latin typeface="Baskerville Old Face" panose="02020602080505020303" pitchFamily="18" charset="0"/>
              </a:rPr>
              <a:t>like</a:t>
            </a:r>
            <a:r>
              <a:rPr lang="fi-FI" sz="3600" dirty="0" smtClean="0">
                <a:latin typeface="Baskerville Old Face" panose="02020602080505020303" pitchFamily="18" charset="0"/>
              </a:rPr>
              <a:t> </a:t>
            </a:r>
            <a:r>
              <a:rPr lang="fi-FI" sz="3600" dirty="0" err="1" smtClean="0">
                <a:latin typeface="Baskerville Old Face" panose="02020602080505020303" pitchFamily="18" charset="0"/>
              </a:rPr>
              <a:t>about</a:t>
            </a:r>
            <a:r>
              <a:rPr lang="fi-FI" sz="3600" dirty="0" smtClean="0">
                <a:latin typeface="Baskerville Old Face" panose="02020602080505020303" pitchFamily="18" charset="0"/>
              </a:rPr>
              <a:t> Kouvola/Kuusankoski</a:t>
            </a:r>
            <a:endParaRPr lang="fi-FI" sz="36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071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 descr="Repoveden kansallispuisto – Wikipedi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950" y="2412392"/>
            <a:ext cx="4862513" cy="3874715"/>
          </a:xfrm>
        </p:spPr>
      </p:pic>
      <p:sp>
        <p:nvSpPr>
          <p:cNvPr id="4" name="Tekstiruutu 3"/>
          <p:cNvSpPr txBox="1"/>
          <p:nvPr/>
        </p:nvSpPr>
        <p:spPr>
          <a:xfrm>
            <a:off x="1460684" y="313510"/>
            <a:ext cx="10178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dirty="0" smtClean="0">
                <a:latin typeface="Baskerville Old Face" panose="02020602080505020303" pitchFamily="18" charset="0"/>
              </a:rPr>
              <a:t>Repovesi –</a:t>
            </a:r>
            <a:r>
              <a:rPr lang="fi-FI" sz="3600" dirty="0" err="1" smtClean="0">
                <a:latin typeface="Baskerville Old Face" panose="02020602080505020303" pitchFamily="18" charset="0"/>
              </a:rPr>
              <a:t>our</a:t>
            </a:r>
            <a:r>
              <a:rPr lang="fi-FI" sz="3600" dirty="0" smtClean="0">
                <a:latin typeface="Baskerville Old Face" panose="02020602080505020303" pitchFamily="18" charset="0"/>
              </a:rPr>
              <a:t> </a:t>
            </a:r>
            <a:r>
              <a:rPr lang="fi-FI" sz="3600" dirty="0" err="1" smtClean="0">
                <a:latin typeface="Baskerville Old Face" panose="02020602080505020303" pitchFamily="18" charset="0"/>
              </a:rPr>
              <a:t>nationalpark</a:t>
            </a:r>
            <a:endParaRPr lang="fi-FI" sz="3600" dirty="0">
              <a:latin typeface="Baskerville Old Face" panose="02020602080505020303" pitchFamily="18" charset="0"/>
            </a:endParaRPr>
          </a:p>
        </p:txBody>
      </p:sp>
      <p:sp>
        <p:nvSpPr>
          <p:cNvPr id="6" name="Tekstiruutu 5"/>
          <p:cNvSpPr txBox="1"/>
          <p:nvPr/>
        </p:nvSpPr>
        <p:spPr>
          <a:xfrm flipH="1">
            <a:off x="6899772" y="1963302"/>
            <a:ext cx="4643846" cy="4127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900276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39</TotalTime>
  <Words>246</Words>
  <Application>Microsoft Office PowerPoint</Application>
  <PresentationFormat>Laajakuva</PresentationFormat>
  <Paragraphs>21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Baskerville Old Face</vt:lpstr>
      <vt:lpstr>Gill Sans MT</vt:lpstr>
      <vt:lpstr>Impact</vt:lpstr>
      <vt:lpstr>Badge</vt:lpstr>
      <vt:lpstr>Kouvola  our town</vt:lpstr>
      <vt:lpstr>PowerPoint-esitys</vt:lpstr>
      <vt:lpstr>PowerPoint-esitys</vt:lpstr>
      <vt:lpstr>PowerPoint-esitys</vt:lpstr>
      <vt:lpstr>PowerPoint-esitys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Kouvola in a nutshell</dc:title>
  <dc:creator>Laurila Ira</dc:creator>
  <cp:lastModifiedBy>Lindroos Anna</cp:lastModifiedBy>
  <cp:revision>5</cp:revision>
  <dcterms:created xsi:type="dcterms:W3CDTF">2018-11-15T08:36:21Z</dcterms:created>
  <dcterms:modified xsi:type="dcterms:W3CDTF">2019-01-08T09:46:18Z</dcterms:modified>
</cp:coreProperties>
</file>