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58D9A-85F8-413F-8413-EA9B9148DE3F}" type="doc">
      <dgm:prSet loTypeId="urn:microsoft.com/office/officeart/2005/8/layout/hierarchy1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1811A8-EEDD-4246-B615-0FA010438EE5}">
      <dgm:prSet custT="1"/>
      <dgm:spPr/>
      <dgm:t>
        <a:bodyPr/>
        <a:lstStyle/>
        <a:p>
          <a:r>
            <a:rPr lang="fi-FI" sz="1800" b="1" dirty="0"/>
            <a:t>ETIIKKA</a:t>
          </a:r>
          <a:r>
            <a:rPr lang="fi-FI" sz="1800" dirty="0"/>
            <a:t>: moraalin tutkimista (silmä, joka katsoo ja arvostelee)</a:t>
          </a:r>
          <a:br>
            <a:rPr lang="en-US" sz="1400" dirty="0"/>
          </a:br>
          <a:endParaRPr lang="en-US" sz="1400" dirty="0"/>
        </a:p>
      </dgm:t>
    </dgm:pt>
    <dgm:pt modelId="{DD734FD3-4E97-4E4D-8710-ECD692F36C28}" type="parTrans" cxnId="{306470CB-BFC7-446F-B9B7-8FDEA1A98A40}">
      <dgm:prSet/>
      <dgm:spPr/>
      <dgm:t>
        <a:bodyPr/>
        <a:lstStyle/>
        <a:p>
          <a:endParaRPr lang="en-US"/>
        </a:p>
      </dgm:t>
    </dgm:pt>
    <dgm:pt modelId="{5F84A631-ED0D-4376-8FDD-6933C517E89B}" type="sibTrans" cxnId="{306470CB-BFC7-446F-B9B7-8FDEA1A98A40}">
      <dgm:prSet/>
      <dgm:spPr/>
      <dgm:t>
        <a:bodyPr/>
        <a:lstStyle/>
        <a:p>
          <a:endParaRPr lang="en-US"/>
        </a:p>
      </dgm:t>
    </dgm:pt>
    <dgm:pt modelId="{D47639CA-3DB7-4C6F-AE48-027463AAB668}">
      <dgm:prSet custT="1"/>
      <dgm:spPr/>
      <dgm:t>
        <a:bodyPr/>
        <a:lstStyle/>
        <a:p>
          <a:r>
            <a:rPr lang="fi-FI" sz="1800" b="1" dirty="0"/>
            <a:t>MORAALI</a:t>
          </a:r>
          <a:r>
            <a:rPr lang="fi-FI" sz="1800" dirty="0"/>
            <a:t>: käsitys oikeasta ja väärästä ja sen mukaan toimiminen (ihmisten väliset suhteet ja toiminta)</a:t>
          </a:r>
          <a:br>
            <a:rPr lang="en-US" sz="1500" dirty="0"/>
          </a:br>
          <a:endParaRPr lang="en-US" sz="1500" dirty="0"/>
        </a:p>
      </dgm:t>
    </dgm:pt>
    <dgm:pt modelId="{22ADEBFF-F0F2-4E85-AC54-7D64A5B1B71F}" type="parTrans" cxnId="{C892BB4F-2560-4B8D-8F58-19A5FA1EEB4B}">
      <dgm:prSet/>
      <dgm:spPr/>
      <dgm:t>
        <a:bodyPr/>
        <a:lstStyle/>
        <a:p>
          <a:endParaRPr lang="en-US"/>
        </a:p>
      </dgm:t>
    </dgm:pt>
    <dgm:pt modelId="{E2E6361F-8FCE-445D-A608-D722A077909F}" type="sibTrans" cxnId="{C892BB4F-2560-4B8D-8F58-19A5FA1EEB4B}">
      <dgm:prSet/>
      <dgm:spPr/>
      <dgm:t>
        <a:bodyPr/>
        <a:lstStyle/>
        <a:p>
          <a:endParaRPr lang="en-US"/>
        </a:p>
      </dgm:t>
    </dgm:pt>
    <dgm:pt modelId="{3AC23359-9CC6-431F-A50A-A05248EA21D3}">
      <dgm:prSet custT="1"/>
      <dgm:spPr/>
      <dgm:t>
        <a:bodyPr/>
        <a:lstStyle/>
        <a:p>
          <a:r>
            <a:rPr lang="fi-FI" sz="1800" b="1" dirty="0"/>
            <a:t>MORAALITON</a:t>
          </a:r>
          <a:r>
            <a:rPr lang="fi-FI" sz="1800" dirty="0"/>
            <a:t>: moraalin vastainen asia</a:t>
          </a:r>
          <a:br>
            <a:rPr lang="en-US" sz="1600" dirty="0"/>
          </a:br>
          <a:endParaRPr lang="en-US" sz="1600" dirty="0"/>
        </a:p>
      </dgm:t>
    </dgm:pt>
    <dgm:pt modelId="{B63A0062-8FC2-4C10-9720-E5F68E8D518A}" type="parTrans" cxnId="{9A9DC4B6-945F-4AC3-8914-829228B1D48B}">
      <dgm:prSet/>
      <dgm:spPr/>
      <dgm:t>
        <a:bodyPr/>
        <a:lstStyle/>
        <a:p>
          <a:endParaRPr lang="en-US"/>
        </a:p>
      </dgm:t>
    </dgm:pt>
    <dgm:pt modelId="{BFFBFDAB-8C71-4A64-A559-BB5B8646EF7C}" type="sibTrans" cxnId="{9A9DC4B6-945F-4AC3-8914-829228B1D48B}">
      <dgm:prSet/>
      <dgm:spPr/>
      <dgm:t>
        <a:bodyPr/>
        <a:lstStyle/>
        <a:p>
          <a:endParaRPr lang="en-US"/>
        </a:p>
      </dgm:t>
    </dgm:pt>
    <dgm:pt modelId="{FDE5077A-3C98-4648-AF90-721F99C7BFFB}">
      <dgm:prSet/>
      <dgm:spPr/>
      <dgm:t>
        <a:bodyPr/>
        <a:lstStyle/>
        <a:p>
          <a:r>
            <a:rPr lang="fi-FI" b="1" dirty="0"/>
            <a:t>AMORAALINEN</a:t>
          </a:r>
          <a:r>
            <a:rPr lang="fi-FI" dirty="0"/>
            <a:t>: ei liity moraaliin, moraalin ulkopuolella</a:t>
          </a:r>
          <a:br>
            <a:rPr lang="en-US" dirty="0"/>
          </a:br>
          <a:endParaRPr lang="en-US" dirty="0"/>
        </a:p>
      </dgm:t>
    </dgm:pt>
    <dgm:pt modelId="{F38CC79E-8845-4951-B12C-7E94A6FB4215}" type="parTrans" cxnId="{93F12E79-36B5-4EEB-8AB4-24EA48D8DE46}">
      <dgm:prSet/>
      <dgm:spPr/>
      <dgm:t>
        <a:bodyPr/>
        <a:lstStyle/>
        <a:p>
          <a:endParaRPr lang="en-US"/>
        </a:p>
      </dgm:t>
    </dgm:pt>
    <dgm:pt modelId="{6D9190DD-9E8E-489E-B42B-8CEF418B3B03}" type="sibTrans" cxnId="{93F12E79-36B5-4EEB-8AB4-24EA48D8DE46}">
      <dgm:prSet/>
      <dgm:spPr/>
      <dgm:t>
        <a:bodyPr/>
        <a:lstStyle/>
        <a:p>
          <a:endParaRPr lang="en-US"/>
        </a:p>
      </dgm:t>
    </dgm:pt>
    <dgm:pt modelId="{49BC8AEA-A61E-4F80-9299-F3DBF8D11EF1}" type="pres">
      <dgm:prSet presAssocID="{8CC58D9A-85F8-413F-8413-EA9B9148D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AC17AE-CF4C-4CAB-981F-ED6FAA5EB621}" type="pres">
      <dgm:prSet presAssocID="{E21811A8-EEDD-4246-B615-0FA010438EE5}" presName="hierRoot1" presStyleCnt="0"/>
      <dgm:spPr/>
    </dgm:pt>
    <dgm:pt modelId="{64FFC31A-774F-4044-B31F-9CEAC6E967F0}" type="pres">
      <dgm:prSet presAssocID="{E21811A8-EEDD-4246-B615-0FA010438EE5}" presName="composite" presStyleCnt="0"/>
      <dgm:spPr/>
    </dgm:pt>
    <dgm:pt modelId="{8C700325-1068-43F0-883B-E40A70DD3CA8}" type="pres">
      <dgm:prSet presAssocID="{E21811A8-EEDD-4246-B615-0FA010438EE5}" presName="background" presStyleLbl="node0" presStyleIdx="0" presStyleCnt="4"/>
      <dgm:spPr/>
    </dgm:pt>
    <dgm:pt modelId="{916D380E-2F17-4CAA-A921-C1D7E3A1E2AA}" type="pres">
      <dgm:prSet presAssocID="{E21811A8-EEDD-4246-B615-0FA010438EE5}" presName="text" presStyleLbl="fgAcc0" presStyleIdx="0" presStyleCnt="4" custScaleX="127202" custScaleY="109276">
        <dgm:presLayoutVars>
          <dgm:chPref val="3"/>
        </dgm:presLayoutVars>
      </dgm:prSet>
      <dgm:spPr/>
    </dgm:pt>
    <dgm:pt modelId="{D5976E36-0D86-4F08-8ED2-11730D4E747F}" type="pres">
      <dgm:prSet presAssocID="{E21811A8-EEDD-4246-B615-0FA010438EE5}" presName="hierChild2" presStyleCnt="0"/>
      <dgm:spPr/>
    </dgm:pt>
    <dgm:pt modelId="{DF31D837-24C4-4B64-BD72-08A84FC68602}" type="pres">
      <dgm:prSet presAssocID="{D47639CA-3DB7-4C6F-AE48-027463AAB668}" presName="hierRoot1" presStyleCnt="0"/>
      <dgm:spPr/>
    </dgm:pt>
    <dgm:pt modelId="{533854E2-1AC7-4C33-A362-13C6149EB39B}" type="pres">
      <dgm:prSet presAssocID="{D47639CA-3DB7-4C6F-AE48-027463AAB668}" presName="composite" presStyleCnt="0"/>
      <dgm:spPr/>
    </dgm:pt>
    <dgm:pt modelId="{72A4C016-0882-495B-A8C1-6E243C980C7B}" type="pres">
      <dgm:prSet presAssocID="{D47639CA-3DB7-4C6F-AE48-027463AAB668}" presName="background" presStyleLbl="node0" presStyleIdx="1" presStyleCnt="4"/>
      <dgm:spPr/>
    </dgm:pt>
    <dgm:pt modelId="{7D1F1BDF-6DB4-45C0-85D2-AEB23AB80D8C}" type="pres">
      <dgm:prSet presAssocID="{D47639CA-3DB7-4C6F-AE48-027463AAB668}" presName="text" presStyleLbl="fgAcc0" presStyleIdx="1" presStyleCnt="4" custScaleX="133101" custScaleY="152278">
        <dgm:presLayoutVars>
          <dgm:chPref val="3"/>
        </dgm:presLayoutVars>
      </dgm:prSet>
      <dgm:spPr/>
    </dgm:pt>
    <dgm:pt modelId="{C0D2F847-3AB0-40B0-B208-22CA003E8FAD}" type="pres">
      <dgm:prSet presAssocID="{D47639CA-3DB7-4C6F-AE48-027463AAB668}" presName="hierChild2" presStyleCnt="0"/>
      <dgm:spPr/>
    </dgm:pt>
    <dgm:pt modelId="{6BB962BE-615B-44B0-8BD7-6ED63B50E212}" type="pres">
      <dgm:prSet presAssocID="{3AC23359-9CC6-431F-A50A-A05248EA21D3}" presName="hierRoot1" presStyleCnt="0"/>
      <dgm:spPr/>
    </dgm:pt>
    <dgm:pt modelId="{DF0178C2-3A52-4B14-B088-441E1ECEB8D3}" type="pres">
      <dgm:prSet presAssocID="{3AC23359-9CC6-431F-A50A-A05248EA21D3}" presName="composite" presStyleCnt="0"/>
      <dgm:spPr/>
    </dgm:pt>
    <dgm:pt modelId="{437DF7FC-5B06-40A4-89CB-9E4BB3153155}" type="pres">
      <dgm:prSet presAssocID="{3AC23359-9CC6-431F-A50A-A05248EA21D3}" presName="background" presStyleLbl="node0" presStyleIdx="2" presStyleCnt="4"/>
      <dgm:spPr/>
    </dgm:pt>
    <dgm:pt modelId="{7ECE01DB-CE23-4D43-BBAC-9A2A6A583201}" type="pres">
      <dgm:prSet presAssocID="{3AC23359-9CC6-431F-A50A-A05248EA21D3}" presName="text" presStyleLbl="fgAcc0" presStyleIdx="2" presStyleCnt="4" custScaleX="114378" custScaleY="126333">
        <dgm:presLayoutVars>
          <dgm:chPref val="3"/>
        </dgm:presLayoutVars>
      </dgm:prSet>
      <dgm:spPr/>
    </dgm:pt>
    <dgm:pt modelId="{5E262550-E4C0-49A9-B0A2-F74ECD23EB88}" type="pres">
      <dgm:prSet presAssocID="{3AC23359-9CC6-431F-A50A-A05248EA21D3}" presName="hierChild2" presStyleCnt="0"/>
      <dgm:spPr/>
    </dgm:pt>
    <dgm:pt modelId="{6FD81BE3-978A-4FDD-BBFC-566AF826DD5D}" type="pres">
      <dgm:prSet presAssocID="{FDE5077A-3C98-4648-AF90-721F99C7BFFB}" presName="hierRoot1" presStyleCnt="0"/>
      <dgm:spPr/>
    </dgm:pt>
    <dgm:pt modelId="{4DC622CC-FC35-46CA-BAA3-ABD72EAB6C29}" type="pres">
      <dgm:prSet presAssocID="{FDE5077A-3C98-4648-AF90-721F99C7BFFB}" presName="composite" presStyleCnt="0"/>
      <dgm:spPr/>
    </dgm:pt>
    <dgm:pt modelId="{4D0706C9-4CB0-416B-AB10-5328E44BD80B}" type="pres">
      <dgm:prSet presAssocID="{FDE5077A-3C98-4648-AF90-721F99C7BFFB}" presName="background" presStyleLbl="node0" presStyleIdx="3" presStyleCnt="4"/>
      <dgm:spPr/>
    </dgm:pt>
    <dgm:pt modelId="{AAB359A4-7977-4DF5-9E68-3EEA5A8B3437}" type="pres">
      <dgm:prSet presAssocID="{FDE5077A-3C98-4648-AF90-721F99C7BFFB}" presName="text" presStyleLbl="fgAcc0" presStyleIdx="3" presStyleCnt="4" custScaleX="120788" custScaleY="117447">
        <dgm:presLayoutVars>
          <dgm:chPref val="3"/>
        </dgm:presLayoutVars>
      </dgm:prSet>
      <dgm:spPr/>
    </dgm:pt>
    <dgm:pt modelId="{89F69AD6-AC73-4CC7-B1C5-CBBA363A378D}" type="pres">
      <dgm:prSet presAssocID="{FDE5077A-3C98-4648-AF90-721F99C7BFFB}" presName="hierChild2" presStyleCnt="0"/>
      <dgm:spPr/>
    </dgm:pt>
  </dgm:ptLst>
  <dgm:cxnLst>
    <dgm:cxn modelId="{6AC8791E-20CC-4FA6-8796-DC68D760B55F}" type="presOf" srcId="{3AC23359-9CC6-431F-A50A-A05248EA21D3}" destId="{7ECE01DB-CE23-4D43-BBAC-9A2A6A583201}" srcOrd="0" destOrd="0" presId="urn:microsoft.com/office/officeart/2005/8/layout/hierarchy1"/>
    <dgm:cxn modelId="{41BD0C64-3999-4E34-8198-A695E5AD0178}" type="presOf" srcId="{8CC58D9A-85F8-413F-8413-EA9B9148DE3F}" destId="{49BC8AEA-A61E-4F80-9299-F3DBF8D11EF1}" srcOrd="0" destOrd="0" presId="urn:microsoft.com/office/officeart/2005/8/layout/hierarchy1"/>
    <dgm:cxn modelId="{8ADC5D6D-8BBD-4018-B7AC-8C20498D9394}" type="presOf" srcId="{E21811A8-EEDD-4246-B615-0FA010438EE5}" destId="{916D380E-2F17-4CAA-A921-C1D7E3A1E2AA}" srcOrd="0" destOrd="0" presId="urn:microsoft.com/office/officeart/2005/8/layout/hierarchy1"/>
    <dgm:cxn modelId="{C892BB4F-2560-4B8D-8F58-19A5FA1EEB4B}" srcId="{8CC58D9A-85F8-413F-8413-EA9B9148DE3F}" destId="{D47639CA-3DB7-4C6F-AE48-027463AAB668}" srcOrd="1" destOrd="0" parTransId="{22ADEBFF-F0F2-4E85-AC54-7D64A5B1B71F}" sibTransId="{E2E6361F-8FCE-445D-A608-D722A077909F}"/>
    <dgm:cxn modelId="{93F12E79-36B5-4EEB-8AB4-24EA48D8DE46}" srcId="{8CC58D9A-85F8-413F-8413-EA9B9148DE3F}" destId="{FDE5077A-3C98-4648-AF90-721F99C7BFFB}" srcOrd="3" destOrd="0" parTransId="{F38CC79E-8845-4951-B12C-7E94A6FB4215}" sibTransId="{6D9190DD-9E8E-489E-B42B-8CEF418B3B03}"/>
    <dgm:cxn modelId="{9A9DC4B6-945F-4AC3-8914-829228B1D48B}" srcId="{8CC58D9A-85F8-413F-8413-EA9B9148DE3F}" destId="{3AC23359-9CC6-431F-A50A-A05248EA21D3}" srcOrd="2" destOrd="0" parTransId="{B63A0062-8FC2-4C10-9720-E5F68E8D518A}" sibTransId="{BFFBFDAB-8C71-4A64-A559-BB5B8646EF7C}"/>
    <dgm:cxn modelId="{306470CB-BFC7-446F-B9B7-8FDEA1A98A40}" srcId="{8CC58D9A-85F8-413F-8413-EA9B9148DE3F}" destId="{E21811A8-EEDD-4246-B615-0FA010438EE5}" srcOrd="0" destOrd="0" parTransId="{DD734FD3-4E97-4E4D-8710-ECD692F36C28}" sibTransId="{5F84A631-ED0D-4376-8FDD-6933C517E89B}"/>
    <dgm:cxn modelId="{2E4C17EA-CD7D-41F2-A8E2-DFA8D16072DD}" type="presOf" srcId="{FDE5077A-3C98-4648-AF90-721F99C7BFFB}" destId="{AAB359A4-7977-4DF5-9E68-3EEA5A8B3437}" srcOrd="0" destOrd="0" presId="urn:microsoft.com/office/officeart/2005/8/layout/hierarchy1"/>
    <dgm:cxn modelId="{C01B44FF-656C-42D6-91BE-C572500A8ADE}" type="presOf" srcId="{D47639CA-3DB7-4C6F-AE48-027463AAB668}" destId="{7D1F1BDF-6DB4-45C0-85D2-AEB23AB80D8C}" srcOrd="0" destOrd="0" presId="urn:microsoft.com/office/officeart/2005/8/layout/hierarchy1"/>
    <dgm:cxn modelId="{5A0817BC-6D5A-4006-AF57-9EA1F6D5EF6B}" type="presParOf" srcId="{49BC8AEA-A61E-4F80-9299-F3DBF8D11EF1}" destId="{9BAC17AE-CF4C-4CAB-981F-ED6FAA5EB621}" srcOrd="0" destOrd="0" presId="urn:microsoft.com/office/officeart/2005/8/layout/hierarchy1"/>
    <dgm:cxn modelId="{BDD35727-2FB8-408E-BEEC-9B1BD094BCBA}" type="presParOf" srcId="{9BAC17AE-CF4C-4CAB-981F-ED6FAA5EB621}" destId="{64FFC31A-774F-4044-B31F-9CEAC6E967F0}" srcOrd="0" destOrd="0" presId="urn:microsoft.com/office/officeart/2005/8/layout/hierarchy1"/>
    <dgm:cxn modelId="{B7984A91-1772-4D5C-9F1E-52819ECBD57B}" type="presParOf" srcId="{64FFC31A-774F-4044-B31F-9CEAC6E967F0}" destId="{8C700325-1068-43F0-883B-E40A70DD3CA8}" srcOrd="0" destOrd="0" presId="urn:microsoft.com/office/officeart/2005/8/layout/hierarchy1"/>
    <dgm:cxn modelId="{801A23B8-A1FB-4319-B380-89A9AD6A5CAA}" type="presParOf" srcId="{64FFC31A-774F-4044-B31F-9CEAC6E967F0}" destId="{916D380E-2F17-4CAA-A921-C1D7E3A1E2AA}" srcOrd="1" destOrd="0" presId="urn:microsoft.com/office/officeart/2005/8/layout/hierarchy1"/>
    <dgm:cxn modelId="{01DA1D46-E9FD-4ED0-AB05-DCF644315268}" type="presParOf" srcId="{9BAC17AE-CF4C-4CAB-981F-ED6FAA5EB621}" destId="{D5976E36-0D86-4F08-8ED2-11730D4E747F}" srcOrd="1" destOrd="0" presId="urn:microsoft.com/office/officeart/2005/8/layout/hierarchy1"/>
    <dgm:cxn modelId="{A5BA871B-F491-464E-81AB-B7994B656EDF}" type="presParOf" srcId="{49BC8AEA-A61E-4F80-9299-F3DBF8D11EF1}" destId="{DF31D837-24C4-4B64-BD72-08A84FC68602}" srcOrd="1" destOrd="0" presId="urn:microsoft.com/office/officeart/2005/8/layout/hierarchy1"/>
    <dgm:cxn modelId="{A6BEDA0D-80E8-490A-909E-C25064E7CA8D}" type="presParOf" srcId="{DF31D837-24C4-4B64-BD72-08A84FC68602}" destId="{533854E2-1AC7-4C33-A362-13C6149EB39B}" srcOrd="0" destOrd="0" presId="urn:microsoft.com/office/officeart/2005/8/layout/hierarchy1"/>
    <dgm:cxn modelId="{ECEE263C-873A-4DCF-B959-91E2A864E3A9}" type="presParOf" srcId="{533854E2-1AC7-4C33-A362-13C6149EB39B}" destId="{72A4C016-0882-495B-A8C1-6E243C980C7B}" srcOrd="0" destOrd="0" presId="urn:microsoft.com/office/officeart/2005/8/layout/hierarchy1"/>
    <dgm:cxn modelId="{A568EFA6-E5DF-41E3-ADE4-1D3B3D18570C}" type="presParOf" srcId="{533854E2-1AC7-4C33-A362-13C6149EB39B}" destId="{7D1F1BDF-6DB4-45C0-85D2-AEB23AB80D8C}" srcOrd="1" destOrd="0" presId="urn:microsoft.com/office/officeart/2005/8/layout/hierarchy1"/>
    <dgm:cxn modelId="{A2D7FAA9-BA70-4CAF-A732-5C1218F0360E}" type="presParOf" srcId="{DF31D837-24C4-4B64-BD72-08A84FC68602}" destId="{C0D2F847-3AB0-40B0-B208-22CA003E8FAD}" srcOrd="1" destOrd="0" presId="urn:microsoft.com/office/officeart/2005/8/layout/hierarchy1"/>
    <dgm:cxn modelId="{1CC8F493-6E03-4E11-848A-49FACF4DCA21}" type="presParOf" srcId="{49BC8AEA-A61E-4F80-9299-F3DBF8D11EF1}" destId="{6BB962BE-615B-44B0-8BD7-6ED63B50E212}" srcOrd="2" destOrd="0" presId="urn:microsoft.com/office/officeart/2005/8/layout/hierarchy1"/>
    <dgm:cxn modelId="{01DD0FAE-5B5B-4109-A79A-EF6818E2E379}" type="presParOf" srcId="{6BB962BE-615B-44B0-8BD7-6ED63B50E212}" destId="{DF0178C2-3A52-4B14-B088-441E1ECEB8D3}" srcOrd="0" destOrd="0" presId="urn:microsoft.com/office/officeart/2005/8/layout/hierarchy1"/>
    <dgm:cxn modelId="{FF930606-690C-40D1-BE63-0DAB8F0339D9}" type="presParOf" srcId="{DF0178C2-3A52-4B14-B088-441E1ECEB8D3}" destId="{437DF7FC-5B06-40A4-89CB-9E4BB3153155}" srcOrd="0" destOrd="0" presId="urn:microsoft.com/office/officeart/2005/8/layout/hierarchy1"/>
    <dgm:cxn modelId="{EC8B5CDB-E53D-4800-80C1-4CBBA456DF11}" type="presParOf" srcId="{DF0178C2-3A52-4B14-B088-441E1ECEB8D3}" destId="{7ECE01DB-CE23-4D43-BBAC-9A2A6A583201}" srcOrd="1" destOrd="0" presId="urn:microsoft.com/office/officeart/2005/8/layout/hierarchy1"/>
    <dgm:cxn modelId="{77684BA7-3832-4693-AB4C-B273AE008239}" type="presParOf" srcId="{6BB962BE-615B-44B0-8BD7-6ED63B50E212}" destId="{5E262550-E4C0-49A9-B0A2-F74ECD23EB88}" srcOrd="1" destOrd="0" presId="urn:microsoft.com/office/officeart/2005/8/layout/hierarchy1"/>
    <dgm:cxn modelId="{FF823B8C-BB17-4324-B06A-507C00FBB363}" type="presParOf" srcId="{49BC8AEA-A61E-4F80-9299-F3DBF8D11EF1}" destId="{6FD81BE3-978A-4FDD-BBFC-566AF826DD5D}" srcOrd="3" destOrd="0" presId="urn:microsoft.com/office/officeart/2005/8/layout/hierarchy1"/>
    <dgm:cxn modelId="{E25257E8-6BA3-4777-8BE8-AAF594561DA9}" type="presParOf" srcId="{6FD81BE3-978A-4FDD-BBFC-566AF826DD5D}" destId="{4DC622CC-FC35-46CA-BAA3-ABD72EAB6C29}" srcOrd="0" destOrd="0" presId="urn:microsoft.com/office/officeart/2005/8/layout/hierarchy1"/>
    <dgm:cxn modelId="{1B558999-ABA5-49F5-8104-628C8B1B094A}" type="presParOf" srcId="{4DC622CC-FC35-46CA-BAA3-ABD72EAB6C29}" destId="{4D0706C9-4CB0-416B-AB10-5328E44BD80B}" srcOrd="0" destOrd="0" presId="urn:microsoft.com/office/officeart/2005/8/layout/hierarchy1"/>
    <dgm:cxn modelId="{D2558DC2-CC86-4EAA-A1FF-724A6A322442}" type="presParOf" srcId="{4DC622CC-FC35-46CA-BAA3-ABD72EAB6C29}" destId="{AAB359A4-7977-4DF5-9E68-3EEA5A8B3437}" srcOrd="1" destOrd="0" presId="urn:microsoft.com/office/officeart/2005/8/layout/hierarchy1"/>
    <dgm:cxn modelId="{2CFAC9CC-BD5D-481E-B985-A2DA4E455624}" type="presParOf" srcId="{6FD81BE3-978A-4FDD-BBFC-566AF826DD5D}" destId="{89F69AD6-AC73-4CC7-B1C5-CBBA363A37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58D9A-85F8-413F-8413-EA9B9148DE3F}" type="doc">
      <dgm:prSet loTypeId="urn:microsoft.com/office/officeart/2005/8/layout/hierarchy1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1811A8-EEDD-4246-B615-0FA010438EE5}">
      <dgm:prSet custT="1"/>
      <dgm:spPr/>
      <dgm:t>
        <a:bodyPr/>
        <a:lstStyle/>
        <a:p>
          <a:r>
            <a:rPr lang="fi-FI" sz="1800" b="1" dirty="0"/>
            <a:t>ITSEISARVO</a:t>
          </a:r>
          <a:r>
            <a:rPr lang="fi-FI" sz="1800" dirty="0"/>
            <a:t>: itsessään arvokas asia (esim. onnellisuus, hyvä elämä)</a:t>
          </a:r>
          <a:br>
            <a:rPr lang="en-US" sz="1800" dirty="0"/>
          </a:br>
          <a:endParaRPr lang="en-US" sz="1400" dirty="0"/>
        </a:p>
      </dgm:t>
    </dgm:pt>
    <dgm:pt modelId="{DD734FD3-4E97-4E4D-8710-ECD692F36C28}" type="parTrans" cxnId="{306470CB-BFC7-446F-B9B7-8FDEA1A98A40}">
      <dgm:prSet/>
      <dgm:spPr/>
      <dgm:t>
        <a:bodyPr/>
        <a:lstStyle/>
        <a:p>
          <a:endParaRPr lang="en-US"/>
        </a:p>
      </dgm:t>
    </dgm:pt>
    <dgm:pt modelId="{5F84A631-ED0D-4376-8FDD-6933C517E89B}" type="sibTrans" cxnId="{306470CB-BFC7-446F-B9B7-8FDEA1A98A40}">
      <dgm:prSet/>
      <dgm:spPr/>
      <dgm:t>
        <a:bodyPr/>
        <a:lstStyle/>
        <a:p>
          <a:endParaRPr lang="en-US"/>
        </a:p>
      </dgm:t>
    </dgm:pt>
    <dgm:pt modelId="{D47639CA-3DB7-4C6F-AE48-027463AAB668}">
      <dgm:prSet custT="1"/>
      <dgm:spPr/>
      <dgm:t>
        <a:bodyPr/>
        <a:lstStyle/>
        <a:p>
          <a:r>
            <a:rPr lang="fi-FI" sz="1800" b="1" dirty="0"/>
            <a:t>VÄLINEARVO</a:t>
          </a:r>
          <a:r>
            <a:rPr lang="fi-FI" sz="1800" dirty="0"/>
            <a:t>: arvokas ”välietappi”, väline jonkin itseisarvon saavuttamiseen. (Esim. opiskelu, raha…)</a:t>
          </a:r>
          <a:endParaRPr lang="en-US" sz="1500" dirty="0"/>
        </a:p>
      </dgm:t>
    </dgm:pt>
    <dgm:pt modelId="{22ADEBFF-F0F2-4E85-AC54-7D64A5B1B71F}" type="parTrans" cxnId="{C892BB4F-2560-4B8D-8F58-19A5FA1EEB4B}">
      <dgm:prSet/>
      <dgm:spPr/>
      <dgm:t>
        <a:bodyPr/>
        <a:lstStyle/>
        <a:p>
          <a:endParaRPr lang="en-US"/>
        </a:p>
      </dgm:t>
    </dgm:pt>
    <dgm:pt modelId="{E2E6361F-8FCE-445D-A608-D722A077909F}" type="sibTrans" cxnId="{C892BB4F-2560-4B8D-8F58-19A5FA1EEB4B}">
      <dgm:prSet/>
      <dgm:spPr/>
      <dgm:t>
        <a:bodyPr/>
        <a:lstStyle/>
        <a:p>
          <a:endParaRPr lang="en-US"/>
        </a:p>
      </dgm:t>
    </dgm:pt>
    <dgm:pt modelId="{3AC23359-9CC6-431F-A50A-A05248EA21D3}">
      <dgm:prSet custT="1"/>
      <dgm:spPr/>
      <dgm:t>
        <a:bodyPr/>
        <a:lstStyle/>
        <a:p>
          <a:r>
            <a:rPr lang="fi-FI" sz="1800" b="1" dirty="0"/>
            <a:t>NORMI</a:t>
          </a:r>
          <a:r>
            <a:rPr lang="fi-FI" sz="1800" dirty="0"/>
            <a:t>: keino saada arvo toteutumaan, ”suojelee” arvoa (esim. lait ja yhteiset sopimukset)</a:t>
          </a:r>
          <a:endParaRPr lang="en-US" sz="1600" dirty="0"/>
        </a:p>
      </dgm:t>
    </dgm:pt>
    <dgm:pt modelId="{B63A0062-8FC2-4C10-9720-E5F68E8D518A}" type="parTrans" cxnId="{9A9DC4B6-945F-4AC3-8914-829228B1D48B}">
      <dgm:prSet/>
      <dgm:spPr/>
      <dgm:t>
        <a:bodyPr/>
        <a:lstStyle/>
        <a:p>
          <a:endParaRPr lang="en-US"/>
        </a:p>
      </dgm:t>
    </dgm:pt>
    <dgm:pt modelId="{BFFBFDAB-8C71-4A64-A559-BB5B8646EF7C}" type="sibTrans" cxnId="{9A9DC4B6-945F-4AC3-8914-829228B1D48B}">
      <dgm:prSet/>
      <dgm:spPr/>
      <dgm:t>
        <a:bodyPr/>
        <a:lstStyle/>
        <a:p>
          <a:endParaRPr lang="en-US"/>
        </a:p>
      </dgm:t>
    </dgm:pt>
    <dgm:pt modelId="{FDE5077A-3C98-4648-AF90-721F99C7BFFB}">
      <dgm:prSet/>
      <dgm:spPr/>
      <dgm:t>
        <a:bodyPr/>
        <a:lstStyle/>
        <a:p>
          <a:r>
            <a:rPr lang="fi-FI" b="1" dirty="0"/>
            <a:t>SANKTIO</a:t>
          </a:r>
          <a:r>
            <a:rPr lang="fi-FI" dirty="0"/>
            <a:t>: seuraus normin noudattamisesta tai rikkomisesta (usein rinnastetaan rangaistukseen)</a:t>
          </a:r>
          <a:endParaRPr lang="en-US" dirty="0"/>
        </a:p>
      </dgm:t>
    </dgm:pt>
    <dgm:pt modelId="{F38CC79E-8845-4951-B12C-7E94A6FB4215}" type="parTrans" cxnId="{93F12E79-36B5-4EEB-8AB4-24EA48D8DE46}">
      <dgm:prSet/>
      <dgm:spPr/>
      <dgm:t>
        <a:bodyPr/>
        <a:lstStyle/>
        <a:p>
          <a:endParaRPr lang="en-US"/>
        </a:p>
      </dgm:t>
    </dgm:pt>
    <dgm:pt modelId="{6D9190DD-9E8E-489E-B42B-8CEF418B3B03}" type="sibTrans" cxnId="{93F12E79-36B5-4EEB-8AB4-24EA48D8DE46}">
      <dgm:prSet/>
      <dgm:spPr/>
      <dgm:t>
        <a:bodyPr/>
        <a:lstStyle/>
        <a:p>
          <a:endParaRPr lang="en-US"/>
        </a:p>
      </dgm:t>
    </dgm:pt>
    <dgm:pt modelId="{49BC8AEA-A61E-4F80-9299-F3DBF8D11EF1}" type="pres">
      <dgm:prSet presAssocID="{8CC58D9A-85F8-413F-8413-EA9B9148D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AC17AE-CF4C-4CAB-981F-ED6FAA5EB621}" type="pres">
      <dgm:prSet presAssocID="{E21811A8-EEDD-4246-B615-0FA010438EE5}" presName="hierRoot1" presStyleCnt="0"/>
      <dgm:spPr/>
    </dgm:pt>
    <dgm:pt modelId="{64FFC31A-774F-4044-B31F-9CEAC6E967F0}" type="pres">
      <dgm:prSet presAssocID="{E21811A8-EEDD-4246-B615-0FA010438EE5}" presName="composite" presStyleCnt="0"/>
      <dgm:spPr/>
    </dgm:pt>
    <dgm:pt modelId="{8C700325-1068-43F0-883B-E40A70DD3CA8}" type="pres">
      <dgm:prSet presAssocID="{E21811A8-EEDD-4246-B615-0FA010438EE5}" presName="background" presStyleLbl="node0" presStyleIdx="0" presStyleCnt="4"/>
      <dgm:spPr/>
    </dgm:pt>
    <dgm:pt modelId="{916D380E-2F17-4CAA-A921-C1D7E3A1E2AA}" type="pres">
      <dgm:prSet presAssocID="{E21811A8-EEDD-4246-B615-0FA010438EE5}" presName="text" presStyleLbl="fgAcc0" presStyleIdx="0" presStyleCnt="4" custScaleX="125024" custScaleY="148546">
        <dgm:presLayoutVars>
          <dgm:chPref val="3"/>
        </dgm:presLayoutVars>
      </dgm:prSet>
      <dgm:spPr/>
    </dgm:pt>
    <dgm:pt modelId="{D5976E36-0D86-4F08-8ED2-11730D4E747F}" type="pres">
      <dgm:prSet presAssocID="{E21811A8-EEDD-4246-B615-0FA010438EE5}" presName="hierChild2" presStyleCnt="0"/>
      <dgm:spPr/>
    </dgm:pt>
    <dgm:pt modelId="{DF31D837-24C4-4B64-BD72-08A84FC68602}" type="pres">
      <dgm:prSet presAssocID="{D47639CA-3DB7-4C6F-AE48-027463AAB668}" presName="hierRoot1" presStyleCnt="0"/>
      <dgm:spPr/>
    </dgm:pt>
    <dgm:pt modelId="{533854E2-1AC7-4C33-A362-13C6149EB39B}" type="pres">
      <dgm:prSet presAssocID="{D47639CA-3DB7-4C6F-AE48-027463AAB668}" presName="composite" presStyleCnt="0"/>
      <dgm:spPr/>
    </dgm:pt>
    <dgm:pt modelId="{72A4C016-0882-495B-A8C1-6E243C980C7B}" type="pres">
      <dgm:prSet presAssocID="{D47639CA-3DB7-4C6F-AE48-027463AAB668}" presName="background" presStyleLbl="node0" presStyleIdx="1" presStyleCnt="4"/>
      <dgm:spPr/>
    </dgm:pt>
    <dgm:pt modelId="{7D1F1BDF-6DB4-45C0-85D2-AEB23AB80D8C}" type="pres">
      <dgm:prSet presAssocID="{D47639CA-3DB7-4C6F-AE48-027463AAB668}" presName="text" presStyleLbl="fgAcc0" presStyleIdx="1" presStyleCnt="4" custScaleX="130511" custScaleY="148454">
        <dgm:presLayoutVars>
          <dgm:chPref val="3"/>
        </dgm:presLayoutVars>
      </dgm:prSet>
      <dgm:spPr/>
    </dgm:pt>
    <dgm:pt modelId="{C0D2F847-3AB0-40B0-B208-22CA003E8FAD}" type="pres">
      <dgm:prSet presAssocID="{D47639CA-3DB7-4C6F-AE48-027463AAB668}" presName="hierChild2" presStyleCnt="0"/>
      <dgm:spPr/>
    </dgm:pt>
    <dgm:pt modelId="{6BB962BE-615B-44B0-8BD7-6ED63B50E212}" type="pres">
      <dgm:prSet presAssocID="{3AC23359-9CC6-431F-A50A-A05248EA21D3}" presName="hierRoot1" presStyleCnt="0"/>
      <dgm:spPr/>
    </dgm:pt>
    <dgm:pt modelId="{DF0178C2-3A52-4B14-B088-441E1ECEB8D3}" type="pres">
      <dgm:prSet presAssocID="{3AC23359-9CC6-431F-A50A-A05248EA21D3}" presName="composite" presStyleCnt="0"/>
      <dgm:spPr/>
    </dgm:pt>
    <dgm:pt modelId="{437DF7FC-5B06-40A4-89CB-9E4BB3153155}" type="pres">
      <dgm:prSet presAssocID="{3AC23359-9CC6-431F-A50A-A05248EA21D3}" presName="background" presStyleLbl="node0" presStyleIdx="2" presStyleCnt="4"/>
      <dgm:spPr/>
    </dgm:pt>
    <dgm:pt modelId="{7ECE01DB-CE23-4D43-BBAC-9A2A6A583201}" type="pres">
      <dgm:prSet presAssocID="{3AC23359-9CC6-431F-A50A-A05248EA21D3}" presName="text" presStyleLbl="fgAcc0" presStyleIdx="2" presStyleCnt="4" custScaleX="134192" custScaleY="147354">
        <dgm:presLayoutVars>
          <dgm:chPref val="3"/>
        </dgm:presLayoutVars>
      </dgm:prSet>
      <dgm:spPr/>
    </dgm:pt>
    <dgm:pt modelId="{5E262550-E4C0-49A9-B0A2-F74ECD23EB88}" type="pres">
      <dgm:prSet presAssocID="{3AC23359-9CC6-431F-A50A-A05248EA21D3}" presName="hierChild2" presStyleCnt="0"/>
      <dgm:spPr/>
    </dgm:pt>
    <dgm:pt modelId="{6FD81BE3-978A-4FDD-BBFC-566AF826DD5D}" type="pres">
      <dgm:prSet presAssocID="{FDE5077A-3C98-4648-AF90-721F99C7BFFB}" presName="hierRoot1" presStyleCnt="0"/>
      <dgm:spPr/>
    </dgm:pt>
    <dgm:pt modelId="{4DC622CC-FC35-46CA-BAA3-ABD72EAB6C29}" type="pres">
      <dgm:prSet presAssocID="{FDE5077A-3C98-4648-AF90-721F99C7BFFB}" presName="composite" presStyleCnt="0"/>
      <dgm:spPr/>
    </dgm:pt>
    <dgm:pt modelId="{4D0706C9-4CB0-416B-AB10-5328E44BD80B}" type="pres">
      <dgm:prSet presAssocID="{FDE5077A-3C98-4648-AF90-721F99C7BFFB}" presName="background" presStyleLbl="node0" presStyleIdx="3" presStyleCnt="4"/>
      <dgm:spPr/>
    </dgm:pt>
    <dgm:pt modelId="{AAB359A4-7977-4DF5-9E68-3EEA5A8B3437}" type="pres">
      <dgm:prSet presAssocID="{FDE5077A-3C98-4648-AF90-721F99C7BFFB}" presName="text" presStyleLbl="fgAcc0" presStyleIdx="3" presStyleCnt="4" custScaleX="115183" custScaleY="149064">
        <dgm:presLayoutVars>
          <dgm:chPref val="3"/>
        </dgm:presLayoutVars>
      </dgm:prSet>
      <dgm:spPr/>
    </dgm:pt>
    <dgm:pt modelId="{89F69AD6-AC73-4CC7-B1C5-CBBA363A378D}" type="pres">
      <dgm:prSet presAssocID="{FDE5077A-3C98-4648-AF90-721F99C7BFFB}" presName="hierChild2" presStyleCnt="0"/>
      <dgm:spPr/>
    </dgm:pt>
  </dgm:ptLst>
  <dgm:cxnLst>
    <dgm:cxn modelId="{6AC8791E-20CC-4FA6-8796-DC68D760B55F}" type="presOf" srcId="{3AC23359-9CC6-431F-A50A-A05248EA21D3}" destId="{7ECE01DB-CE23-4D43-BBAC-9A2A6A583201}" srcOrd="0" destOrd="0" presId="urn:microsoft.com/office/officeart/2005/8/layout/hierarchy1"/>
    <dgm:cxn modelId="{41BD0C64-3999-4E34-8198-A695E5AD0178}" type="presOf" srcId="{8CC58D9A-85F8-413F-8413-EA9B9148DE3F}" destId="{49BC8AEA-A61E-4F80-9299-F3DBF8D11EF1}" srcOrd="0" destOrd="0" presId="urn:microsoft.com/office/officeart/2005/8/layout/hierarchy1"/>
    <dgm:cxn modelId="{8ADC5D6D-8BBD-4018-B7AC-8C20498D9394}" type="presOf" srcId="{E21811A8-EEDD-4246-B615-0FA010438EE5}" destId="{916D380E-2F17-4CAA-A921-C1D7E3A1E2AA}" srcOrd="0" destOrd="0" presId="urn:microsoft.com/office/officeart/2005/8/layout/hierarchy1"/>
    <dgm:cxn modelId="{C892BB4F-2560-4B8D-8F58-19A5FA1EEB4B}" srcId="{8CC58D9A-85F8-413F-8413-EA9B9148DE3F}" destId="{D47639CA-3DB7-4C6F-AE48-027463AAB668}" srcOrd="1" destOrd="0" parTransId="{22ADEBFF-F0F2-4E85-AC54-7D64A5B1B71F}" sibTransId="{E2E6361F-8FCE-445D-A608-D722A077909F}"/>
    <dgm:cxn modelId="{93F12E79-36B5-4EEB-8AB4-24EA48D8DE46}" srcId="{8CC58D9A-85F8-413F-8413-EA9B9148DE3F}" destId="{FDE5077A-3C98-4648-AF90-721F99C7BFFB}" srcOrd="3" destOrd="0" parTransId="{F38CC79E-8845-4951-B12C-7E94A6FB4215}" sibTransId="{6D9190DD-9E8E-489E-B42B-8CEF418B3B03}"/>
    <dgm:cxn modelId="{9A9DC4B6-945F-4AC3-8914-829228B1D48B}" srcId="{8CC58D9A-85F8-413F-8413-EA9B9148DE3F}" destId="{3AC23359-9CC6-431F-A50A-A05248EA21D3}" srcOrd="2" destOrd="0" parTransId="{B63A0062-8FC2-4C10-9720-E5F68E8D518A}" sibTransId="{BFFBFDAB-8C71-4A64-A559-BB5B8646EF7C}"/>
    <dgm:cxn modelId="{306470CB-BFC7-446F-B9B7-8FDEA1A98A40}" srcId="{8CC58D9A-85F8-413F-8413-EA9B9148DE3F}" destId="{E21811A8-EEDD-4246-B615-0FA010438EE5}" srcOrd="0" destOrd="0" parTransId="{DD734FD3-4E97-4E4D-8710-ECD692F36C28}" sibTransId="{5F84A631-ED0D-4376-8FDD-6933C517E89B}"/>
    <dgm:cxn modelId="{2E4C17EA-CD7D-41F2-A8E2-DFA8D16072DD}" type="presOf" srcId="{FDE5077A-3C98-4648-AF90-721F99C7BFFB}" destId="{AAB359A4-7977-4DF5-9E68-3EEA5A8B3437}" srcOrd="0" destOrd="0" presId="urn:microsoft.com/office/officeart/2005/8/layout/hierarchy1"/>
    <dgm:cxn modelId="{C01B44FF-656C-42D6-91BE-C572500A8ADE}" type="presOf" srcId="{D47639CA-3DB7-4C6F-AE48-027463AAB668}" destId="{7D1F1BDF-6DB4-45C0-85D2-AEB23AB80D8C}" srcOrd="0" destOrd="0" presId="urn:microsoft.com/office/officeart/2005/8/layout/hierarchy1"/>
    <dgm:cxn modelId="{5A0817BC-6D5A-4006-AF57-9EA1F6D5EF6B}" type="presParOf" srcId="{49BC8AEA-A61E-4F80-9299-F3DBF8D11EF1}" destId="{9BAC17AE-CF4C-4CAB-981F-ED6FAA5EB621}" srcOrd="0" destOrd="0" presId="urn:microsoft.com/office/officeart/2005/8/layout/hierarchy1"/>
    <dgm:cxn modelId="{BDD35727-2FB8-408E-BEEC-9B1BD094BCBA}" type="presParOf" srcId="{9BAC17AE-CF4C-4CAB-981F-ED6FAA5EB621}" destId="{64FFC31A-774F-4044-B31F-9CEAC6E967F0}" srcOrd="0" destOrd="0" presId="urn:microsoft.com/office/officeart/2005/8/layout/hierarchy1"/>
    <dgm:cxn modelId="{B7984A91-1772-4D5C-9F1E-52819ECBD57B}" type="presParOf" srcId="{64FFC31A-774F-4044-B31F-9CEAC6E967F0}" destId="{8C700325-1068-43F0-883B-E40A70DD3CA8}" srcOrd="0" destOrd="0" presId="urn:microsoft.com/office/officeart/2005/8/layout/hierarchy1"/>
    <dgm:cxn modelId="{801A23B8-A1FB-4319-B380-89A9AD6A5CAA}" type="presParOf" srcId="{64FFC31A-774F-4044-B31F-9CEAC6E967F0}" destId="{916D380E-2F17-4CAA-A921-C1D7E3A1E2AA}" srcOrd="1" destOrd="0" presId="urn:microsoft.com/office/officeart/2005/8/layout/hierarchy1"/>
    <dgm:cxn modelId="{01DA1D46-E9FD-4ED0-AB05-DCF644315268}" type="presParOf" srcId="{9BAC17AE-CF4C-4CAB-981F-ED6FAA5EB621}" destId="{D5976E36-0D86-4F08-8ED2-11730D4E747F}" srcOrd="1" destOrd="0" presId="urn:microsoft.com/office/officeart/2005/8/layout/hierarchy1"/>
    <dgm:cxn modelId="{A5BA871B-F491-464E-81AB-B7994B656EDF}" type="presParOf" srcId="{49BC8AEA-A61E-4F80-9299-F3DBF8D11EF1}" destId="{DF31D837-24C4-4B64-BD72-08A84FC68602}" srcOrd="1" destOrd="0" presId="urn:microsoft.com/office/officeart/2005/8/layout/hierarchy1"/>
    <dgm:cxn modelId="{A6BEDA0D-80E8-490A-909E-C25064E7CA8D}" type="presParOf" srcId="{DF31D837-24C4-4B64-BD72-08A84FC68602}" destId="{533854E2-1AC7-4C33-A362-13C6149EB39B}" srcOrd="0" destOrd="0" presId="urn:microsoft.com/office/officeart/2005/8/layout/hierarchy1"/>
    <dgm:cxn modelId="{ECEE263C-873A-4DCF-B959-91E2A864E3A9}" type="presParOf" srcId="{533854E2-1AC7-4C33-A362-13C6149EB39B}" destId="{72A4C016-0882-495B-A8C1-6E243C980C7B}" srcOrd="0" destOrd="0" presId="urn:microsoft.com/office/officeart/2005/8/layout/hierarchy1"/>
    <dgm:cxn modelId="{A568EFA6-E5DF-41E3-ADE4-1D3B3D18570C}" type="presParOf" srcId="{533854E2-1AC7-4C33-A362-13C6149EB39B}" destId="{7D1F1BDF-6DB4-45C0-85D2-AEB23AB80D8C}" srcOrd="1" destOrd="0" presId="urn:microsoft.com/office/officeart/2005/8/layout/hierarchy1"/>
    <dgm:cxn modelId="{A2D7FAA9-BA70-4CAF-A732-5C1218F0360E}" type="presParOf" srcId="{DF31D837-24C4-4B64-BD72-08A84FC68602}" destId="{C0D2F847-3AB0-40B0-B208-22CA003E8FAD}" srcOrd="1" destOrd="0" presId="urn:microsoft.com/office/officeart/2005/8/layout/hierarchy1"/>
    <dgm:cxn modelId="{1CC8F493-6E03-4E11-848A-49FACF4DCA21}" type="presParOf" srcId="{49BC8AEA-A61E-4F80-9299-F3DBF8D11EF1}" destId="{6BB962BE-615B-44B0-8BD7-6ED63B50E212}" srcOrd="2" destOrd="0" presId="urn:microsoft.com/office/officeart/2005/8/layout/hierarchy1"/>
    <dgm:cxn modelId="{01DD0FAE-5B5B-4109-A79A-EF6818E2E379}" type="presParOf" srcId="{6BB962BE-615B-44B0-8BD7-6ED63B50E212}" destId="{DF0178C2-3A52-4B14-B088-441E1ECEB8D3}" srcOrd="0" destOrd="0" presId="urn:microsoft.com/office/officeart/2005/8/layout/hierarchy1"/>
    <dgm:cxn modelId="{FF930606-690C-40D1-BE63-0DAB8F0339D9}" type="presParOf" srcId="{DF0178C2-3A52-4B14-B088-441E1ECEB8D3}" destId="{437DF7FC-5B06-40A4-89CB-9E4BB3153155}" srcOrd="0" destOrd="0" presId="urn:microsoft.com/office/officeart/2005/8/layout/hierarchy1"/>
    <dgm:cxn modelId="{EC8B5CDB-E53D-4800-80C1-4CBBA456DF11}" type="presParOf" srcId="{DF0178C2-3A52-4B14-B088-441E1ECEB8D3}" destId="{7ECE01DB-CE23-4D43-BBAC-9A2A6A583201}" srcOrd="1" destOrd="0" presId="urn:microsoft.com/office/officeart/2005/8/layout/hierarchy1"/>
    <dgm:cxn modelId="{77684BA7-3832-4693-AB4C-B273AE008239}" type="presParOf" srcId="{6BB962BE-615B-44B0-8BD7-6ED63B50E212}" destId="{5E262550-E4C0-49A9-B0A2-F74ECD23EB88}" srcOrd="1" destOrd="0" presId="urn:microsoft.com/office/officeart/2005/8/layout/hierarchy1"/>
    <dgm:cxn modelId="{FF823B8C-BB17-4324-B06A-507C00FBB363}" type="presParOf" srcId="{49BC8AEA-A61E-4F80-9299-F3DBF8D11EF1}" destId="{6FD81BE3-978A-4FDD-BBFC-566AF826DD5D}" srcOrd="3" destOrd="0" presId="urn:microsoft.com/office/officeart/2005/8/layout/hierarchy1"/>
    <dgm:cxn modelId="{E25257E8-6BA3-4777-8BE8-AAF594561DA9}" type="presParOf" srcId="{6FD81BE3-978A-4FDD-BBFC-566AF826DD5D}" destId="{4DC622CC-FC35-46CA-BAA3-ABD72EAB6C29}" srcOrd="0" destOrd="0" presId="urn:microsoft.com/office/officeart/2005/8/layout/hierarchy1"/>
    <dgm:cxn modelId="{1B558999-ABA5-49F5-8104-628C8B1B094A}" type="presParOf" srcId="{4DC622CC-FC35-46CA-BAA3-ABD72EAB6C29}" destId="{4D0706C9-4CB0-416B-AB10-5328E44BD80B}" srcOrd="0" destOrd="0" presId="urn:microsoft.com/office/officeart/2005/8/layout/hierarchy1"/>
    <dgm:cxn modelId="{D2558DC2-CC86-4EAA-A1FF-724A6A322442}" type="presParOf" srcId="{4DC622CC-FC35-46CA-BAA3-ABD72EAB6C29}" destId="{AAB359A4-7977-4DF5-9E68-3EEA5A8B3437}" srcOrd="1" destOrd="0" presId="urn:microsoft.com/office/officeart/2005/8/layout/hierarchy1"/>
    <dgm:cxn modelId="{2CFAC9CC-BD5D-481E-B985-A2DA4E455624}" type="presParOf" srcId="{6FD81BE3-978A-4FDD-BBFC-566AF826DD5D}" destId="{89F69AD6-AC73-4CC7-B1C5-CBBA363A37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0325-1068-43F0-883B-E40A70DD3CA8}">
      <dsp:nvSpPr>
        <dsp:cNvPr id="0" name=""/>
        <dsp:cNvSpPr/>
      </dsp:nvSpPr>
      <dsp:spPr>
        <a:xfrm>
          <a:off x="6081" y="1193094"/>
          <a:ext cx="2330685" cy="1271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D380E-2F17-4CAA-A921-C1D7E3A1E2AA}">
      <dsp:nvSpPr>
        <dsp:cNvPr id="0" name=""/>
        <dsp:cNvSpPr/>
      </dsp:nvSpPr>
      <dsp:spPr>
        <a:xfrm>
          <a:off x="209667" y="1386500"/>
          <a:ext cx="2330685" cy="1271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ETIIKKA</a:t>
          </a:r>
          <a:r>
            <a:rPr lang="fi-FI" sz="1800" kern="1200" dirty="0"/>
            <a:t>: moraalin tutkimista (silmä, joka katsoo ja arvostelee)</a:t>
          </a:r>
          <a:br>
            <a:rPr lang="en-US" sz="1400" kern="1200" dirty="0"/>
          </a:br>
          <a:endParaRPr lang="en-US" sz="1400" kern="1200" dirty="0"/>
        </a:p>
      </dsp:txBody>
      <dsp:txXfrm>
        <a:off x="246906" y="1423739"/>
        <a:ext cx="2256207" cy="1196939"/>
      </dsp:txXfrm>
    </dsp:sp>
    <dsp:sp modelId="{72A4C016-0882-495B-A8C1-6E243C980C7B}">
      <dsp:nvSpPr>
        <dsp:cNvPr id="0" name=""/>
        <dsp:cNvSpPr/>
      </dsp:nvSpPr>
      <dsp:spPr>
        <a:xfrm>
          <a:off x="2743938" y="1193094"/>
          <a:ext cx="2438771" cy="1771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F1BDF-6DB4-45C0-85D2-AEB23AB80D8C}">
      <dsp:nvSpPr>
        <dsp:cNvPr id="0" name=""/>
        <dsp:cNvSpPr/>
      </dsp:nvSpPr>
      <dsp:spPr>
        <a:xfrm>
          <a:off x="2947524" y="1386500"/>
          <a:ext cx="2438771" cy="1771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MORAALI</a:t>
          </a:r>
          <a:r>
            <a:rPr lang="fi-FI" sz="1800" kern="1200" dirty="0"/>
            <a:t>: käsitys oikeasta ja väärästä ja sen mukaan toimiminen (ihmisten väliset suhteet ja toiminta)</a:t>
          </a:r>
          <a:br>
            <a:rPr lang="en-US" sz="1500" kern="1200" dirty="0"/>
          </a:br>
          <a:endParaRPr lang="en-US" sz="1500" kern="1200" dirty="0"/>
        </a:p>
      </dsp:txBody>
      <dsp:txXfrm>
        <a:off x="2999417" y="1438393"/>
        <a:ext cx="2334985" cy="1667956"/>
      </dsp:txXfrm>
    </dsp:sp>
    <dsp:sp modelId="{437DF7FC-5B06-40A4-89CB-9E4BB3153155}">
      <dsp:nvSpPr>
        <dsp:cNvPr id="0" name=""/>
        <dsp:cNvSpPr/>
      </dsp:nvSpPr>
      <dsp:spPr>
        <a:xfrm>
          <a:off x="5589881" y="1193094"/>
          <a:ext cx="2095715" cy="1469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01DB-CE23-4D43-BBAC-9A2A6A583201}">
      <dsp:nvSpPr>
        <dsp:cNvPr id="0" name=""/>
        <dsp:cNvSpPr/>
      </dsp:nvSpPr>
      <dsp:spPr>
        <a:xfrm>
          <a:off x="5793467" y="1386500"/>
          <a:ext cx="2095715" cy="1469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MORAALITON</a:t>
          </a:r>
          <a:r>
            <a:rPr lang="fi-FI" sz="1800" kern="1200" dirty="0"/>
            <a:t>: moraalin vastainen asia</a:t>
          </a:r>
          <a:br>
            <a:rPr lang="en-US" sz="1600" kern="1200" dirty="0"/>
          </a:br>
          <a:endParaRPr lang="en-US" sz="1600" kern="1200" dirty="0"/>
        </a:p>
      </dsp:txBody>
      <dsp:txXfrm>
        <a:off x="5836518" y="1429551"/>
        <a:ext cx="2009613" cy="1383772"/>
      </dsp:txXfrm>
    </dsp:sp>
    <dsp:sp modelId="{4D0706C9-4CB0-416B-AB10-5328E44BD80B}">
      <dsp:nvSpPr>
        <dsp:cNvPr id="0" name=""/>
        <dsp:cNvSpPr/>
      </dsp:nvSpPr>
      <dsp:spPr>
        <a:xfrm>
          <a:off x="8092768" y="1193094"/>
          <a:ext cx="2213163" cy="1366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359A4-7977-4DF5-9E68-3EEA5A8B3437}">
      <dsp:nvSpPr>
        <dsp:cNvPr id="0" name=""/>
        <dsp:cNvSpPr/>
      </dsp:nvSpPr>
      <dsp:spPr>
        <a:xfrm>
          <a:off x="8296354" y="1386500"/>
          <a:ext cx="2213163" cy="1366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/>
            <a:t>AMORAALINEN</a:t>
          </a:r>
          <a:r>
            <a:rPr lang="fi-FI" sz="1700" kern="1200" dirty="0"/>
            <a:t>: ei liity moraaliin, moraalin ulkopuolella</a:t>
          </a:r>
          <a:br>
            <a:rPr lang="en-US" sz="1700" kern="1200" dirty="0"/>
          </a:br>
          <a:endParaRPr lang="en-US" sz="1700" kern="1200" dirty="0"/>
        </a:p>
      </dsp:txBody>
      <dsp:txXfrm>
        <a:off x="8336377" y="1426523"/>
        <a:ext cx="2133117" cy="128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0325-1068-43F0-883B-E40A70DD3CA8}">
      <dsp:nvSpPr>
        <dsp:cNvPr id="0" name=""/>
        <dsp:cNvSpPr/>
      </dsp:nvSpPr>
      <dsp:spPr>
        <a:xfrm>
          <a:off x="369" y="1226377"/>
          <a:ext cx="2256114" cy="1702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D380E-2F17-4CAA-A921-C1D7E3A1E2AA}">
      <dsp:nvSpPr>
        <dsp:cNvPr id="0" name=""/>
        <dsp:cNvSpPr/>
      </dsp:nvSpPr>
      <dsp:spPr>
        <a:xfrm>
          <a:off x="200874" y="1416857"/>
          <a:ext cx="2256114" cy="170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ITSEISARVO</a:t>
          </a:r>
          <a:r>
            <a:rPr lang="fi-FI" sz="1800" kern="1200" dirty="0"/>
            <a:t>: itsessään arvokas asia (esim. onnellisuus, hyvä elämä)</a:t>
          </a:r>
          <a:br>
            <a:rPr lang="en-US" sz="1800" kern="1200" dirty="0"/>
          </a:br>
          <a:endParaRPr lang="en-US" sz="1400" kern="1200" dirty="0"/>
        </a:p>
      </dsp:txBody>
      <dsp:txXfrm>
        <a:off x="250729" y="1466712"/>
        <a:ext cx="2156404" cy="1602457"/>
      </dsp:txXfrm>
    </dsp:sp>
    <dsp:sp modelId="{72A4C016-0882-495B-A8C1-6E243C980C7B}">
      <dsp:nvSpPr>
        <dsp:cNvPr id="0" name=""/>
        <dsp:cNvSpPr/>
      </dsp:nvSpPr>
      <dsp:spPr>
        <a:xfrm>
          <a:off x="2657493" y="1226377"/>
          <a:ext cx="2355129" cy="17011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F1BDF-6DB4-45C0-85D2-AEB23AB80D8C}">
      <dsp:nvSpPr>
        <dsp:cNvPr id="0" name=""/>
        <dsp:cNvSpPr/>
      </dsp:nvSpPr>
      <dsp:spPr>
        <a:xfrm>
          <a:off x="2857998" y="1416857"/>
          <a:ext cx="2355129" cy="1701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VÄLINEARVO</a:t>
          </a:r>
          <a:r>
            <a:rPr lang="fi-FI" sz="1800" kern="1200" dirty="0"/>
            <a:t>: arvokas ”välietappi”, väline jonkin itseisarvon saavuttamiseen. (Esim. opiskelu, raha…)</a:t>
          </a:r>
          <a:endParaRPr lang="en-US" sz="1500" kern="1200" dirty="0"/>
        </a:p>
      </dsp:txBody>
      <dsp:txXfrm>
        <a:off x="2907822" y="1466681"/>
        <a:ext cx="2255481" cy="1601465"/>
      </dsp:txXfrm>
    </dsp:sp>
    <dsp:sp modelId="{437DF7FC-5B06-40A4-89CB-9E4BB3153155}">
      <dsp:nvSpPr>
        <dsp:cNvPr id="0" name=""/>
        <dsp:cNvSpPr/>
      </dsp:nvSpPr>
      <dsp:spPr>
        <a:xfrm>
          <a:off x="5413632" y="1226377"/>
          <a:ext cx="2421554" cy="16885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01DB-CE23-4D43-BBAC-9A2A6A583201}">
      <dsp:nvSpPr>
        <dsp:cNvPr id="0" name=""/>
        <dsp:cNvSpPr/>
      </dsp:nvSpPr>
      <dsp:spPr>
        <a:xfrm>
          <a:off x="5614137" y="1416857"/>
          <a:ext cx="2421554" cy="1688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NORMI</a:t>
          </a:r>
          <a:r>
            <a:rPr lang="fi-FI" sz="1800" kern="1200" dirty="0"/>
            <a:t>: keino saada arvo toteutumaan, ”suojelee” arvoa (esim. lait ja yhteiset sopimukset)</a:t>
          </a:r>
          <a:endParaRPr lang="en-US" sz="1600" kern="1200" dirty="0"/>
        </a:p>
      </dsp:txBody>
      <dsp:txXfrm>
        <a:off x="5663592" y="1466312"/>
        <a:ext cx="2322644" cy="1589598"/>
      </dsp:txXfrm>
    </dsp:sp>
    <dsp:sp modelId="{4D0706C9-4CB0-416B-AB10-5328E44BD80B}">
      <dsp:nvSpPr>
        <dsp:cNvPr id="0" name=""/>
        <dsp:cNvSpPr/>
      </dsp:nvSpPr>
      <dsp:spPr>
        <a:xfrm>
          <a:off x="8236197" y="1226377"/>
          <a:ext cx="2078528" cy="17081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359A4-7977-4DF5-9E68-3EEA5A8B3437}">
      <dsp:nvSpPr>
        <dsp:cNvPr id="0" name=""/>
        <dsp:cNvSpPr/>
      </dsp:nvSpPr>
      <dsp:spPr>
        <a:xfrm>
          <a:off x="8436702" y="1416857"/>
          <a:ext cx="2078528" cy="1708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/>
            <a:t>SANKTIO</a:t>
          </a:r>
          <a:r>
            <a:rPr lang="fi-FI" sz="1700" kern="1200" dirty="0"/>
            <a:t>: seuraus normin noudattamisesta tai rikkomisesta (usein rinnastetaan rangaistukseen)</a:t>
          </a:r>
          <a:endParaRPr lang="en-US" sz="1700" kern="1200" dirty="0"/>
        </a:p>
      </dsp:txBody>
      <dsp:txXfrm>
        <a:off x="8486731" y="1466886"/>
        <a:ext cx="1978470" cy="160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597B-8D7F-47D1-9EBE-0146CAF7A95C}" type="datetimeFigureOut">
              <a:rPr lang="fi-FI"/>
              <a:t>6.3.2020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18E4C-DDC6-45D8-9C9B-C94BEAC3E608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9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uncovering.org/archives/uploads/2007/070612_blog.uncovering.org_luta-asterix-1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znbc.co.zm/kim-jong-un-accused-of-begging-for-war/" TargetMode="External"/><Relationship Id="rId4" Type="http://schemas.openxmlformats.org/officeDocument/2006/relationships/hyperlink" Target="https://fi.pinterest.com/explore/easy-eye-drawing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uncovering.org/archives/uploads/2007/070612_blog.uncovering.org_luta-asterix-1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znbc.co.zm/kim-jong-un-accused-of-begging-for-war/" TargetMode="External"/><Relationship Id="rId4" Type="http://schemas.openxmlformats.org/officeDocument/2006/relationships/hyperlink" Target="https://fi.pinterest.com/explore/easy-eye-drawin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http://blog.uncovering.org/archives/uploads/2007/070612_blog.uncovering.org_luta-asterix-1.jpg</a:t>
            </a:r>
            <a:endParaRPr lang="fi-FI">
              <a:hlinkClick r:id="rId3"/>
            </a:endParaRPr>
          </a:p>
          <a:p>
            <a:r>
              <a:rPr lang="en-US">
                <a:hlinkClick r:id="rId4"/>
              </a:rPr>
              <a:t>https://fi.pinterest.com/explore/easy-eye-drawing/</a:t>
            </a:r>
            <a:endParaRPr>
              <a:hlinkClick r:id="rId4"/>
            </a:endParaRPr>
          </a:p>
          <a:p>
            <a:r>
              <a:rPr lang="en-US">
                <a:solidFill>
                  <a:srgbClr val="FFFFFF"/>
                </a:solidFill>
                <a:hlinkClick r:id="rId5"/>
              </a:rPr>
              <a:t>https://www.znbc.co.zm/kim-jong-un-accused-of-begging-for-war/</a:t>
            </a:r>
            <a:endParaRPr>
              <a:hlinkClick r:id="rId5"/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8E4C-DDC6-45D8-9C9B-C94BEAC3E608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14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http://blog.uncovering.org/archives/uploads/2007/070612_blog.uncovering.org_luta-asterix-1.jpg</a:t>
            </a:r>
            <a:endParaRPr lang="fi-FI">
              <a:hlinkClick r:id="rId3"/>
            </a:endParaRPr>
          </a:p>
          <a:p>
            <a:r>
              <a:rPr lang="en-US">
                <a:hlinkClick r:id="rId4"/>
              </a:rPr>
              <a:t>https://fi.pinterest.com/explore/easy-eye-drawing/</a:t>
            </a:r>
            <a:endParaRPr>
              <a:hlinkClick r:id="rId4"/>
            </a:endParaRPr>
          </a:p>
          <a:p>
            <a:r>
              <a:rPr lang="en-US">
                <a:solidFill>
                  <a:srgbClr val="FFFFFF"/>
                </a:solidFill>
                <a:hlinkClick r:id="rId5"/>
              </a:rPr>
              <a:t>https://www.znbc.co.zm/kim-jong-un-accused-of-begging-for-war/</a:t>
            </a:r>
            <a:endParaRPr>
              <a:hlinkClick r:id="rId5"/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8E4C-DDC6-45D8-9C9B-C94BEAC3E608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78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i/photos/k%C3%A4siraudat-rangaistus-rikollisuus-2185221/" TargetMode="External"/><Relationship Id="rId3" Type="http://schemas.openxmlformats.org/officeDocument/2006/relationships/hyperlink" Target="https://fi.pinterest.com/explore/easy-eye-drawing/" TargetMode="External"/><Relationship Id="rId7" Type="http://schemas.openxmlformats.org/officeDocument/2006/relationships/hyperlink" Target="https://www.pexels.com/fi-fi/kuva/1835922/" TargetMode="External"/><Relationship Id="rId2" Type="http://schemas.openxmlformats.org/officeDocument/2006/relationships/hyperlink" Target="http://blog.uncovering.org/archives/uploads/2007/070612_blog.uncovering.org_luta-asterix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fi/photos/rahaa-raha-menestys-euron-880210/" TargetMode="External"/><Relationship Id="rId5" Type="http://schemas.openxmlformats.org/officeDocument/2006/relationships/hyperlink" Target="https://pxhere.com/fi/photo/591028" TargetMode="External"/><Relationship Id="rId4" Type="http://schemas.openxmlformats.org/officeDocument/2006/relationships/hyperlink" Target="https://www.znbc.co.zm/kim-jong-un-accused-of-begging-for-w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1040489"/>
            <a:ext cx="3981222" cy="4244299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97FCB4AC-74E0-4CC3-95D6-E6158D6ECE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5C4527E1-0008-421A-B31C-AEA4C2A6A7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fi-FI" sz="5400">
                <a:solidFill>
                  <a:schemeClr val="bg1"/>
                </a:solidFill>
              </a:rPr>
              <a:t>Etiikka ja sen peruskäsitteet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fi-FI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52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uva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630" y="1066800"/>
            <a:ext cx="2514600" cy="1819275"/>
          </a:xfrm>
          <a:prstGeom prst="rect">
            <a:avLst/>
          </a:prstGeom>
        </p:spPr>
      </p:pic>
      <p:pic>
        <p:nvPicPr>
          <p:cNvPr id="7" name="Kuv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409755"/>
            <a:ext cx="2743200" cy="2563144"/>
          </a:xfrm>
          <a:prstGeom prst="rect">
            <a:avLst/>
          </a:prstGeom>
        </p:spPr>
      </p:pic>
      <p:pic>
        <p:nvPicPr>
          <p:cNvPr id="9" name="Kuv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2875" y="1469186"/>
            <a:ext cx="27432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00325-1068-43F0-883B-E40A70DD3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C700325-1068-43F0-883B-E40A70DD3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6D380E-2F17-4CAA-A921-C1D7E3A1E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916D380E-2F17-4CAA-A921-C1D7E3A1E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4C016-0882-495B-A8C1-6E243C98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72A4C016-0882-495B-A8C1-6E243C98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F1BDF-6DB4-45C0-85D2-AEB23AB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D1F1BDF-6DB4-45C0-85D2-AEB23AB8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DF7FC-5B06-40A4-89CB-9E4BB3153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437DF7FC-5B06-40A4-89CB-9E4BB3153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CE01DB-CE23-4D43-BBAC-9A2A6A58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ECE01DB-CE23-4D43-BBAC-9A2A6A583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706C9-4CB0-416B-AB10-5328E44B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D0706C9-4CB0-416B-AB10-5328E44BD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B359A4-7977-4DF5-9E68-3EEA5A8B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AAB359A4-7977-4DF5-9E68-3EEA5A8B3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635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Kuvahaun tulos haulle onnellinen elämä">
            <a:extLst>
              <a:ext uri="{FF2B5EF4-FFF2-40B4-BE49-F238E27FC236}">
                <a16:creationId xmlns:a16="http://schemas.microsoft.com/office/drawing/2014/main" id="{F7D10BE3-B249-4CF7-8F98-93A0046E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40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uvahaun tulos haulle raha">
            <a:extLst>
              <a:ext uri="{FF2B5EF4-FFF2-40B4-BE49-F238E27FC236}">
                <a16:creationId xmlns:a16="http://schemas.microsoft.com/office/drawing/2014/main" id="{11BE1D10-2594-4E82-B353-DF3F6A66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42" y="951748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laki">
            <a:extLst>
              <a:ext uri="{FF2B5EF4-FFF2-40B4-BE49-F238E27FC236}">
                <a16:creationId xmlns:a16="http://schemas.microsoft.com/office/drawing/2014/main" id="{459443C0-6721-468C-A2A0-23ADC4B7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86" y="950580"/>
            <a:ext cx="2486474" cy="17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äsiraudat, Rangaistus, Rikollisuus, Laki, Rikos">
            <a:extLst>
              <a:ext uri="{FF2B5EF4-FFF2-40B4-BE49-F238E27FC236}">
                <a16:creationId xmlns:a16="http://schemas.microsoft.com/office/drawing/2014/main" id="{4BED0F2B-2BC3-49C8-9B65-DABC8B4D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71" y="950581"/>
            <a:ext cx="1162829" cy="17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00325-1068-43F0-883B-E40A70DD3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C700325-1068-43F0-883B-E40A70DD3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6D380E-2F17-4CAA-A921-C1D7E3A1E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916D380E-2F17-4CAA-A921-C1D7E3A1E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4C016-0882-495B-A8C1-6E243C98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2A4C016-0882-495B-A8C1-6E243C98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F1BDF-6DB4-45C0-85D2-AEB23AB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D1F1BDF-6DB4-45C0-85D2-AEB23AB8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DF7FC-5B06-40A4-89CB-9E4BB3153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437DF7FC-5B06-40A4-89CB-9E4BB3153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CE01DB-CE23-4D43-BBAC-9A2A6A58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7ECE01DB-CE23-4D43-BBAC-9A2A6A583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706C9-4CB0-416B-AB10-5328E44B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4D0706C9-4CB0-416B-AB10-5328E44BD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B359A4-7977-4DF5-9E68-3EEA5A8B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AAB359A4-7977-4DF5-9E68-3EEA5A8B3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3D6666-4C59-4D25-8AF9-4805099A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cs typeface="Calibri Light"/>
              </a:rPr>
              <a:t>Kuvalähteet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D783DF-2EFD-4862-9600-13FA6570D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cs typeface="Calibri"/>
                <a:hlinkClick r:id="rId2"/>
              </a:rPr>
              <a:t>http://blog.uncovering.org/archives/uploads/2007/070612_blog.uncovering.org_luta-asterix-1.jpg</a:t>
            </a:r>
            <a:endParaRPr lang="fi-FI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cs typeface="Calibri"/>
                <a:hlinkClick r:id="rId3"/>
              </a:rPr>
              <a:t>https://fi.pinterest.com/explore/easy-eye-drawing/</a:t>
            </a:r>
            <a:endParaRPr lang="en-US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cs typeface="Calibri"/>
                <a:hlinkClick r:id="rId4"/>
              </a:rPr>
              <a:t>https://www.znbc.co.zm/kim-jong-un-accused-of-begging-for-war/</a:t>
            </a:r>
            <a:endParaRPr lang="en-US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hlinkClick r:id="rId5"/>
              </a:rPr>
              <a:t>https://pxhere.com/fi/photo/591028</a:t>
            </a:r>
            <a:endParaRPr lang="fi-FI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hlinkClick r:id="rId6"/>
              </a:rPr>
              <a:t>https://pixabay.com/fi/photos/rahaa-raha-menestys-euron-880210/</a:t>
            </a:r>
            <a:endParaRPr lang="fi-FI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hlinkClick r:id="rId7"/>
              </a:rPr>
              <a:t>https://www.pexels.com/fi-fi/kuva/1835922/</a:t>
            </a:r>
            <a:endParaRPr lang="fi-FI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hlinkClick r:id="rId8"/>
              </a:rPr>
              <a:t>https://pixabay.com/fi/photos/k%C3%A4siraudat-rangaistus-rikollisuus-2185221/</a:t>
            </a:r>
            <a:endParaRPr lang="en-US" sz="12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43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290</Words>
  <Application>Microsoft Office PowerPoint</Application>
  <PresentationFormat>Laajakuva</PresentationFormat>
  <Paragraphs>25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Etiikka ja sen peruskäsitteet</vt:lpstr>
      <vt:lpstr>PowerPoint-esitys</vt:lpstr>
      <vt:lpstr>PowerPoint-esitys</vt:lpstr>
      <vt:lpstr>Kuvalähteet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Etiikka ja sen peruskäsitteet</dc:title>
  <cp:lastModifiedBy>Hietala Titta</cp:lastModifiedBy>
  <cp:revision>21</cp:revision>
  <dcterms:modified xsi:type="dcterms:W3CDTF">2020-03-06T09:32:47Z</dcterms:modified>
</cp:coreProperties>
</file>