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2" r:id="rId8"/>
    <p:sldId id="265" r:id="rId9"/>
    <p:sldId id="266" r:id="rId10"/>
    <p:sldId id="267" r:id="rId11"/>
    <p:sldId id="268" r:id="rId12"/>
    <p:sldId id="263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9752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4802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701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0483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20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7683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61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6035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01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75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79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44000-5DAF-4FCA-AD6D-C82FC5AB13A2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67FA8-B4E1-40F3-968E-702E9999499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121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hat-if.xkcd.com/20/" TargetMode="External"/><Relationship Id="rId2" Type="http://schemas.openxmlformats.org/officeDocument/2006/relationships/hyperlink" Target="https://what-if.xkcd.com/1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Törmäykset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7132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E10E4E-4B6C-31C1-73B7-229E4BF6D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Erilaisia törmäyksiä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846E15B-AD87-DAC0-2757-F993941C6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Kuulien törmäys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Autokolari</a:t>
            </a:r>
          </a:p>
          <a:p>
            <a:endParaRPr lang="fi-FI" dirty="0"/>
          </a:p>
          <a:p>
            <a:r>
              <a:rPr lang="fi-FI" dirty="0"/>
              <a:t>Ei käsitellä lukiossa</a:t>
            </a:r>
          </a:p>
          <a:p>
            <a:r>
              <a:rPr lang="fi-FI" dirty="0"/>
              <a:t>Törmäys nesteeseen</a:t>
            </a:r>
          </a:p>
        </p:txBody>
      </p:sp>
    </p:spTree>
    <p:extLst>
      <p:ext uri="{BB962C8B-B14F-4D97-AF65-F5344CB8AC3E}">
        <p14:creationId xmlns:p14="http://schemas.microsoft.com/office/powerpoint/2010/main" val="75762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Liikemäärän säilyminen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Miksi liikemäärä säilyy?</a:t>
            </a:r>
          </a:p>
          <a:p>
            <a:r>
              <a:rPr lang="fi-FI" dirty="0"/>
              <a:t>N3: voima ja vastavoima -&gt; yhtä suuret vastakkaissuuntaiset voimat vaikuttavat yhtä pitkän aikaa</a:t>
            </a:r>
          </a:p>
        </p:txBody>
      </p:sp>
    </p:spTree>
    <p:extLst>
      <p:ext uri="{BB962C8B-B14F-4D97-AF65-F5344CB8AC3E}">
        <p14:creationId xmlns:p14="http://schemas.microsoft.com/office/powerpoint/2010/main" val="403298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Liikemäärän säilymislaki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Eristetyssä systeemissä kappaleiden kokonaisliikemäärä ei muutu</a:t>
                </a: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i="0" dirty="0" smtClean="0"/>
                      <m:t>Σ</m:t>
                    </m:r>
                    <m:sSub>
                      <m:sSubPr>
                        <m:ctrlPr>
                          <a:rPr lang="fi-FI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𝑎𝑙𝑢𝑠𝑠𝑎</m:t>
                        </m:r>
                      </m:sub>
                    </m:sSub>
                    <m:r>
                      <a:rPr lang="fi-FI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l-GR" i="0" dirty="0" smtClean="0"/>
                      <m:t>Σ</m:t>
                    </m:r>
                    <m:sSub>
                      <m:sSubPr>
                        <m:ctrlPr>
                          <a:rPr lang="fi-FI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𝑙𝑜𝑝𝑢𝑠𝑠𝑎</m:t>
                        </m:r>
                      </m:sub>
                    </m:sSub>
                  </m:oMath>
                </a14:m>
                <a:endParaRPr lang="fi-FI" dirty="0"/>
              </a:p>
            </p:txBody>
          </p:sp>
        </mc:Choice>
        <mc:Fallback xmlns=""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uora yhdysviiva 4"/>
          <p:cNvCxnSpPr/>
          <p:nvPr/>
        </p:nvCxnSpPr>
        <p:spPr>
          <a:xfrm flipV="1">
            <a:off x="1345474" y="2442754"/>
            <a:ext cx="195943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uora yhdysviiva 9"/>
          <p:cNvCxnSpPr/>
          <p:nvPr/>
        </p:nvCxnSpPr>
        <p:spPr>
          <a:xfrm>
            <a:off x="3030583" y="2442754"/>
            <a:ext cx="11756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46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Kimmottomat törmäykset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Kimmottomassa törmäyksessä osa kappaleiden liike-energiasta muuntuu muuhun muotoon.</a:t>
            </a:r>
          </a:p>
          <a:p>
            <a:r>
              <a:rPr lang="fi-FI" dirty="0"/>
              <a:t>Täysin kimmottomassa törmäyksessä kappaleet jäävät toisiinsa kiinni törmäyksen jälkeen</a:t>
            </a:r>
          </a:p>
          <a:p>
            <a:r>
              <a:rPr lang="fi-FI" dirty="0"/>
              <a:t>Esimerkkejä?</a:t>
            </a:r>
          </a:p>
          <a:p>
            <a:r>
              <a:rPr lang="fi-FI" dirty="0"/>
              <a:t>Autokolari, lyönti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13485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Kimmoisa törmäys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Kimmoisassa törmäyksessä kappaleiden muodonmuutokset palautuvat ennalleen ja kappaleet säilyvät erillään</a:t>
            </a:r>
          </a:p>
          <a:p>
            <a:r>
              <a:rPr lang="fi-FI" dirty="0"/>
              <a:t>Kimmoisassa törmäyksessä liike-energia ja liikemäärä säilyvät</a:t>
            </a:r>
          </a:p>
          <a:p>
            <a:r>
              <a:rPr lang="fi-FI" dirty="0"/>
              <a:t>Esimerkkejä kimmoisista törmäyksistä?</a:t>
            </a:r>
          </a:p>
          <a:p>
            <a:r>
              <a:rPr lang="fi-FI" dirty="0"/>
              <a:t>Superpallo seinään, biljardipallojen törmäys, magneettipuskuri, jousipuskuri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5002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Esimerkkejä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esim. Kärpänen ja auto törmäävät autotiellä. Auton massa on 920kg, auto ajaa nopeudella 42km/h. Selvitä kuinka suurella nopeudella 12mg painavan kärpäsen tulee lentää, jotta auton pysähtyy?</a:t>
            </a:r>
          </a:p>
        </p:txBody>
      </p:sp>
    </p:spTree>
    <p:extLst>
      <p:ext uri="{BB962C8B-B14F-4D97-AF65-F5344CB8AC3E}">
        <p14:creationId xmlns:p14="http://schemas.microsoft.com/office/powerpoint/2010/main" val="3541934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F3E93E-78BF-327A-A856-C4829FDF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EF67A00D-0BA2-B09C-691B-DCC9985910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dirty="0"/>
                  <a:t>Kun </a:t>
                </a:r>
                <a:r>
                  <a:rPr lang="fi-FI" dirty="0" err="1"/>
                  <a:t>jupiter</a:t>
                </a:r>
                <a:r>
                  <a:rPr lang="fi-FI" dirty="0"/>
                  <a:t> on päivän ajan lähimpänä maata se muuttaa maan nopeutta </a:t>
                </a:r>
                <a14:m>
                  <m:oMath xmlns:m="http://schemas.openxmlformats.org/officeDocument/2006/math">
                    <m:r>
                      <a:rPr lang="fi-FI" b="0" i="1" dirty="0" smtClean="0">
                        <a:latin typeface="Cambria Math" panose="02040503050406030204" pitchFamily="18" charset="0"/>
                      </a:rPr>
                      <m:t>1,19∗</m:t>
                    </m:r>
                    <m:sSup>
                      <m:sSupPr>
                        <m:ctrlPr>
                          <a:rPr lang="fi-FI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−9</m:t>
                        </m:r>
                      </m:sup>
                    </m:sSup>
                    <m:f>
                      <m:fPr>
                        <m:ctrlPr>
                          <a:rPr lang="fi-FI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fi-FI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fi-FI" dirty="0"/>
              </a:p>
              <a:p>
                <a:r>
                  <a:rPr lang="fi-FI" dirty="0"/>
                  <a:t>Kuinka kovaa edellisen kohdan kärpäsen pitää osua maahan jotta se saa aikaan saman vaikutuksen</a:t>
                </a:r>
              </a:p>
              <a:p>
                <a:br>
                  <a:rPr lang="fi-FI" dirty="0"/>
                </a:br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EF67A00D-0BA2-B09C-691B-DCC9985910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3974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83CBD7-18BD-DF81-63F4-B645E1780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Sama </a:t>
            </a:r>
            <a:r>
              <a:rPr lang="fi-FI" dirty="0" err="1"/>
              <a:t>suhteellissuusteoreettisesti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5C5E117-7254-B40B-142C-F5A00C5A8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0160"/>
            <a:ext cx="8016239" cy="69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480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939E61-22A8-4D74-05CB-6542E9DB8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839E90-BC26-A5A5-C2C8-FE11DA223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F4C25A0-89BA-79D1-2703-9D336D83A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09" y="-1028027"/>
            <a:ext cx="10934151" cy="674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86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845DB8-7A24-E9E1-1443-FCDB5CC1D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Mitä siitä seuraisi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9190D2-3931-0E9A-E645-DEFDDABBC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>
                <a:hlinkClick r:id="rId2"/>
              </a:rPr>
              <a:t>https://what-if.xkcd.com/1/</a:t>
            </a:r>
            <a:endParaRPr lang="fi-FI" dirty="0"/>
          </a:p>
          <a:p>
            <a:r>
              <a:rPr lang="fi-FI">
                <a:hlinkClick r:id="rId3"/>
              </a:rPr>
              <a:t>https://what-if.xkcd.com/20/</a:t>
            </a:r>
            <a:endParaRPr lang="fi-FI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16592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16-2, 16-5, 16-6, 16-8</a:t>
            </a:r>
            <a:r>
              <a:rPr lang="fi-FI"/>
              <a:t>, 16-13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13035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200</Words>
  <Application>Microsoft Office PowerPoint</Application>
  <PresentationFormat>Laajakuva</PresentationFormat>
  <Paragraphs>37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Office-teema</vt:lpstr>
      <vt:lpstr>Törmäykset</vt:lpstr>
      <vt:lpstr>Erilaisia törmäyksiä</vt:lpstr>
      <vt:lpstr>Liikemäärän säilyminen</vt:lpstr>
      <vt:lpstr>Liikemäärän säilymislaki</vt:lpstr>
      <vt:lpstr>Kimmottomat törmäykset</vt:lpstr>
      <vt:lpstr>Kimmoisa törmäys</vt:lpstr>
      <vt:lpstr>Esimerkkejä</vt:lpstr>
      <vt:lpstr>PowerPoint-esitys</vt:lpstr>
      <vt:lpstr>Sama suhteellissuusteoreettisesti</vt:lpstr>
      <vt:lpstr>PowerPoint-esitys</vt:lpstr>
      <vt:lpstr>Mitä siitä seuraisi</vt:lpstr>
      <vt:lpstr>Tehtäviä</vt:lpstr>
    </vt:vector>
  </TitlesOfParts>
  <Company>Kotkan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Törmäykset</dc:title>
  <dc:creator>Leppänen Riku Joonatan</dc:creator>
  <cp:lastModifiedBy>Leppänen Riku Joonatan</cp:lastModifiedBy>
  <cp:revision>16</cp:revision>
  <dcterms:created xsi:type="dcterms:W3CDTF">2018-11-16T07:54:11Z</dcterms:created>
  <dcterms:modified xsi:type="dcterms:W3CDTF">2026-09-23T09:23:11Z</dcterms:modified>
</cp:coreProperties>
</file>