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
  </p:notesMasterIdLst>
  <p:sldIdLst>
    <p:sldId id="259" r:id="rId2"/>
    <p:sldId id="277" r:id="rId3"/>
    <p:sldId id="279" r:id="rId4"/>
    <p:sldId id="258" r:id="rId5"/>
    <p:sldId id="278" r:id="rId6"/>
    <p:sldId id="273" r:id="rId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78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928" autoAdjust="0"/>
  </p:normalViewPr>
  <p:slideViewPr>
    <p:cSldViewPr>
      <p:cViewPr varScale="1">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62EC5-578B-4A9C-A38A-7DF582604A86}" type="datetimeFigureOut">
              <a:rPr lang="fi-FI" smtClean="0"/>
              <a:pPr/>
              <a:t>1.12.2015</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42CD9-F350-4165-AB42-8343341773F4}" type="slidenum">
              <a:rPr lang="fi-FI" smtClean="0"/>
              <a:pPr/>
              <a:t>‹#›</a:t>
            </a:fld>
            <a:endParaRPr lang="fi-FI"/>
          </a:p>
        </p:txBody>
      </p:sp>
    </p:spTree>
    <p:extLst>
      <p:ext uri="{BB962C8B-B14F-4D97-AF65-F5344CB8AC3E}">
        <p14:creationId xmlns:p14="http://schemas.microsoft.com/office/powerpoint/2010/main" val="41663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bg1"/>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1326904" y="3060000"/>
            <a:ext cx="6480000" cy="900000"/>
          </a:xfrm>
        </p:spPr>
        <p:txBody>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a:xfrm>
            <a:off x="3852000" y="4426838"/>
            <a:ext cx="1440000" cy="252000"/>
          </a:xfrm>
        </p:spPr>
        <p:txBody>
          <a:bodyPr/>
          <a:lstStyle>
            <a:lvl1pPr algn="ctr">
              <a:defRPr>
                <a:solidFill>
                  <a:schemeClr val="bg1"/>
                </a:solidFill>
              </a:defRPr>
            </a:lvl1pPr>
          </a:lstStyle>
          <a:p>
            <a:fld id="{9F3CA18B-9E35-4533-979C-C6E5EEC99A99}" type="datetime1">
              <a:rPr lang="fi-FI" smtClean="0"/>
              <a:pPr/>
              <a:t>1.12.2015</a:t>
            </a:fld>
            <a:endParaRPr lang="fi-FI" dirty="0"/>
          </a:p>
        </p:txBody>
      </p:sp>
      <p:sp>
        <p:nvSpPr>
          <p:cNvPr id="5" name="Alatunnisteen paikkamerkki 4"/>
          <p:cNvSpPr>
            <a:spLocks noGrp="1"/>
          </p:cNvSpPr>
          <p:nvPr>
            <p:ph type="ftr" sz="quarter" idx="11"/>
          </p:nvPr>
        </p:nvSpPr>
        <p:spPr>
          <a:xfrm>
            <a:off x="2772000" y="4138846"/>
            <a:ext cx="3600000" cy="252000"/>
          </a:xfrm>
        </p:spPr>
        <p:txBody>
          <a:bodyPr lIns="0"/>
          <a:lstStyle>
            <a:lvl1pPr algn="ctr">
              <a:defRPr>
                <a:solidFill>
                  <a:schemeClr val="bg1"/>
                </a:solidFill>
              </a:defRPr>
            </a:lvl1pPr>
          </a:lstStyle>
          <a:p>
            <a:r>
              <a:rPr lang="fi-FI" dirty="0" smtClean="0"/>
              <a:t>Etunimi Sukunimi</a:t>
            </a:r>
            <a:endParaRPr lang="fi-FI" dirty="0"/>
          </a:p>
        </p:txBody>
      </p:sp>
      <p:sp>
        <p:nvSpPr>
          <p:cNvPr id="10" name="Kuvan paikkamerkki 18"/>
          <p:cNvSpPr>
            <a:spLocks noGrp="1"/>
          </p:cNvSpPr>
          <p:nvPr>
            <p:ph type="pic" sz="quarter" idx="12" hasCustomPrompt="1"/>
          </p:nvPr>
        </p:nvSpPr>
        <p:spPr>
          <a:xfrm>
            <a:off x="360000" y="5796000"/>
            <a:ext cx="1440000" cy="719137"/>
          </a:xfrm>
        </p:spPr>
        <p:txBody>
          <a:bodyPr/>
          <a:lstStyle>
            <a:lvl1pPr>
              <a:defRPr sz="1400">
                <a:solidFill>
                  <a:schemeClr val="bg2"/>
                </a:solidFill>
              </a:defRPr>
            </a:lvl1pPr>
          </a:lstStyle>
          <a:p>
            <a:r>
              <a:rPr lang="fi-FI" dirty="0" smtClean="0"/>
              <a:t>logo</a:t>
            </a:r>
            <a:endParaRPr lang="fi-FI" dirty="0"/>
          </a:p>
        </p:txBody>
      </p:sp>
      <p:sp>
        <p:nvSpPr>
          <p:cNvPr id="12" name="Kuvan paikkamerkki 18"/>
          <p:cNvSpPr>
            <a:spLocks noGrp="1"/>
          </p:cNvSpPr>
          <p:nvPr>
            <p:ph type="pic" sz="quarter" idx="13" hasCustomPrompt="1"/>
          </p:nvPr>
        </p:nvSpPr>
        <p:spPr>
          <a:xfrm>
            <a:off x="2031332" y="5794990"/>
            <a:ext cx="1440000" cy="719137"/>
          </a:xfrm>
        </p:spPr>
        <p:txBody>
          <a:bodyPr/>
          <a:lstStyle>
            <a:lvl1pPr>
              <a:defRPr sz="1400">
                <a:solidFill>
                  <a:schemeClr val="bg2"/>
                </a:solidFill>
              </a:defRPr>
            </a:lvl1pPr>
          </a:lstStyle>
          <a:p>
            <a:r>
              <a:rPr lang="fi-FI" dirty="0" smtClean="0"/>
              <a:t>logo</a:t>
            </a:r>
            <a:endParaRPr lang="fi-FI" dirty="0"/>
          </a:p>
        </p:txBody>
      </p:sp>
      <p:sp>
        <p:nvSpPr>
          <p:cNvPr id="13" name="Kuvan paikkamerkki 18"/>
          <p:cNvSpPr>
            <a:spLocks noGrp="1"/>
          </p:cNvSpPr>
          <p:nvPr>
            <p:ph type="pic" sz="quarter" idx="14" hasCustomPrompt="1"/>
          </p:nvPr>
        </p:nvSpPr>
        <p:spPr>
          <a:xfrm>
            <a:off x="3697880" y="5794990"/>
            <a:ext cx="1440000" cy="719137"/>
          </a:xfrm>
        </p:spPr>
        <p:txBody>
          <a:bodyPr/>
          <a:lstStyle>
            <a:lvl1pPr>
              <a:defRPr sz="1400">
                <a:solidFill>
                  <a:schemeClr val="bg2"/>
                </a:solidFill>
              </a:defRPr>
            </a:lvl1pPr>
          </a:lstStyle>
          <a:p>
            <a:r>
              <a:rPr lang="fi-FI" dirty="0" smtClean="0"/>
              <a:t>logo</a:t>
            </a:r>
            <a:endParaRPr lang="fi-FI" dirty="0"/>
          </a:p>
        </p:txBody>
      </p:sp>
      <p:pic>
        <p:nvPicPr>
          <p:cNvPr id="14" name="Kuva 8" descr="VipuvoimaaEU_2014_2020_rgb-01.png"/>
          <p:cNvPicPr>
            <a:picLocks noChangeAspect="1"/>
          </p:cNvPicPr>
          <p:nvPr userDrawn="1"/>
        </p:nvPicPr>
        <p:blipFill>
          <a:blip r:embed="rId3"/>
          <a:stretch>
            <a:fillRect/>
          </a:stretch>
        </p:blipFill>
        <p:spPr>
          <a:xfrm>
            <a:off x="6472800" y="5842800"/>
            <a:ext cx="1220690" cy="864095"/>
          </a:xfrm>
          <a:prstGeom prst="rect">
            <a:avLst/>
          </a:prstGeom>
        </p:spPr>
      </p:pic>
      <p:pic>
        <p:nvPicPr>
          <p:cNvPr id="15" name="Picture 14" descr="EU_EAKR_ESR_FI_vertical_20mm_rgb.png"/>
          <p:cNvPicPr>
            <a:picLocks noChangeAspect="1"/>
          </p:cNvPicPr>
          <p:nvPr userDrawn="1"/>
        </p:nvPicPr>
        <p:blipFill>
          <a:blip r:embed="rId4"/>
          <a:stretch>
            <a:fillRect/>
          </a:stretch>
        </p:blipFill>
        <p:spPr>
          <a:xfrm>
            <a:off x="7805415" y="5580000"/>
            <a:ext cx="1076411" cy="11129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Päivämäärän paikkamerkki 1"/>
          <p:cNvSpPr>
            <a:spLocks noGrp="1"/>
          </p:cNvSpPr>
          <p:nvPr>
            <p:ph type="dt" sz="half" idx="10"/>
          </p:nvPr>
        </p:nvSpPr>
        <p:spPr/>
        <p:txBody>
          <a:bodyPr/>
          <a:lstStyle/>
          <a:p>
            <a:fld id="{7356B9E0-AE4D-47F9-9DDE-55B177305E0F}" type="datetime1">
              <a:rPr lang="fi-FI" smtClean="0"/>
              <a:pPr/>
              <a:t>1.12.2015</a:t>
            </a:fld>
            <a:endParaRPr lang="fi-FI"/>
          </a:p>
        </p:txBody>
      </p:sp>
      <p:sp>
        <p:nvSpPr>
          <p:cNvPr id="3" name="Alatunnisteen paikkamerkki 2"/>
          <p:cNvSpPr>
            <a:spLocks noGrp="1"/>
          </p:cNvSpPr>
          <p:nvPr>
            <p:ph type="ftr" sz="quarter" idx="11"/>
          </p:nvPr>
        </p:nvSpPr>
        <p:spPr/>
        <p:txBody>
          <a:bodyPr/>
          <a:lstStyle/>
          <a:p>
            <a:r>
              <a:rPr lang="fi-FI" smtClean="0"/>
              <a:t>Etunimi Sukunimi</a:t>
            </a:r>
            <a:endParaRPr lang="fi-FI"/>
          </a:p>
        </p:txBody>
      </p:sp>
      <p:sp>
        <p:nvSpPr>
          <p:cNvPr id="4" name="Dian numeron paikkamerkki 3"/>
          <p:cNvSpPr>
            <a:spLocks noGrp="1"/>
          </p:cNvSpPr>
          <p:nvPr>
            <p:ph type="sldNum" sz="quarter" idx="12"/>
          </p:nvPr>
        </p:nvSpPr>
        <p:spPr/>
        <p:txBody>
          <a:bodyPr/>
          <a:lstStyle/>
          <a:p>
            <a:fld id="{2A4837A0-F8B5-40DF-B7A3-2778985E9851}" type="slidenum">
              <a:rPr lang="fi-FI" smtClean="0"/>
              <a:pPr/>
              <a:t>‹#›</a:t>
            </a:fld>
            <a:endParaRPr lang="fi-FI"/>
          </a:p>
        </p:txBody>
      </p:sp>
      <p:pic>
        <p:nvPicPr>
          <p:cNvPr id="8" name="Picture 7"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0"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bg1"/>
                </a:solidFill>
              </a:defRPr>
            </a:lvl1pPr>
          </a:lstStyle>
          <a:p>
            <a:r>
              <a:rPr lang="fi-FI" smtClean="0"/>
              <a:t>Muokkaa perustyyl. napsautt.</a:t>
            </a:r>
            <a:endParaRPr lang="fi-FI" dirty="0"/>
          </a:p>
        </p:txBody>
      </p:sp>
      <p:sp>
        <p:nvSpPr>
          <p:cNvPr id="4" name="Päivämäärän paikkamerkki 3"/>
          <p:cNvSpPr>
            <a:spLocks noGrp="1"/>
          </p:cNvSpPr>
          <p:nvPr>
            <p:ph type="dt" sz="half" idx="10"/>
          </p:nvPr>
        </p:nvSpPr>
        <p:spPr>
          <a:xfrm>
            <a:off x="3852000" y="4428000"/>
            <a:ext cx="1440000" cy="252000"/>
          </a:xfrm>
        </p:spPr>
        <p:txBody>
          <a:bodyPr/>
          <a:lstStyle>
            <a:lvl1pPr algn="ctr">
              <a:defRPr>
                <a:solidFill>
                  <a:schemeClr val="bg1"/>
                </a:solidFill>
              </a:defRPr>
            </a:lvl1pPr>
          </a:lstStyle>
          <a:p>
            <a:fld id="{9F3CA18B-9E35-4533-979C-C6E5EEC99A99}" type="datetime1">
              <a:rPr lang="fi-FI" smtClean="0"/>
              <a:pPr/>
              <a:t>1.12.2015</a:t>
            </a:fld>
            <a:endParaRPr lang="fi-FI" dirty="0"/>
          </a:p>
        </p:txBody>
      </p:sp>
      <p:sp>
        <p:nvSpPr>
          <p:cNvPr id="5" name="Alatunnisteen paikkamerkki 4"/>
          <p:cNvSpPr>
            <a:spLocks noGrp="1"/>
          </p:cNvSpPr>
          <p:nvPr>
            <p:ph type="ftr" sz="quarter" idx="11"/>
          </p:nvPr>
        </p:nvSpPr>
        <p:spPr>
          <a:xfrm>
            <a:off x="2772000" y="4140000"/>
            <a:ext cx="3600000" cy="252000"/>
          </a:xfrm>
        </p:spPr>
        <p:txBody>
          <a:bodyPr lIns="0"/>
          <a:lstStyle>
            <a:lvl1pPr algn="ctr">
              <a:defRPr>
                <a:solidFill>
                  <a:schemeClr val="bg1"/>
                </a:solidFill>
              </a:defRPr>
            </a:lvl1pPr>
          </a:lstStyle>
          <a:p>
            <a:r>
              <a:rPr lang="fi-FI" dirty="0" smtClean="0"/>
              <a:t>Etunimi Sukunimi</a:t>
            </a:r>
            <a:endParaRPr lang="fi-FI" dirty="0"/>
          </a:p>
        </p:txBody>
      </p:sp>
      <p:sp>
        <p:nvSpPr>
          <p:cNvPr id="12" name="Alaotsikko 2"/>
          <p:cNvSpPr>
            <a:spLocks noGrp="1"/>
          </p:cNvSpPr>
          <p:nvPr>
            <p:ph type="subTitle" idx="1"/>
          </p:nvPr>
        </p:nvSpPr>
        <p:spPr>
          <a:xfrm>
            <a:off x="1322086" y="3060000"/>
            <a:ext cx="6480000" cy="900000"/>
          </a:xfrm>
        </p:spPr>
        <p:txBody>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9" name="Kuvan paikkamerkki 18"/>
          <p:cNvSpPr>
            <a:spLocks noGrp="1"/>
          </p:cNvSpPr>
          <p:nvPr>
            <p:ph type="pic" sz="quarter" idx="12" hasCustomPrompt="1"/>
          </p:nvPr>
        </p:nvSpPr>
        <p:spPr>
          <a:xfrm>
            <a:off x="360000" y="5796000"/>
            <a:ext cx="1440000" cy="719137"/>
          </a:xfrm>
        </p:spPr>
        <p:txBody>
          <a:bodyPr/>
          <a:lstStyle>
            <a:lvl1pPr>
              <a:defRPr sz="1400">
                <a:solidFill>
                  <a:schemeClr val="bg2"/>
                </a:solidFill>
              </a:defRPr>
            </a:lvl1pPr>
          </a:lstStyle>
          <a:p>
            <a:r>
              <a:rPr lang="fi-FI" dirty="0" smtClean="0"/>
              <a:t>logo</a:t>
            </a:r>
            <a:endParaRPr lang="fi-FI" dirty="0"/>
          </a:p>
        </p:txBody>
      </p:sp>
      <p:sp>
        <p:nvSpPr>
          <p:cNvPr id="20" name="Kuvan paikkamerkki 18"/>
          <p:cNvSpPr>
            <a:spLocks noGrp="1"/>
          </p:cNvSpPr>
          <p:nvPr>
            <p:ph type="pic" sz="quarter" idx="13" hasCustomPrompt="1"/>
          </p:nvPr>
        </p:nvSpPr>
        <p:spPr>
          <a:xfrm>
            <a:off x="2031332" y="5794990"/>
            <a:ext cx="1440000" cy="719137"/>
          </a:xfrm>
        </p:spPr>
        <p:txBody>
          <a:bodyPr/>
          <a:lstStyle>
            <a:lvl1pPr>
              <a:defRPr sz="1400">
                <a:solidFill>
                  <a:schemeClr val="bg2"/>
                </a:solidFill>
              </a:defRPr>
            </a:lvl1pPr>
          </a:lstStyle>
          <a:p>
            <a:r>
              <a:rPr lang="fi-FI" dirty="0" smtClean="0"/>
              <a:t>logo</a:t>
            </a:r>
            <a:endParaRPr lang="fi-FI" dirty="0"/>
          </a:p>
        </p:txBody>
      </p:sp>
      <p:sp>
        <p:nvSpPr>
          <p:cNvPr id="21" name="Kuvan paikkamerkki 18"/>
          <p:cNvSpPr>
            <a:spLocks noGrp="1"/>
          </p:cNvSpPr>
          <p:nvPr>
            <p:ph type="pic" sz="quarter" idx="14" hasCustomPrompt="1"/>
          </p:nvPr>
        </p:nvSpPr>
        <p:spPr>
          <a:xfrm>
            <a:off x="3697880" y="5794990"/>
            <a:ext cx="1440000" cy="719137"/>
          </a:xfrm>
        </p:spPr>
        <p:txBody>
          <a:bodyPr/>
          <a:lstStyle>
            <a:lvl1pPr>
              <a:defRPr sz="1400">
                <a:solidFill>
                  <a:schemeClr val="bg2"/>
                </a:solidFill>
              </a:defRPr>
            </a:lvl1pPr>
          </a:lstStyle>
          <a:p>
            <a:r>
              <a:rPr lang="fi-FI" dirty="0" smtClean="0"/>
              <a:t>logo</a:t>
            </a:r>
            <a:endParaRPr lang="fi-FI" dirty="0"/>
          </a:p>
        </p:txBody>
      </p:sp>
      <p:pic>
        <p:nvPicPr>
          <p:cNvPr id="15" name="Picture 14"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7"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tx2"/>
                </a:solidFill>
              </a:defRPr>
            </a:lvl1pPr>
          </a:lstStyle>
          <a:p>
            <a:r>
              <a:rPr lang="fi-FI" smtClean="0"/>
              <a:t>Muokkaa perustyyl. napsautt.</a:t>
            </a:r>
            <a:endParaRPr lang="fi-FI" dirty="0"/>
          </a:p>
        </p:txBody>
      </p:sp>
      <p:sp>
        <p:nvSpPr>
          <p:cNvPr id="4" name="Päivämäärän paikkamerkki 3"/>
          <p:cNvSpPr>
            <a:spLocks noGrp="1"/>
          </p:cNvSpPr>
          <p:nvPr>
            <p:ph type="dt" sz="half" idx="10"/>
          </p:nvPr>
        </p:nvSpPr>
        <p:spPr/>
        <p:txBody>
          <a:bodyPr/>
          <a:lstStyle>
            <a:lvl1pPr>
              <a:defRPr>
                <a:solidFill>
                  <a:schemeClr val="tx2"/>
                </a:solidFill>
              </a:defRPr>
            </a:lvl1pPr>
          </a:lstStyle>
          <a:p>
            <a:fld id="{57A8F801-9BF5-46D1-98A5-513B8005DAC3}" type="datetime1">
              <a:rPr lang="fi-FI" smtClean="0"/>
              <a:pPr/>
              <a:t>1.12.2015</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dirty="0" smtClean="0"/>
              <a:t>Etunimi Sukunimi</a:t>
            </a:r>
            <a:endParaRPr lang="fi-FI" dirty="0"/>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dirty="0"/>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tx2"/>
                </a:solidFill>
              </a:defRPr>
            </a:lvl1pPr>
          </a:lstStyle>
          <a:p>
            <a:r>
              <a:rPr lang="fi-FI" smtClean="0"/>
              <a:t>Muokkaa perustyyl. napsautt.</a:t>
            </a:r>
            <a:endParaRPr lang="fi-FI" dirty="0"/>
          </a:p>
        </p:txBody>
      </p:sp>
      <p:sp>
        <p:nvSpPr>
          <p:cNvPr id="4" name="Päivämäärän paikkamerkki 3"/>
          <p:cNvSpPr>
            <a:spLocks noGrp="1"/>
          </p:cNvSpPr>
          <p:nvPr>
            <p:ph type="dt" sz="half" idx="10"/>
          </p:nvPr>
        </p:nvSpPr>
        <p:spPr/>
        <p:txBody>
          <a:bodyPr/>
          <a:lstStyle>
            <a:lvl1pPr>
              <a:defRPr>
                <a:solidFill>
                  <a:schemeClr val="tx2"/>
                </a:solidFill>
              </a:defRPr>
            </a:lvl1pPr>
          </a:lstStyle>
          <a:p>
            <a:fld id="{57A8F801-9BF5-46D1-98A5-513B8005DAC3}" type="datetime1">
              <a:rPr lang="fi-FI" smtClean="0"/>
              <a:pPr/>
              <a:t>1.12.2015</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smtClean="0"/>
              <a:t>Etunimi Sukunimi</a:t>
            </a:r>
            <a:endParaRPr lang="fi-FI"/>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dirty="0"/>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2"/>
                </a:solidFill>
              </a:defRPr>
            </a:lvl1pPr>
          </a:lstStyle>
          <a:p>
            <a:r>
              <a:rPr lang="fi-FI" smtClean="0"/>
              <a:t>Muokkaa perustyyl. napsautt.</a:t>
            </a:r>
            <a:endParaRPr lang="fi-FI" dirty="0"/>
          </a:p>
        </p:txBody>
      </p:sp>
      <p:sp>
        <p:nvSpPr>
          <p:cNvPr id="4" name="Päivämäärän paikkamerkki 3"/>
          <p:cNvSpPr>
            <a:spLocks noGrp="1"/>
          </p:cNvSpPr>
          <p:nvPr>
            <p:ph type="dt" sz="half" idx="10"/>
          </p:nvPr>
        </p:nvSpPr>
        <p:spPr/>
        <p:txBody>
          <a:bodyPr/>
          <a:lstStyle>
            <a:lvl1pPr>
              <a:defRPr>
                <a:solidFill>
                  <a:schemeClr val="bg2"/>
                </a:solidFill>
              </a:defRPr>
            </a:lvl1pPr>
          </a:lstStyle>
          <a:p>
            <a:fld id="{57A8F801-9BF5-46D1-98A5-513B8005DAC3}" type="datetime1">
              <a:rPr lang="fi-FI" smtClean="0"/>
              <a:pPr/>
              <a:t>1.12.2015</a:t>
            </a:fld>
            <a:endParaRPr lang="fi-FI" dirty="0"/>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fi-FI" dirty="0" smtClean="0"/>
              <a:t>Etunimi Sukunimi</a:t>
            </a:r>
            <a:endParaRPr lang="fi-FI" dirty="0"/>
          </a:p>
        </p:txBody>
      </p:sp>
      <p:sp>
        <p:nvSpPr>
          <p:cNvPr id="6" name="Dian numeron paikkamerkki 5"/>
          <p:cNvSpPr>
            <a:spLocks noGrp="1"/>
          </p:cNvSpPr>
          <p:nvPr>
            <p:ph type="sldNum" sz="quarter" idx="12"/>
          </p:nvPr>
        </p:nvSpPr>
        <p:spPr/>
        <p:txBody>
          <a:bodyPr/>
          <a:lstStyle>
            <a:lvl1pPr>
              <a:defRPr>
                <a:solidFill>
                  <a:schemeClr val="bg2"/>
                </a:solidFill>
              </a:defRPr>
            </a:lvl1pPr>
          </a:lstStyle>
          <a:p>
            <a:fld id="{2A4837A0-F8B5-40DF-B7A3-2778985E9851}" type="slidenum">
              <a:rPr lang="fi-FI" smtClean="0"/>
              <a:pPr/>
              <a:t>‹#›</a:t>
            </a:fld>
            <a:endParaRPr lang="fi-FI" dirty="0"/>
          </a:p>
        </p:txBody>
      </p:sp>
      <p:pic>
        <p:nvPicPr>
          <p:cNvPr id="9" name="Picture 8"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a:xfrm>
            <a:off x="540000" y="1584000"/>
            <a:ext cx="8064000" cy="4140000"/>
          </a:xfrm>
        </p:spPr>
        <p:txBody>
          <a:bodyPr/>
          <a:lstStyle>
            <a:lvl2pPr>
              <a:defRPr/>
            </a:lvl2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wrap="none"/>
          <a:lstStyle/>
          <a:p>
            <a:fld id="{E926D19E-78B6-4D02-8772-4056A94F9977}" type="datetime1">
              <a:rPr lang="fi-FI" smtClean="0"/>
              <a:pPr/>
              <a:t>1.12.2015</a:t>
            </a:fld>
            <a:endParaRPr lang="fi-FI" dirty="0"/>
          </a:p>
        </p:txBody>
      </p:sp>
      <p:sp>
        <p:nvSpPr>
          <p:cNvPr id="5" name="Alatunnisteen paikkamerkki 4"/>
          <p:cNvSpPr>
            <a:spLocks noGrp="1"/>
          </p:cNvSpPr>
          <p:nvPr>
            <p:ph type="ftr" sz="quarter" idx="11"/>
          </p:nvPr>
        </p:nvSpPr>
        <p:spPr/>
        <p:txBody>
          <a:bodyPr wrap="none" rIns="0"/>
          <a:lstStyle/>
          <a:p>
            <a:r>
              <a:rPr lang="fi-FI" smtClean="0"/>
              <a:t>Etunimi Sukunimi</a:t>
            </a:r>
            <a:endParaRPr lang="fi-FI"/>
          </a:p>
        </p:txBody>
      </p:sp>
      <p:sp>
        <p:nvSpPr>
          <p:cNvPr id="6" name="Dian numeron paikkamerkki 5"/>
          <p:cNvSpPr>
            <a:spLocks noGrp="1"/>
          </p:cNvSpPr>
          <p:nvPr>
            <p:ph type="sldNum" sz="quarter" idx="12"/>
          </p:nvPr>
        </p:nvSpPr>
        <p:spPr/>
        <p:txBody>
          <a:bodyPr wrap="none" rIns="0"/>
          <a:lstStyle>
            <a:lvl1pPr algn="l">
              <a:defRPr/>
            </a:lvl1pPr>
          </a:lstStyle>
          <a:p>
            <a:fld id="{2A4837A0-F8B5-40DF-B7A3-2778985E9851}" type="slidenum">
              <a:rPr lang="fi-FI" smtClean="0"/>
              <a:pPr/>
              <a:t>‹#›</a:t>
            </a:fld>
            <a:endParaRPr lang="fi-FI" dirty="0"/>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540000" y="1584000"/>
            <a:ext cx="3924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48200" y="1584000"/>
            <a:ext cx="3960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0"/>
          </p:nvPr>
        </p:nvSpPr>
        <p:spPr/>
        <p:txBody>
          <a:bodyPr/>
          <a:lstStyle/>
          <a:p>
            <a:fld id="{D00111C6-550F-476F-A8E9-87059F984CC5}" type="datetime1">
              <a:rPr lang="fi-FI" smtClean="0"/>
              <a:pPr/>
              <a:t>1.12.2015</a:t>
            </a:fld>
            <a:endParaRPr lang="fi-FI"/>
          </a:p>
        </p:txBody>
      </p:sp>
      <p:sp>
        <p:nvSpPr>
          <p:cNvPr id="6" name="Alatunnisteen paikkamerkki 5"/>
          <p:cNvSpPr>
            <a:spLocks noGrp="1"/>
          </p:cNvSpPr>
          <p:nvPr>
            <p:ph type="ftr" sz="quarter" idx="11"/>
          </p:nvPr>
        </p:nvSpPr>
        <p:spPr/>
        <p:txBody>
          <a:bodyPr/>
          <a:lstStyle/>
          <a:p>
            <a:r>
              <a:rPr lang="fi-FI" dirty="0"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3"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540000" y="1584000"/>
            <a:ext cx="8064448" cy="360000"/>
          </a:xfrm>
        </p:spPr>
        <p:txBody>
          <a:bodyPr wrap="square"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540000" y="1980000"/>
            <a:ext cx="8064448" cy="360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p>
            <a:fld id="{3952FA39-4A70-4416-BD6A-317A14324BE2}" type="datetime1">
              <a:rPr lang="fi-FI" smtClean="0"/>
              <a:pPr/>
              <a:t>1.12.2015</a:t>
            </a:fld>
            <a:endParaRPr lang="fi-FI"/>
          </a:p>
        </p:txBody>
      </p:sp>
      <p:sp>
        <p:nvSpPr>
          <p:cNvPr id="8" name="Alatunnisteen paikkamerkki 7"/>
          <p:cNvSpPr>
            <a:spLocks noGrp="1"/>
          </p:cNvSpPr>
          <p:nvPr>
            <p:ph type="ftr" sz="quarter" idx="11"/>
          </p:nvPr>
        </p:nvSpPr>
        <p:spPr/>
        <p:txBody>
          <a:bodyPr/>
          <a:lstStyle/>
          <a:p>
            <a:r>
              <a:rPr lang="fi-FI" smtClean="0"/>
              <a:t>Etunimi Sukunimi</a:t>
            </a:r>
            <a:endParaRPr lang="fi-FI"/>
          </a:p>
        </p:txBody>
      </p:sp>
      <p:sp>
        <p:nvSpPr>
          <p:cNvPr id="9" name="Dian numeron paikkamerkki 8"/>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3"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CC2D5EEE-C8B3-43A5-8984-4E9E998B8BE3}" type="datetime1">
              <a:rPr lang="fi-FI" smtClean="0"/>
              <a:pPr/>
              <a:t>1.12.2015</a:t>
            </a:fld>
            <a:endParaRPr lang="fi-FI"/>
          </a:p>
        </p:txBody>
      </p:sp>
      <p:sp>
        <p:nvSpPr>
          <p:cNvPr id="4" name="Alatunnisteen paikkamerkki 3"/>
          <p:cNvSpPr>
            <a:spLocks noGrp="1"/>
          </p:cNvSpPr>
          <p:nvPr>
            <p:ph type="ftr" sz="quarter" idx="11"/>
          </p:nvPr>
        </p:nvSpPr>
        <p:spPr/>
        <p:txBody>
          <a:bodyPr/>
          <a:lstStyle/>
          <a:p>
            <a:r>
              <a:rPr lang="fi-FI" smtClean="0"/>
              <a:t>Etunimi Sukunimi</a:t>
            </a:r>
            <a:endParaRPr lang="fi-FI"/>
          </a:p>
        </p:txBody>
      </p:sp>
      <p:sp>
        <p:nvSpPr>
          <p:cNvPr id="5" name="Dian numeron paikkamerkki 4"/>
          <p:cNvSpPr>
            <a:spLocks noGrp="1"/>
          </p:cNvSpPr>
          <p:nvPr>
            <p:ph type="sldNum" sz="quarter" idx="12"/>
          </p:nvPr>
        </p:nvSpPr>
        <p:spPr/>
        <p:txBody>
          <a:bodyPr/>
          <a:lstStyle/>
          <a:p>
            <a:fld id="{2A4837A0-F8B5-40DF-B7A3-2778985E9851}" type="slidenum">
              <a:rPr lang="fi-FI" smtClean="0"/>
              <a:pPr/>
              <a:t>‹#›</a:t>
            </a:fld>
            <a:endParaRPr lang="fi-FI"/>
          </a:p>
        </p:txBody>
      </p:sp>
      <p:pic>
        <p:nvPicPr>
          <p:cNvPr id="9" name="Picture 8"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1"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40000" y="612000"/>
            <a:ext cx="8064000" cy="900000"/>
          </a:xfrm>
          <a:prstGeom prst="rect">
            <a:avLst/>
          </a:prstGeom>
        </p:spPr>
        <p:txBody>
          <a:bodyPr vert="horz" lIns="0" tIns="0" rIns="0" bIns="0" rtlCol="0" anchor="t" anchorCtr="0">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540000" y="1584000"/>
            <a:ext cx="8064000" cy="4140000"/>
          </a:xfrm>
          <a:prstGeom prst="rect">
            <a:avLst/>
          </a:prstGeom>
        </p:spPr>
        <p:txBody>
          <a:bodyPr vert="horz" lIns="0" tIns="0" rIns="0" bIns="0" rtlCol="0" anchor="t" anchorCtr="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2666284" y="6309320"/>
            <a:ext cx="1080000" cy="360000"/>
          </a:xfrm>
          <a:prstGeom prst="rect">
            <a:avLst/>
          </a:prstGeom>
        </p:spPr>
        <p:txBody>
          <a:bodyPr vert="horz" lIns="91440" tIns="45720" rIns="91440" bIns="45720" rtlCol="0" anchor="ctr"/>
          <a:lstStyle>
            <a:lvl1pPr algn="r">
              <a:defRPr sz="1000">
                <a:solidFill>
                  <a:schemeClr val="tx2"/>
                </a:solidFill>
              </a:defRPr>
            </a:lvl1pPr>
          </a:lstStyle>
          <a:p>
            <a:fld id="{B21B48D5-7DCF-4B12-8FC3-76BB2D33A198}" type="datetime1">
              <a:rPr lang="fi-FI" smtClean="0"/>
              <a:pPr/>
              <a:t>1.12.2015</a:t>
            </a:fld>
            <a:endParaRPr lang="fi-FI" dirty="0"/>
          </a:p>
        </p:txBody>
      </p:sp>
      <p:sp>
        <p:nvSpPr>
          <p:cNvPr id="5" name="Alatunnisteen paikkamerkki 4"/>
          <p:cNvSpPr>
            <a:spLocks noGrp="1"/>
          </p:cNvSpPr>
          <p:nvPr>
            <p:ph type="ftr" sz="quarter" idx="3"/>
          </p:nvPr>
        </p:nvSpPr>
        <p:spPr>
          <a:xfrm>
            <a:off x="654030" y="6309320"/>
            <a:ext cx="1980000" cy="360000"/>
          </a:xfrm>
          <a:prstGeom prst="rect">
            <a:avLst/>
          </a:prstGeom>
        </p:spPr>
        <p:txBody>
          <a:bodyPr vert="horz" lIns="91440" tIns="45720" rIns="0" bIns="45720" rtlCol="0" anchor="ctr"/>
          <a:lstStyle>
            <a:lvl1pPr algn="l">
              <a:defRPr sz="1000">
                <a:solidFill>
                  <a:schemeClr val="tx2"/>
                </a:solidFill>
              </a:defRPr>
            </a:lvl1pPr>
          </a:lstStyle>
          <a:p>
            <a:r>
              <a:rPr lang="fi-FI" dirty="0" smtClean="0"/>
              <a:t>Etunimi Sukunimi</a:t>
            </a:r>
            <a:endParaRPr lang="fi-FI" dirty="0"/>
          </a:p>
        </p:txBody>
      </p:sp>
      <p:sp>
        <p:nvSpPr>
          <p:cNvPr id="6" name="Dian numeron paikkamerkki 5"/>
          <p:cNvSpPr>
            <a:spLocks noGrp="1"/>
          </p:cNvSpPr>
          <p:nvPr>
            <p:ph type="sldNum" sz="quarter" idx="4"/>
          </p:nvPr>
        </p:nvSpPr>
        <p:spPr>
          <a:xfrm>
            <a:off x="189137" y="6309320"/>
            <a:ext cx="432000" cy="360000"/>
          </a:xfrm>
          <a:prstGeom prst="rect">
            <a:avLst/>
          </a:prstGeom>
        </p:spPr>
        <p:txBody>
          <a:bodyPr vert="horz" lIns="91440" tIns="45720" rIns="91440" bIns="45720" rtlCol="0" anchor="ctr"/>
          <a:lstStyle>
            <a:lvl1pPr algn="l">
              <a:defRPr sz="1000">
                <a:solidFill>
                  <a:schemeClr val="tx2"/>
                </a:solidFill>
              </a:defRPr>
            </a:lvl1pPr>
          </a:lstStyle>
          <a:p>
            <a:fld id="{2A4837A0-F8B5-40DF-B7A3-2778985E9851}" type="slidenum">
              <a:rPr lang="fi-FI" smtClean="0"/>
              <a:pPr/>
              <a:t>‹#›</a:t>
            </a:fld>
            <a:endParaRPr lang="fi-FI" dirty="0"/>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59" r:id="rId3"/>
    <p:sldLayoutId id="2147483665" r:id="rId4"/>
    <p:sldLayoutId id="2147483667" r:id="rId5"/>
    <p:sldLayoutId id="2147483660" r:id="rId6"/>
    <p:sldLayoutId id="2147483661" r:id="rId7"/>
    <p:sldLayoutId id="2147483662" r:id="rId8"/>
    <p:sldLayoutId id="2147483663" r:id="rId9"/>
    <p:sldLayoutId id="2147483664" r:id="rId10"/>
  </p:sldLayoutIdLst>
  <p:hf hdr="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Otsikko 6"/>
          <p:cNvSpPr>
            <a:spLocks noGrp="1"/>
          </p:cNvSpPr>
          <p:nvPr>
            <p:ph type="ctrTitle"/>
          </p:nvPr>
        </p:nvSpPr>
        <p:spPr/>
        <p:txBody>
          <a:bodyPr/>
          <a:lstStyle/>
          <a:p>
            <a:r>
              <a:rPr lang="fi-FI" dirty="0" smtClean="0"/>
              <a:t>Kokemuksia ohjaamo-toiminnan aloittamisesta</a:t>
            </a:r>
            <a:endParaRPr lang="fi-FI" dirty="0"/>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914" y="2852936"/>
            <a:ext cx="3598171" cy="35981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Ohjaamo-toiminta</a:t>
            </a:r>
            <a:endParaRPr lang="fi-FI" dirty="0"/>
          </a:p>
        </p:txBody>
      </p:sp>
      <p:sp>
        <p:nvSpPr>
          <p:cNvPr id="4" name="Alatunnisteen paikkamerkki 3"/>
          <p:cNvSpPr>
            <a:spLocks noGrp="1"/>
          </p:cNvSpPr>
          <p:nvPr>
            <p:ph type="ftr" sz="quarter" idx="11"/>
          </p:nvPr>
        </p:nvSpPr>
        <p:spPr/>
        <p:txBody>
          <a:bodyPr/>
          <a:lstStyle/>
          <a:p>
            <a:r>
              <a:rPr lang="fi-FI" smtClean="0"/>
              <a:t>Etunimi Sukunimi</a:t>
            </a:r>
            <a:endParaRPr lang="fi-FI"/>
          </a:p>
        </p:txBody>
      </p:sp>
      <p:sp>
        <p:nvSpPr>
          <p:cNvPr id="5" name="Dian numeron paikkamerkki 4"/>
          <p:cNvSpPr>
            <a:spLocks noGrp="1"/>
          </p:cNvSpPr>
          <p:nvPr>
            <p:ph type="sldNum" sz="quarter" idx="12"/>
          </p:nvPr>
        </p:nvSpPr>
        <p:spPr/>
        <p:txBody>
          <a:bodyPr/>
          <a:lstStyle/>
          <a:p>
            <a:fld id="{2A4837A0-F8B5-40DF-B7A3-2778985E9851}" type="slidenum">
              <a:rPr lang="fi-FI" smtClean="0"/>
              <a:pPr/>
              <a:t>2</a:t>
            </a:fld>
            <a:endParaRPr lang="fi-FI"/>
          </a:p>
        </p:txBody>
      </p:sp>
      <p:sp>
        <p:nvSpPr>
          <p:cNvPr id="6" name="Suorakulmio 5"/>
          <p:cNvSpPr/>
          <p:nvPr/>
        </p:nvSpPr>
        <p:spPr>
          <a:xfrm>
            <a:off x="1907704" y="1340768"/>
            <a:ext cx="4572000" cy="4893647"/>
          </a:xfrm>
          <a:prstGeom prst="rect">
            <a:avLst/>
          </a:prstGeom>
        </p:spPr>
        <p:txBody>
          <a:bodyPr>
            <a:spAutoFit/>
          </a:bodyPr>
          <a:lstStyle/>
          <a:p>
            <a:r>
              <a:rPr lang="fi-FI" sz="1400" dirty="0" smtClean="0"/>
              <a:t>”Ohjaamo </a:t>
            </a:r>
            <a:r>
              <a:rPr lang="fi-FI" sz="1400" dirty="0"/>
              <a:t>on nuorten alle 30-vuotiaiden matalan kynnyksen palvelupaikka, jonka toimintamalli rakentuu monialaisesti tietoa, ohjausta ja tukea tarjoavasta Ohjaamosta, eri hallinnonalojen peruspalveluista ja laajasta yhteistyöverkostosta.</a:t>
            </a:r>
            <a:br>
              <a:rPr lang="fi-FI" sz="1400" dirty="0"/>
            </a:br>
            <a:r>
              <a:rPr lang="fi-FI" sz="1400" dirty="0"/>
              <a:t>Ohjaamo tukee erityisesti erilaisissa nivelvaiheissa olevia nuoria ja edistää koulutukseen ja työelämään kiinnittymistä. Nuorten yksilölliset tilanteet huomioiden Ohjaamon tarjoama ohjaus ja tuki voi sisältää monia eri vaiheita. Ohjaamon ydintoimintaan kuuluu henkilökohtainen neuvonta ja ohjaus, tuki elämänhallintaan, urasuunnitteluun, sosiaalisten taitojen ja valmiuksien kehittämiseen sekä kouluttautumisen ja työllistymisen tukeminen.</a:t>
            </a:r>
            <a:br>
              <a:rPr lang="fi-FI" sz="1400" dirty="0"/>
            </a:br>
            <a:r>
              <a:rPr lang="fi-FI" sz="1400" dirty="0"/>
              <a:t>Toimintamallin tavoitteena on, että Ohjaamo toimii nuoren tukena, kunnes tilanteeseen löydetään pidempikestoinen ratkaisu esimerkiksi yhteistyöverkoston tarjoamien palveluiden kautta tai nuoren siirtyessä opintoihin tai työelämään</a:t>
            </a:r>
            <a:r>
              <a:rPr lang="fi-FI" sz="1400" dirty="0" smtClean="0"/>
              <a:t>.”</a:t>
            </a:r>
          </a:p>
          <a:p>
            <a:endParaRPr lang="fi-FI" sz="1400" dirty="0" smtClean="0"/>
          </a:p>
          <a:p>
            <a:r>
              <a:rPr lang="fi-FI" sz="1400" dirty="0" err="1" smtClean="0"/>
              <a:t>Kohtaamon</a:t>
            </a:r>
            <a:r>
              <a:rPr lang="fi-FI" sz="1400" dirty="0" smtClean="0"/>
              <a:t> </a:t>
            </a:r>
            <a:r>
              <a:rPr lang="fi-FI" sz="1400" dirty="0" err="1" smtClean="0"/>
              <a:t>pedanet</a:t>
            </a:r>
            <a:r>
              <a:rPr lang="fi-FI" sz="1400" dirty="0" smtClean="0"/>
              <a:t>-sivut</a:t>
            </a:r>
            <a:r>
              <a:rPr lang="fi-FI" dirty="0"/>
              <a:t/>
            </a:r>
            <a:br>
              <a:rPr lang="fi-FI" dirty="0"/>
            </a:br>
            <a:endParaRPr lang="fi-FI" dirty="0"/>
          </a:p>
        </p:txBody>
      </p:sp>
    </p:spTree>
    <p:extLst>
      <p:ext uri="{BB962C8B-B14F-4D97-AF65-F5344CB8AC3E}">
        <p14:creationId xmlns:p14="http://schemas.microsoft.com/office/powerpoint/2010/main" val="364745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Käynnistäminen</a:t>
            </a:r>
            <a:endParaRPr lang="fi-FI" dirty="0"/>
          </a:p>
        </p:txBody>
      </p:sp>
      <p:sp>
        <p:nvSpPr>
          <p:cNvPr id="3" name="Sisällön paikkamerkki 2"/>
          <p:cNvSpPr>
            <a:spLocks noGrp="1"/>
          </p:cNvSpPr>
          <p:nvPr>
            <p:ph idx="1"/>
          </p:nvPr>
        </p:nvSpPr>
        <p:spPr/>
        <p:txBody>
          <a:bodyPr/>
          <a:lstStyle/>
          <a:p>
            <a:r>
              <a:rPr lang="fi-FI" dirty="0" smtClean="0"/>
              <a:t>Verkoston </a:t>
            </a:r>
            <a:r>
              <a:rPr lang="fi-FI" dirty="0" smtClean="0"/>
              <a:t>kasaaminen – nimetyt yhteyshenkilöt</a:t>
            </a:r>
            <a:endParaRPr lang="fi-FI" dirty="0" smtClean="0"/>
          </a:p>
          <a:p>
            <a:r>
              <a:rPr lang="fi-FI" dirty="0" smtClean="0"/>
              <a:t>Palvelun ensimmäisen mallin luonti yhdessä verkoston ja nuorten kanssa</a:t>
            </a:r>
          </a:p>
          <a:p>
            <a:r>
              <a:rPr lang="fi-FI" dirty="0" smtClean="0"/>
              <a:t>Kokeilua</a:t>
            </a:r>
          </a:p>
          <a:p>
            <a:r>
              <a:rPr lang="fi-FI" dirty="0" smtClean="0"/>
              <a:t>Asiantuntijatyöryhmän käynnistyminen</a:t>
            </a:r>
          </a:p>
          <a:p>
            <a:pPr lvl="1"/>
            <a:r>
              <a:rPr lang="fi-FI" dirty="0" smtClean="0"/>
              <a:t>Nuorilähtöinen</a:t>
            </a:r>
          </a:p>
          <a:p>
            <a:pPr lvl="1"/>
            <a:r>
              <a:rPr lang="fi-FI" dirty="0" smtClean="0"/>
              <a:t>Moniammatillinen</a:t>
            </a:r>
          </a:p>
          <a:p>
            <a:pPr lvl="1"/>
            <a:r>
              <a:rPr lang="fi-FI" dirty="0" smtClean="0"/>
              <a:t>Millainen Ohjaamo on 2018?</a:t>
            </a:r>
          </a:p>
          <a:p>
            <a:r>
              <a:rPr lang="fi-FI" dirty="0" smtClean="0"/>
              <a:t>Kehittämistä</a:t>
            </a:r>
            <a:endParaRPr lang="fi-FI" dirty="0"/>
          </a:p>
          <a:p>
            <a:r>
              <a:rPr lang="fi-FI" dirty="0"/>
              <a:t>Kokeilua</a:t>
            </a:r>
          </a:p>
          <a:p>
            <a:pPr marL="457200" lvl="1" indent="0">
              <a:buNone/>
            </a:pPr>
            <a:endParaRPr lang="fi-FI" dirty="0"/>
          </a:p>
        </p:txBody>
      </p:sp>
      <p:sp>
        <p:nvSpPr>
          <p:cNvPr id="4" name="Päivämäärän paikkamerkki 3"/>
          <p:cNvSpPr>
            <a:spLocks noGrp="1"/>
          </p:cNvSpPr>
          <p:nvPr>
            <p:ph type="dt" sz="half" idx="10"/>
          </p:nvPr>
        </p:nvSpPr>
        <p:spPr/>
        <p:txBody>
          <a:bodyPr/>
          <a:lstStyle/>
          <a:p>
            <a:fld id="{E926D19E-78B6-4D02-8772-4056A94F9977}" type="datetime1">
              <a:rPr lang="fi-FI" smtClean="0"/>
              <a:pPr/>
              <a:t>1.12.2015</a:t>
            </a:fld>
            <a:endParaRPr lang="fi-FI" dirty="0"/>
          </a:p>
        </p:txBody>
      </p:sp>
      <p:sp>
        <p:nvSpPr>
          <p:cNvPr id="5" name="Alatunnisteen paikkamerkki 4"/>
          <p:cNvSpPr>
            <a:spLocks noGrp="1"/>
          </p:cNvSpPr>
          <p:nvPr>
            <p:ph type="ftr" sz="quarter" idx="11"/>
          </p:nvPr>
        </p:nvSpPr>
        <p:spPr/>
        <p:txBody>
          <a:bodyPr/>
          <a:lstStyle/>
          <a:p>
            <a:r>
              <a:rPr lang="fi-FI" smtClean="0"/>
              <a:t>Etunimi Sukunimi</a:t>
            </a:r>
            <a:endParaRPr lang="fi-FI"/>
          </a:p>
        </p:txBody>
      </p:sp>
      <p:sp>
        <p:nvSpPr>
          <p:cNvPr id="6" name="Dian numeron paikkamerkki 5"/>
          <p:cNvSpPr>
            <a:spLocks noGrp="1"/>
          </p:cNvSpPr>
          <p:nvPr>
            <p:ph type="sldNum" sz="quarter" idx="12"/>
          </p:nvPr>
        </p:nvSpPr>
        <p:spPr/>
        <p:txBody>
          <a:bodyPr/>
          <a:lstStyle/>
          <a:p>
            <a:fld id="{2A4837A0-F8B5-40DF-B7A3-2778985E9851}" type="slidenum">
              <a:rPr lang="fi-FI" smtClean="0"/>
              <a:pPr/>
              <a:t>3</a:t>
            </a:fld>
            <a:endParaRPr lang="fi-FI" dirty="0"/>
          </a:p>
        </p:txBody>
      </p:sp>
    </p:spTree>
    <p:extLst>
      <p:ext uri="{BB962C8B-B14F-4D97-AF65-F5344CB8AC3E}">
        <p14:creationId xmlns:p14="http://schemas.microsoft.com/office/powerpoint/2010/main" val="199100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p:cNvSpPr>
            <a:spLocks noGrp="1"/>
          </p:cNvSpPr>
          <p:nvPr>
            <p:ph type="title"/>
          </p:nvPr>
        </p:nvSpPr>
        <p:spPr/>
        <p:txBody>
          <a:bodyPr/>
          <a:lstStyle/>
          <a:p>
            <a:r>
              <a:rPr lang="fi-FI" dirty="0" smtClean="0"/>
              <a:t>Ohjaamo-toiminta käytännössä Kouvolassa</a:t>
            </a:r>
            <a:endParaRPr lang="fi-FI" dirty="0"/>
          </a:p>
        </p:txBody>
      </p:sp>
      <p:sp>
        <p:nvSpPr>
          <p:cNvPr id="13" name="Sisällön paikkamerkki 12"/>
          <p:cNvSpPr>
            <a:spLocks noGrp="1"/>
          </p:cNvSpPr>
          <p:nvPr>
            <p:ph idx="1"/>
          </p:nvPr>
        </p:nvSpPr>
        <p:spPr>
          <a:xfrm>
            <a:off x="540000" y="1412776"/>
            <a:ext cx="8064000" cy="4140000"/>
          </a:xfrm>
        </p:spPr>
        <p:txBody>
          <a:bodyPr/>
          <a:lstStyle/>
          <a:p>
            <a:r>
              <a:rPr lang="fi-FI" sz="2000" dirty="0" smtClean="0"/>
              <a:t>Henkilökohtaista t</a:t>
            </a:r>
            <a:r>
              <a:rPr lang="fi-FI" sz="2000" dirty="0" smtClean="0"/>
              <a:t>ietoa </a:t>
            </a:r>
            <a:r>
              <a:rPr lang="fi-FI" sz="2000" dirty="0" smtClean="0"/>
              <a:t>ja ohjausta aikaa varaamatta ma-to klo 13-16.30</a:t>
            </a:r>
          </a:p>
          <a:p>
            <a:r>
              <a:rPr lang="fi-FI" sz="2000" dirty="0" smtClean="0"/>
              <a:t>Tapahtumia ja </a:t>
            </a:r>
            <a:r>
              <a:rPr lang="fi-FI" sz="2000" dirty="0" smtClean="0"/>
              <a:t>infoja eri teemoittain</a:t>
            </a:r>
            <a:endParaRPr lang="fi-FI" sz="2000" dirty="0" smtClean="0"/>
          </a:p>
          <a:p>
            <a:r>
              <a:rPr lang="fi-FI" sz="2000" dirty="0" smtClean="0"/>
              <a:t>Tilat vertaistukiryhmille</a:t>
            </a:r>
          </a:p>
          <a:p>
            <a:r>
              <a:rPr lang="fi-FI" sz="2000" dirty="0" smtClean="0"/>
              <a:t>Liikkuva </a:t>
            </a:r>
            <a:r>
              <a:rPr lang="fi-FI" sz="2000" dirty="0" smtClean="0"/>
              <a:t>ja </a:t>
            </a:r>
            <a:r>
              <a:rPr lang="fi-FI" sz="2000" dirty="0" smtClean="0"/>
              <a:t>joustava</a:t>
            </a:r>
          </a:p>
          <a:p>
            <a:r>
              <a:rPr lang="fi-FI" sz="2000" dirty="0"/>
              <a:t>Ohjaamon tilat nuorten olohuoneena keskiviikkoisin klo 16.30-21.00</a:t>
            </a:r>
          </a:p>
          <a:p>
            <a:endParaRPr lang="fi-FI" sz="2000" dirty="0" smtClean="0"/>
          </a:p>
        </p:txBody>
      </p:sp>
      <p:sp>
        <p:nvSpPr>
          <p:cNvPr id="5" name="Alatunnisteen paikkamerkki 4"/>
          <p:cNvSpPr>
            <a:spLocks noGrp="1"/>
          </p:cNvSpPr>
          <p:nvPr>
            <p:ph type="ftr" sz="quarter" idx="11"/>
          </p:nvPr>
        </p:nvSpPr>
        <p:spPr/>
        <p:txBody>
          <a:bodyPr/>
          <a:lstStyle/>
          <a:p>
            <a:r>
              <a:rPr lang="fi-FI" smtClean="0"/>
              <a:t>Etunimi Sukunimi</a:t>
            </a:r>
            <a:endParaRPr lang="fi-FI"/>
          </a:p>
        </p:txBody>
      </p:sp>
      <p:sp>
        <p:nvSpPr>
          <p:cNvPr id="6" name="Dian numeron paikkamerkki 5"/>
          <p:cNvSpPr>
            <a:spLocks noGrp="1"/>
          </p:cNvSpPr>
          <p:nvPr>
            <p:ph type="sldNum" sz="quarter" idx="12"/>
          </p:nvPr>
        </p:nvSpPr>
        <p:spPr/>
        <p:txBody>
          <a:bodyPr/>
          <a:lstStyle/>
          <a:p>
            <a:fld id="{2A4837A0-F8B5-40DF-B7A3-2778985E9851}" type="slidenum">
              <a:rPr lang="fi-FI" smtClean="0"/>
              <a:pPr/>
              <a:t>4</a:t>
            </a:fld>
            <a:endParaRPr lang="fi-FI" dirty="0"/>
          </a:p>
        </p:txBody>
      </p:sp>
      <p:pic>
        <p:nvPicPr>
          <p:cNvPr id="7" name="Sisällön paikkamerkk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00" y="3485278"/>
            <a:ext cx="2232248" cy="3217916"/>
          </a:xfrm>
          <a:prstGeom prst="rect">
            <a:avLst/>
          </a:prstGeom>
        </p:spPr>
      </p:pic>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480268" y="3509778"/>
            <a:ext cx="3631995" cy="2042998"/>
          </a:xfrm>
          <a:prstGeom prst="rect">
            <a:avLst/>
          </a:prstGeom>
        </p:spPr>
      </p:pic>
      <p:pic>
        <p:nvPicPr>
          <p:cNvPr id="2" name="Kuv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9699" y="4908118"/>
            <a:ext cx="3184000" cy="1787098"/>
          </a:xfrm>
          <a:prstGeom prst="rect">
            <a:avLst/>
          </a:prstGeom>
        </p:spPr>
      </p:pic>
      <p:pic>
        <p:nvPicPr>
          <p:cNvPr id="10" name="Kuva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305480"/>
            <a:ext cx="1107296" cy="1107296"/>
          </a:xfrm>
          <a:prstGeom prst="rect">
            <a:avLst/>
          </a:prstGeom>
        </p:spPr>
      </p:pic>
      <p:sp>
        <p:nvSpPr>
          <p:cNvPr id="3" name="Ellipsi 2"/>
          <p:cNvSpPr/>
          <p:nvPr/>
        </p:nvSpPr>
        <p:spPr>
          <a:xfrm>
            <a:off x="6911752" y="3450051"/>
            <a:ext cx="2232248" cy="2438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Käyntikertoja reilu 500, asiakkaita   n. 40</a:t>
            </a:r>
            <a:endParaRPr lang="fi-F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Palvelun toteutus</a:t>
            </a:r>
            <a:endParaRPr lang="fi-FI" dirty="0"/>
          </a:p>
        </p:txBody>
      </p:sp>
      <p:sp>
        <p:nvSpPr>
          <p:cNvPr id="3" name="Sisällön paikkamerkki 2"/>
          <p:cNvSpPr>
            <a:spLocks noGrp="1"/>
          </p:cNvSpPr>
          <p:nvPr>
            <p:ph idx="1"/>
          </p:nvPr>
        </p:nvSpPr>
        <p:spPr/>
        <p:txBody>
          <a:bodyPr/>
          <a:lstStyle/>
          <a:p>
            <a:r>
              <a:rPr lang="fi-FI" dirty="0" smtClean="0"/>
              <a:t>Palveluohjaus Ohjaamossa (mitä, miten, kenelle?)</a:t>
            </a:r>
          </a:p>
          <a:p>
            <a:r>
              <a:rPr lang="fi-FI" dirty="0" smtClean="0"/>
              <a:t>Aikavaraukset syventäviin keskusteluihin tai esim. cv:n tekemiseen</a:t>
            </a:r>
          </a:p>
          <a:p>
            <a:pPr lvl="0"/>
            <a:r>
              <a:rPr lang="fi-FI" dirty="0"/>
              <a:t>N</a:t>
            </a:r>
            <a:r>
              <a:rPr lang="fi-FI" dirty="0" smtClean="0"/>
              <a:t>imetään </a:t>
            </a:r>
            <a:r>
              <a:rPr lang="fi-FI" dirty="0"/>
              <a:t>nuorelle </a:t>
            </a:r>
            <a:r>
              <a:rPr lang="fi-FI" dirty="0" smtClean="0"/>
              <a:t>rinnalla kulkija, </a:t>
            </a:r>
            <a:r>
              <a:rPr lang="fi-FI" dirty="0"/>
              <a:t>etsivän nuorisotyön nuoriso-ohjaajat</a:t>
            </a:r>
          </a:p>
          <a:p>
            <a:pPr lvl="0"/>
            <a:r>
              <a:rPr lang="fi-FI" dirty="0"/>
              <a:t>M</a:t>
            </a:r>
            <a:r>
              <a:rPr lang="fi-FI" dirty="0" smtClean="0"/>
              <a:t>onialaisen </a:t>
            </a:r>
            <a:r>
              <a:rPr lang="fi-FI" dirty="0"/>
              <a:t>verkoston konsultointi</a:t>
            </a:r>
          </a:p>
          <a:p>
            <a:pPr lvl="0"/>
            <a:r>
              <a:rPr lang="fi-FI" dirty="0" smtClean="0"/>
              <a:t>Tapaamisten </a:t>
            </a:r>
            <a:r>
              <a:rPr lang="fi-FI" dirty="0"/>
              <a:t>järjestäminen asiakkaan ja verkoston kesken</a:t>
            </a:r>
          </a:p>
          <a:p>
            <a:pPr lvl="0"/>
            <a:r>
              <a:rPr lang="fi-FI" dirty="0"/>
              <a:t>A</a:t>
            </a:r>
            <a:r>
              <a:rPr lang="fi-FI" dirty="0" smtClean="0"/>
              <a:t>siakkaan </a:t>
            </a:r>
            <a:r>
              <a:rPr lang="fi-FI" dirty="0"/>
              <a:t>tukeminen ja palvelujen toteutumisen seuranta</a:t>
            </a:r>
          </a:p>
          <a:p>
            <a:endParaRPr lang="fi-FI" dirty="0"/>
          </a:p>
        </p:txBody>
      </p:sp>
      <p:sp>
        <p:nvSpPr>
          <p:cNvPr id="5" name="Alatunnisteen paikkamerkki 4"/>
          <p:cNvSpPr>
            <a:spLocks noGrp="1"/>
          </p:cNvSpPr>
          <p:nvPr>
            <p:ph type="ftr" sz="quarter" idx="11"/>
          </p:nvPr>
        </p:nvSpPr>
        <p:spPr/>
        <p:txBody>
          <a:bodyPr/>
          <a:lstStyle/>
          <a:p>
            <a:r>
              <a:rPr lang="fi-FI" smtClean="0"/>
              <a:t>Etunimi Sukunimi</a:t>
            </a:r>
            <a:endParaRPr lang="fi-FI"/>
          </a:p>
        </p:txBody>
      </p:sp>
      <p:sp>
        <p:nvSpPr>
          <p:cNvPr id="6" name="Dian numeron paikkamerkki 5"/>
          <p:cNvSpPr>
            <a:spLocks noGrp="1"/>
          </p:cNvSpPr>
          <p:nvPr>
            <p:ph type="sldNum" sz="quarter" idx="12"/>
          </p:nvPr>
        </p:nvSpPr>
        <p:spPr/>
        <p:txBody>
          <a:bodyPr/>
          <a:lstStyle/>
          <a:p>
            <a:fld id="{2A4837A0-F8B5-40DF-B7A3-2778985E9851}" type="slidenum">
              <a:rPr lang="fi-FI" smtClean="0"/>
              <a:pPr/>
              <a:t>5</a:t>
            </a:fld>
            <a:endParaRPr lang="fi-FI" dirty="0"/>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5480"/>
            <a:ext cx="1107296" cy="1107296"/>
          </a:xfrm>
          <a:prstGeom prst="rect">
            <a:avLst/>
          </a:prstGeom>
        </p:spPr>
      </p:pic>
    </p:spTree>
    <p:extLst>
      <p:ext uri="{BB962C8B-B14F-4D97-AF65-F5344CB8AC3E}">
        <p14:creationId xmlns:p14="http://schemas.microsoft.com/office/powerpoint/2010/main" val="283606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332656"/>
            <a:ext cx="8064500" cy="3432806"/>
          </a:xfrm>
        </p:spPr>
      </p:pic>
      <p:sp>
        <p:nvSpPr>
          <p:cNvPr id="4" name="Päivämäärän paikkamerkki 3"/>
          <p:cNvSpPr>
            <a:spLocks noGrp="1"/>
          </p:cNvSpPr>
          <p:nvPr>
            <p:ph type="dt" sz="half" idx="10"/>
          </p:nvPr>
        </p:nvSpPr>
        <p:spPr/>
        <p:txBody>
          <a:bodyPr/>
          <a:lstStyle/>
          <a:p>
            <a:fld id="{E926D19E-78B6-4D02-8772-4056A94F9977}" type="datetime1">
              <a:rPr lang="fi-FI" smtClean="0"/>
              <a:pPr/>
              <a:t>1.12.2015</a:t>
            </a:fld>
            <a:endParaRPr lang="fi-FI" dirty="0"/>
          </a:p>
        </p:txBody>
      </p:sp>
      <p:sp>
        <p:nvSpPr>
          <p:cNvPr id="5" name="Alatunnisteen paikkamerkki 4"/>
          <p:cNvSpPr>
            <a:spLocks noGrp="1"/>
          </p:cNvSpPr>
          <p:nvPr>
            <p:ph type="ftr" sz="quarter" idx="11"/>
          </p:nvPr>
        </p:nvSpPr>
        <p:spPr/>
        <p:txBody>
          <a:bodyPr/>
          <a:lstStyle/>
          <a:p>
            <a:r>
              <a:rPr lang="fi-FI" smtClean="0"/>
              <a:t>Etunimi Sukunimi</a:t>
            </a:r>
            <a:endParaRPr lang="fi-FI"/>
          </a:p>
        </p:txBody>
      </p:sp>
      <p:sp>
        <p:nvSpPr>
          <p:cNvPr id="6" name="Dian numeron paikkamerkki 5"/>
          <p:cNvSpPr>
            <a:spLocks noGrp="1"/>
          </p:cNvSpPr>
          <p:nvPr>
            <p:ph type="sldNum" sz="quarter" idx="12"/>
          </p:nvPr>
        </p:nvSpPr>
        <p:spPr/>
        <p:txBody>
          <a:bodyPr/>
          <a:lstStyle/>
          <a:p>
            <a:fld id="{2A4837A0-F8B5-40DF-B7A3-2778985E9851}" type="slidenum">
              <a:rPr lang="fi-FI" smtClean="0"/>
              <a:pPr/>
              <a:t>6</a:t>
            </a:fld>
            <a:endParaRPr lang="fi-FI" dirty="0"/>
          </a:p>
        </p:txBody>
      </p:sp>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861048"/>
            <a:ext cx="4031736" cy="2688393"/>
          </a:xfrm>
          <a:prstGeom prst="rect">
            <a:avLst/>
          </a:prstGeom>
        </p:spPr>
      </p:pic>
      <p:sp>
        <p:nvSpPr>
          <p:cNvPr id="2" name="Tekstiruutu 1"/>
          <p:cNvSpPr txBox="1"/>
          <p:nvPr/>
        </p:nvSpPr>
        <p:spPr>
          <a:xfrm>
            <a:off x="4860032" y="4149080"/>
            <a:ext cx="2232248" cy="369332"/>
          </a:xfrm>
          <a:prstGeom prst="rect">
            <a:avLst/>
          </a:prstGeom>
          <a:noFill/>
        </p:spPr>
        <p:txBody>
          <a:bodyPr wrap="square" rtlCol="0">
            <a:spAutoFit/>
          </a:bodyPr>
          <a:lstStyle/>
          <a:p>
            <a:r>
              <a:rPr lang="fi-FI" dirty="0" smtClean="0"/>
              <a:t>Matala kynnys</a:t>
            </a:r>
            <a:endParaRPr lang="fi-FI" dirty="0"/>
          </a:p>
        </p:txBody>
      </p:sp>
      <p:pic>
        <p:nvPicPr>
          <p:cNvPr id="9" name="Kuv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382" y="1268760"/>
            <a:ext cx="1107296" cy="1107296"/>
          </a:xfrm>
          <a:prstGeom prst="rect">
            <a:avLst/>
          </a:prstGeom>
        </p:spPr>
      </p:pic>
    </p:spTree>
    <p:extLst>
      <p:ext uri="{BB962C8B-B14F-4D97-AF65-F5344CB8AC3E}">
        <p14:creationId xmlns:p14="http://schemas.microsoft.com/office/powerpoint/2010/main" val="1624845748"/>
      </p:ext>
    </p:extLst>
  </p:cSld>
  <p:clrMapOvr>
    <a:masterClrMapping/>
  </p:clrMapOvr>
</p:sld>
</file>

<file path=ppt/theme/theme1.xml><?xml version="1.0" encoding="utf-8"?>
<a:theme xmlns:a="http://schemas.openxmlformats.org/drawingml/2006/main" name="TEM_Rakennerahastot_2014-2020_mallipohja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TEM_Rakennerahastot_2014-2020_mallipohja_ESR_FI_7.14</Template>
  <TotalTime>360</TotalTime>
  <Words>158</Words>
  <Application>Microsoft Office PowerPoint</Application>
  <PresentationFormat>Näytössä katseltava diaesitys (4:3)</PresentationFormat>
  <Paragraphs>42</Paragraphs>
  <Slides>6</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6</vt:i4>
      </vt:variant>
    </vt:vector>
  </HeadingPairs>
  <TitlesOfParts>
    <vt:vector size="9" baseType="lpstr">
      <vt:lpstr>Arial</vt:lpstr>
      <vt:lpstr>Calibri</vt:lpstr>
      <vt:lpstr>TEM_Rakennerahastot_2014-2020_mallipohja_ESR_FI_7.14</vt:lpstr>
      <vt:lpstr>Kokemuksia ohjaamo-toiminnan aloittamisesta</vt:lpstr>
      <vt:lpstr>Ohjaamo-toiminta</vt:lpstr>
      <vt:lpstr>Käynnistäminen</vt:lpstr>
      <vt:lpstr>Ohjaamo-toiminta käytännössä Kouvolassa</vt:lpstr>
      <vt:lpstr>Palvelun toteutus</vt:lpstr>
      <vt:lpstr>PowerPoint-esitys</vt:lpstr>
    </vt:vector>
  </TitlesOfParts>
  <Company>Kymenlaakson AMK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Kouvolan Ohjaamo -hanke</dc:title>
  <dc:creator>Heimonen Sanna</dc:creator>
  <cp:lastModifiedBy>Heimonen Sanna</cp:lastModifiedBy>
  <cp:revision>39</cp:revision>
  <dcterms:created xsi:type="dcterms:W3CDTF">2015-03-13T12:40:23Z</dcterms:created>
  <dcterms:modified xsi:type="dcterms:W3CDTF">2015-12-01T07:31:20Z</dcterms:modified>
</cp:coreProperties>
</file>