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79556C-3D13-95DD-275D-4597A1CFD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C2CB7AB-44B5-4DEA-DA08-0E7C2EC005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86C71E-D1FB-BB61-3AC8-23736F265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8DE541-2B61-99FF-3DAF-F4457C247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1D2162-597C-903E-DBF9-4845B2FCF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6897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EF9D5A-884E-6175-B9F1-1CD56F8BE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899A8FA-3D3F-4BA5-7253-D4EFC31CB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55F42C-60F9-67A4-EE4C-0AAE0F93F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2D368D-6B94-AE80-2F8E-C42DB77C2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F21294-09BB-36D7-53A6-877D16807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73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49B0C8D-61E2-FEC4-F4AE-A174AE46B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24E2178-BFE0-9A73-19EF-0DDAD7016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E5E496-82A6-79EE-0B64-0DD6498C1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2E1F98-8728-C7C5-DCAD-48F2E6DC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3B77C2-EA81-8B34-4706-CA9BA288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15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6A2543-D64F-2AAE-01B8-8BDA47531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6C9377-F7B3-D3C9-620C-07E678745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981832-9E25-33B6-79DC-8F74108F1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A1AA77-C3D0-9AAA-C8A9-98BD8A3E0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D946CE-ABB8-B6D0-2D55-DD6B0C253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52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5BA4AF-9379-36E2-F9BF-9803B65F9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537ED6A-D949-74F5-ABF6-21197A309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89F2B-BB42-0B86-DC05-06586C1EB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0DF2AA-1D95-1608-1D0D-E87C3B6C4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C3E365-3A77-C654-E1D3-BC026C66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75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6B9560-E5F4-038B-2E83-820D98A5A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B582EB-646E-4AA7-E3FC-0164887DD4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952C32-F6B2-DD9B-8554-1D9A73991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DB3AEC0-B2BD-DDD9-B38A-4F71C7A98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EEC4D5-2411-D073-ADEF-D33BF3185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159E68A-66A4-CFCE-931E-F0AA7ADDF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051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84C8D7-A128-F6BC-88B1-3634EBFEC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812C6D3-6581-F176-7F4A-968409963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ECA48F8-AE74-2FC8-8607-337A25C04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A706518-461E-B38A-9C34-0112BEFA7D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0289743-D84F-F37B-3F1E-D901BC43F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C1178C4-B2EF-E889-8833-A410B6F89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AA272DF-9C0B-3830-7CDB-46596BF07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EE74A0F-3DF0-DF45-B747-0372455FF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39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284FBD-7CF0-1893-4189-703F04E9B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61C596E-520A-31F5-553F-FBE85043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BFE6953-65F8-8C29-01BE-5CAA142CC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9E61136-96F3-71D4-C46C-0DA3722CD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617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DDD09A8-F985-3E4C-ED49-548676927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BD18042-969D-3678-E4F8-233EA8715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0C612B2-B95B-CE98-409E-BBF7D81CB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80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E8FE60-A8BE-6D4F-4525-756F4D8A0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2B8962-B7FA-9172-9DFD-F22A14C72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9492140-2DFE-EDE9-D40C-3551C631E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78E579-79E4-99FF-B8F7-0DA17637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157F7E-4729-A9F1-D9CD-8B96C6F1A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416BE5B-BF83-215A-F69D-953DDABDA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5166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F76238-2942-403F-45A6-D2F4B9EF5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4BB1AEC-6B55-0F77-6A4E-D3832B0A5B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EBE101-AE9C-AB34-C420-C62B92D3C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9C57DA0-7EA8-4AC8-57F0-51142C527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32A9519-CAEC-6C4D-1B50-CCDE9FFDB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09792A9-5DAB-891D-892C-15C8DA371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679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66500CF-52DC-5AA0-CFFE-21EC26EC5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CA56A40-FBEA-5B45-B76E-4133F20EE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A829DB-A70D-1D10-F476-4E80F0BC9A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93C355-9304-41BD-BCB1-9E4B100E1BD8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B5C60D-E6B2-BCAC-8DA3-473EF2DF7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A632B2-1470-C7E4-5655-5E9068554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38FE1E-62BF-4A26-9DB9-ABEE0990A8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804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3136D6-766C-D238-EF3A-4D75B59004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Kappale 7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8A57834-B3DA-7953-A2AD-D31B52E639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Sanastoa s. 225</a:t>
            </a:r>
          </a:p>
        </p:txBody>
      </p:sp>
    </p:spTree>
    <p:extLst>
      <p:ext uri="{BB962C8B-B14F-4D97-AF65-F5344CB8AC3E}">
        <p14:creationId xmlns:p14="http://schemas.microsoft.com/office/powerpoint/2010/main" val="3406212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2C0489-4221-1223-7131-ADE30EBB9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170273-EDB4-6090-B0FC-17E15F5CC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Suunnilleen</a:t>
            </a:r>
          </a:p>
          <a:p>
            <a:pPr marL="0" indent="0">
              <a:buNone/>
            </a:pPr>
            <a:r>
              <a:rPr lang="fi-FI" dirty="0"/>
              <a:t>Noin</a:t>
            </a:r>
          </a:p>
          <a:p>
            <a:r>
              <a:rPr lang="fi-FI" dirty="0"/>
              <a:t>Valitettavasti</a:t>
            </a:r>
          </a:p>
          <a:p>
            <a:pPr marL="0" indent="0">
              <a:buNone/>
            </a:pPr>
            <a:r>
              <a:rPr lang="fi-FI" dirty="0"/>
              <a:t>Ikävä kyllä </a:t>
            </a:r>
          </a:p>
          <a:p>
            <a:r>
              <a:rPr lang="fi-FI" dirty="0"/>
              <a:t>Riittää</a:t>
            </a:r>
          </a:p>
          <a:p>
            <a:pPr marL="0" indent="0">
              <a:buNone/>
            </a:pPr>
            <a:r>
              <a:rPr lang="fi-FI" dirty="0"/>
              <a:t>Olla tarpeeksi</a:t>
            </a:r>
          </a:p>
          <a:p>
            <a:r>
              <a:rPr lang="fi-FI" dirty="0"/>
              <a:t>Tässä vaiheessa</a:t>
            </a:r>
          </a:p>
          <a:p>
            <a:pPr marL="0" indent="0">
              <a:buNone/>
            </a:pPr>
            <a:r>
              <a:rPr lang="fi-FI" dirty="0"/>
              <a:t>Tällä hetkellä</a:t>
            </a:r>
          </a:p>
        </p:txBody>
      </p:sp>
    </p:spTree>
    <p:extLst>
      <p:ext uri="{BB962C8B-B14F-4D97-AF65-F5344CB8AC3E}">
        <p14:creationId xmlns:p14="http://schemas.microsoft.com/office/powerpoint/2010/main" val="183950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9BAFB4-B03D-88A7-B741-A8F736622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694B2F-27CA-8F5B-3DD2-EB107AA9F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Kirjata + mihin</a:t>
            </a:r>
          </a:p>
          <a:p>
            <a:pPr marL="0" indent="0">
              <a:buNone/>
            </a:pPr>
            <a:r>
              <a:rPr lang="fi-FI" dirty="0"/>
              <a:t>Kirjoittaa muistiin</a:t>
            </a:r>
          </a:p>
          <a:p>
            <a:r>
              <a:rPr lang="fi-FI" dirty="0"/>
              <a:t>Miettiä</a:t>
            </a:r>
          </a:p>
          <a:p>
            <a:pPr marL="0" indent="0">
              <a:buNone/>
            </a:pPr>
            <a:r>
              <a:rPr lang="fi-FI" dirty="0"/>
              <a:t>Ajatella, pohtia</a:t>
            </a:r>
          </a:p>
          <a:p>
            <a:r>
              <a:rPr lang="fi-FI" dirty="0"/>
              <a:t>Jotta</a:t>
            </a:r>
          </a:p>
          <a:p>
            <a:pPr marL="0" indent="0">
              <a:buNone/>
            </a:pPr>
            <a:r>
              <a:rPr lang="fi-FI" dirty="0"/>
              <a:t>Siksi, että</a:t>
            </a:r>
          </a:p>
          <a:p>
            <a:r>
              <a:rPr lang="fi-FI" dirty="0"/>
              <a:t>Työ</a:t>
            </a:r>
            <a:r>
              <a:rPr lang="fi-FI" dirty="0">
                <a:highlight>
                  <a:srgbClr val="FFFF00"/>
                </a:highlight>
              </a:rPr>
              <a:t>tön</a:t>
            </a:r>
          </a:p>
          <a:p>
            <a:pPr marL="0" indent="0">
              <a:buNone/>
            </a:pPr>
            <a:r>
              <a:rPr lang="fi-FI" dirty="0">
                <a:highlight>
                  <a:srgbClr val="FFFF00"/>
                </a:highlight>
              </a:rPr>
              <a:t>Ei </a:t>
            </a:r>
            <a:r>
              <a:rPr lang="fi-FI" dirty="0"/>
              <a:t>työtä</a:t>
            </a:r>
          </a:p>
        </p:txBody>
      </p:sp>
    </p:spTree>
    <p:extLst>
      <p:ext uri="{BB962C8B-B14F-4D97-AF65-F5344CB8AC3E}">
        <p14:creationId xmlns:p14="http://schemas.microsoft.com/office/powerpoint/2010/main" val="357814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E469D8-986E-B5CC-EAB3-D94B0227C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81ECCB-67B7-9F3E-044E-BBD4DEC24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Pätevöitymiskoulutus</a:t>
            </a:r>
          </a:p>
          <a:p>
            <a:pPr marL="0" indent="0">
              <a:buNone/>
            </a:pPr>
            <a:r>
              <a:rPr lang="fi-FI" dirty="0"/>
              <a:t>Verbi pätevöityä = tulla päteväksi ammattiin</a:t>
            </a:r>
          </a:p>
          <a:p>
            <a:r>
              <a:rPr lang="fi-FI" dirty="0"/>
              <a:t>Hoitoala</a:t>
            </a:r>
          </a:p>
          <a:p>
            <a:pPr marL="0" indent="0">
              <a:buNone/>
            </a:pPr>
            <a:r>
              <a:rPr lang="fi-FI" dirty="0"/>
              <a:t>Terveydenhoidon ammatit</a:t>
            </a:r>
          </a:p>
          <a:p>
            <a:r>
              <a:rPr lang="fi-FI" dirty="0"/>
              <a:t>pätevyys</a:t>
            </a:r>
          </a:p>
          <a:p>
            <a:pPr marL="0" indent="0">
              <a:buNone/>
            </a:pPr>
            <a:r>
              <a:rPr lang="fi-FI" dirty="0"/>
              <a:t>Sopiva ammattitutkinto</a:t>
            </a:r>
          </a:p>
          <a:p>
            <a:r>
              <a:rPr lang="fi-FI" dirty="0"/>
              <a:t>Helpo</a:t>
            </a:r>
            <a:r>
              <a:rPr lang="fi-FI" dirty="0">
                <a:highlight>
                  <a:srgbClr val="FFFF00"/>
                </a:highlight>
              </a:rPr>
              <a:t>mpi</a:t>
            </a:r>
          </a:p>
          <a:p>
            <a:pPr marL="0" indent="0">
              <a:buNone/>
            </a:pPr>
            <a:r>
              <a:rPr lang="fi-FI" dirty="0"/>
              <a:t>Helppo – helpo</a:t>
            </a:r>
            <a:r>
              <a:rPr lang="fi-FI" dirty="0">
                <a:highlight>
                  <a:srgbClr val="FFFF00"/>
                </a:highlight>
              </a:rPr>
              <a:t>mpi </a:t>
            </a:r>
            <a:r>
              <a:rPr lang="fi-FI" dirty="0"/>
              <a:t>kuin (komparatiivi) – helpoin (superlatiivi)</a:t>
            </a:r>
          </a:p>
        </p:txBody>
      </p:sp>
    </p:spTree>
    <p:extLst>
      <p:ext uri="{BB962C8B-B14F-4D97-AF65-F5344CB8AC3E}">
        <p14:creationId xmlns:p14="http://schemas.microsoft.com/office/powerpoint/2010/main" val="182817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032353-B239-FCB0-30EC-7E85A7519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4BD43D-10A9-33D5-181E-CA5ADEC93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-</a:t>
            </a:r>
            <a:r>
              <a:rPr lang="fi-FI" dirty="0" err="1"/>
              <a:t>han</a:t>
            </a:r>
            <a:r>
              <a:rPr lang="fi-FI" dirty="0"/>
              <a:t>/-hän</a:t>
            </a:r>
          </a:p>
          <a:p>
            <a:pPr marL="0" indent="0">
              <a:buNone/>
            </a:pPr>
            <a:r>
              <a:rPr lang="fi-FI" dirty="0"/>
              <a:t>Se</a:t>
            </a:r>
            <a:r>
              <a:rPr lang="fi-FI" dirty="0">
                <a:highlight>
                  <a:srgbClr val="FFFF00"/>
                </a:highlight>
              </a:rPr>
              <a:t>hän</a:t>
            </a:r>
            <a:r>
              <a:rPr lang="fi-FI" dirty="0"/>
              <a:t> on hyvä juttu. (uusi asia)</a:t>
            </a:r>
          </a:p>
          <a:p>
            <a:pPr marL="0" indent="0">
              <a:buNone/>
            </a:pPr>
            <a:r>
              <a:rPr lang="fi-FI" dirty="0"/>
              <a:t>Tule</a:t>
            </a:r>
            <a:r>
              <a:rPr lang="fi-FI" dirty="0">
                <a:highlight>
                  <a:srgbClr val="FFFF00"/>
                </a:highlight>
              </a:rPr>
              <a:t>han</a:t>
            </a:r>
            <a:r>
              <a:rPr lang="fi-FI" dirty="0"/>
              <a:t> tänne. (kohtelias, ”pehmeämpi” käsky)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261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84</Words>
  <Application>Microsoft Office PowerPoint</Application>
  <PresentationFormat>Laajakuva</PresentationFormat>
  <Paragraphs>30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Kappale 7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2025-04-28T10:21:03Z</dcterms:created>
  <dcterms:modified xsi:type="dcterms:W3CDTF">2025-04-28T10:37:35Z</dcterms:modified>
</cp:coreProperties>
</file>