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048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91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73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855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964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235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312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814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560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100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282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BC79C-87EB-4773-A513-9123F89F35DC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8B742-B6EF-44C9-BF39-5556883671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88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40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0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2" b="94489" l="11667" r="88000"/>
                    </a14:imgEffect>
                  </a14:imgLayer>
                </a14:imgProps>
              </a:ext>
            </a:extLst>
          </a:blip>
          <a:srcRect l="9837" t="2271" r="10370" b="2670"/>
          <a:stretch/>
        </p:blipFill>
        <p:spPr>
          <a:xfrm>
            <a:off x="2423160" y="100584"/>
            <a:ext cx="7296912" cy="651967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7" b="87378" l="40200" r="88800"/>
                    </a14:imgEffect>
                  </a14:imgLayer>
                </a14:imgProps>
              </a:ext>
            </a:extLst>
          </a:blip>
          <a:srcRect l="34734" t="3204" r="10570" b="3204"/>
          <a:stretch/>
        </p:blipFill>
        <p:spPr>
          <a:xfrm>
            <a:off x="4700016" y="164592"/>
            <a:ext cx="5001768" cy="641908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56" b="94044" l="35067" r="63267"/>
                    </a14:imgEffect>
                  </a14:imgLayer>
                </a14:imgProps>
              </a:ext>
            </a:extLst>
          </a:blip>
          <a:srcRect l="34635" t="9604" r="36567" b="4403"/>
          <a:stretch/>
        </p:blipFill>
        <p:spPr>
          <a:xfrm>
            <a:off x="4690872" y="658368"/>
            <a:ext cx="2633472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64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78" y="229763"/>
            <a:ext cx="7720699" cy="630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40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46" y="159144"/>
            <a:ext cx="3455581" cy="66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4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/>
          <a:srcRect l="1933" t="2091" r="1516" b="1453"/>
          <a:stretch/>
        </p:blipFill>
        <p:spPr>
          <a:xfrm>
            <a:off x="3130580" y="212651"/>
            <a:ext cx="5987547" cy="65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4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74" y="124553"/>
            <a:ext cx="6606110" cy="660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77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05" y="393405"/>
            <a:ext cx="7848165" cy="61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2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791" y="152116"/>
            <a:ext cx="6468417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08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Laajakuva</PresentationFormat>
  <Paragraphs>0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Tammelan kunta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Suvi Jussila</dc:creator>
  <cp:lastModifiedBy>Suvi Jussila</cp:lastModifiedBy>
  <cp:revision>4</cp:revision>
  <dcterms:created xsi:type="dcterms:W3CDTF">2021-02-18T15:54:24Z</dcterms:created>
  <dcterms:modified xsi:type="dcterms:W3CDTF">2021-02-18T16:24:39Z</dcterms:modified>
</cp:coreProperties>
</file>