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99" r:id="rId2"/>
    <p:sldId id="256" r:id="rId3"/>
    <p:sldId id="265" r:id="rId4"/>
    <p:sldId id="259" r:id="rId5"/>
    <p:sldId id="260" r:id="rId6"/>
    <p:sldId id="266" r:id="rId7"/>
    <p:sldId id="258" r:id="rId8"/>
    <p:sldId id="298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7" r:id="rId38"/>
    <p:sldId id="30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4885B73-BB9F-4631-B706-3AB703F1B073}" type="datetimeFigureOut">
              <a:rPr lang="en-US" smtClean="0"/>
              <a:t>9/9/2017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90237D2-9275-4E0F-8D01-7F30876E51F8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703757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5B73-BB9F-4631-B706-3AB703F1B073}" type="datetimeFigureOut">
              <a:rPr lang="en-US" smtClean="0"/>
              <a:t>9/9/2017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237D2-9275-4E0F-8D01-7F30876E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5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5B73-BB9F-4631-B706-3AB703F1B073}" type="datetimeFigureOut">
              <a:rPr lang="en-US" smtClean="0"/>
              <a:t>9/9/2017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237D2-9275-4E0F-8D01-7F30876E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19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5B73-BB9F-4631-B706-3AB703F1B073}" type="datetimeFigureOut">
              <a:rPr lang="en-US" smtClean="0"/>
              <a:t>9/9/2017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237D2-9275-4E0F-8D01-7F30876E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89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885B73-BB9F-4631-B706-3AB703F1B073}" type="datetimeFigureOut">
              <a:rPr lang="en-US" smtClean="0"/>
              <a:t>9/9/2017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90237D2-9275-4E0F-8D01-7F30876E51F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37687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5B73-BB9F-4631-B706-3AB703F1B073}" type="datetimeFigureOut">
              <a:rPr lang="en-US" smtClean="0"/>
              <a:t>9/9/2017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237D2-9275-4E0F-8D01-7F30876E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95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5B73-BB9F-4631-B706-3AB703F1B073}" type="datetimeFigureOut">
              <a:rPr lang="en-US" smtClean="0"/>
              <a:t>9/9/2017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237D2-9275-4E0F-8D01-7F30876E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70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5B73-BB9F-4631-B706-3AB703F1B073}" type="datetimeFigureOut">
              <a:rPr lang="en-US" smtClean="0"/>
              <a:t>9/9/2017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237D2-9275-4E0F-8D01-7F30876E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69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85B73-BB9F-4631-B706-3AB703F1B073}" type="datetimeFigureOut">
              <a:rPr lang="en-US" smtClean="0"/>
              <a:t>9/9/2017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237D2-9275-4E0F-8D01-7F30876E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8796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885B73-BB9F-4631-B706-3AB703F1B073}" type="datetimeFigureOut">
              <a:rPr lang="en-US" smtClean="0"/>
              <a:t>9/9/2017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90237D2-9275-4E0F-8D01-7F30876E51F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030111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885B73-BB9F-4631-B706-3AB703F1B073}" type="datetimeFigureOut">
              <a:rPr lang="en-US" smtClean="0"/>
              <a:t>9/9/2017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90237D2-9275-4E0F-8D01-7F30876E51F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47262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4885B73-BB9F-4631-B706-3AB703F1B073}" type="datetimeFigureOut">
              <a:rPr lang="en-US" smtClean="0"/>
              <a:t>9/9/2017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290237D2-9275-4E0F-8D01-7F30876E51F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39167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englishteaching101.com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s://twitter.com/ENteaching10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nterest.com/ENteaching101/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EnglishTeaching101/" TargetMode="Externa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englishteaching101.com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s://twitter.com/ENteaching10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nterest.com/ENteaching101/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EnglishTeaching101/" TargetMode="Externa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56851"/>
            <a:ext cx="10892589" cy="1325563"/>
          </a:xfrm>
        </p:spPr>
        <p:txBody>
          <a:bodyPr/>
          <a:lstStyle/>
          <a:p>
            <a:r>
              <a:rPr lang="en-US" dirty="0" smtClean="0"/>
              <a:t>Thank you for downloading this free resource!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79659"/>
            <a:ext cx="10515600" cy="238544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+mj-lt"/>
              </a:rPr>
              <a:t>I believe English teaching resources should be free but keeping a website is very costly! </a:t>
            </a:r>
            <a:r>
              <a:rPr lang="en-US" sz="2400" i="1" dirty="0" smtClean="0">
                <a:latin typeface="+mj-lt"/>
              </a:rPr>
              <a:t>PLEASE </a:t>
            </a:r>
            <a:r>
              <a:rPr lang="en-US" sz="2400" dirty="0" smtClean="0">
                <a:latin typeface="+mj-lt"/>
              </a:rPr>
              <a:t>help me </a:t>
            </a:r>
            <a:r>
              <a:rPr lang="en-US" sz="2400" dirty="0">
                <a:latin typeface="+mj-lt"/>
              </a:rPr>
              <a:t>continue making my resources FREE </a:t>
            </a:r>
            <a:r>
              <a:rPr lang="en-US" sz="2400" dirty="0" smtClean="0">
                <a:latin typeface="+mj-lt"/>
              </a:rPr>
              <a:t>and keep my blog running by clicking some GOOGLE ADS that appear in my website. Average revenue I get per click is only $0.01 (LOL, no kidding!) but it’s up to you how willing you are to support my advocacy. </a:t>
            </a:r>
          </a:p>
          <a:p>
            <a:r>
              <a:rPr lang="en-US" sz="2400" dirty="0" smtClean="0">
                <a:latin typeface="+mj-lt"/>
              </a:rPr>
              <a:t>Sharing is caring! Please share my blog posts to your friends and colleagues.</a:t>
            </a:r>
            <a:endParaRPr lang="en-US" sz="2400" dirty="0">
              <a:latin typeface="+mj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8415" y="2878119"/>
            <a:ext cx="108925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For more resources and updates, follow me on social media:</a:t>
            </a:r>
            <a:endParaRPr lang="en-US" sz="3200" dirty="0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17" y="3972688"/>
            <a:ext cx="1094874" cy="1094874"/>
          </a:xfrm>
          <a:prstGeom prst="rect">
            <a:avLst/>
          </a:prstGeom>
        </p:spPr>
      </p:pic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710" y="3829814"/>
            <a:ext cx="1093364" cy="1093364"/>
          </a:xfrm>
          <a:prstGeom prst="rect">
            <a:avLst/>
          </a:prstGeom>
        </p:spPr>
      </p:pic>
      <p:pic>
        <p:nvPicPr>
          <p:cNvPr id="7" name="Picture 6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887" y="5369315"/>
            <a:ext cx="1094874" cy="1094874"/>
          </a:xfrm>
          <a:prstGeom prst="rect">
            <a:avLst/>
          </a:prstGeom>
        </p:spPr>
      </p:pic>
      <p:pic>
        <p:nvPicPr>
          <p:cNvPr id="8" name="Picture 7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17" y="5268350"/>
            <a:ext cx="1094874" cy="10948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75289" y="4089684"/>
            <a:ext cx="2747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https://www.facebook.com/EnglishTeaching101/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775289" y="5695552"/>
            <a:ext cx="2747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6"/>
              </a:rPr>
              <a:t>https://www.pinterest.com/ENteaching101/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197806" y="4089684"/>
            <a:ext cx="2125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https://twitter.com/ENteaching101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245744" y="5631121"/>
            <a:ext cx="3233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8"/>
              </a:rPr>
              <a:t>http://englishteaching101.com/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70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4294967295"/>
          </p:nvPr>
        </p:nvSpPr>
        <p:spPr>
          <a:xfrm>
            <a:off x="3219182" y="446088"/>
            <a:ext cx="7772400" cy="1470025"/>
          </a:xfrm>
        </p:spPr>
        <p:txBody>
          <a:bodyPr>
            <a:noAutofit/>
          </a:bodyPr>
          <a:lstStyle/>
          <a:p>
            <a:r>
              <a:rPr lang="en-US" altLang="ko-KR" sz="9600" dirty="0">
                <a:latin typeface="Comic Sans MS" pitchFamily="66" charset="0"/>
              </a:rPr>
              <a:t>Dragonfly</a:t>
            </a:r>
            <a:endParaRPr lang="ko-KR" altLang="en-US" sz="9600" dirty="0">
              <a:latin typeface="Comic Sans MS" pitchFamily="66" charset="0"/>
            </a:endParaRPr>
          </a:p>
        </p:txBody>
      </p:sp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1494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3018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2" descr="data:image/jpeg;base64,/9j/4AAQSkZJRgABAQAAAQABAAD/2wCEAAkGBxQTEhUUExQWFhUXFxgaGBgXFyAdHBoYHBQXFxwYHB0fISggHBwlHBQUITEhJSkrLi4uFx8zODMsNygtLiwBCgoKDg0OGxAQGzQmICQsLCwsLDcyNy40LCwsLCwsLCwsNC8yMiwsLCwsLCwsLCwsLCwsLCwsLCwsLCwsLCwsLP/AABEIAMIBAwMBEQACEQEDEQH/xAAbAAADAQEBAQEAAAAAAAAAAAADBAUCAQYAB//EAEgQAAIAAwMJBAYIBAUDBQEAAAECAAMRBBIhBTFBUWFxgZGhEyKxwQYyQnKC0RQjM1JiosLSkrLh8BVDU4PxJJPiFlRjc6NE/8QAGQEAAwEBAQAAAAAAAAAAAAAAAQIDAAQF/8QAPBEAAQMCAgcIAgICAAQHAQAAAQACEQMhEjFBUYGRobHwBBMiYXHB0eEyQlLxFCNiY3LSM0NTkqKywgX/2gAMAwEAAhEDEQA/APz5MnnRU7lJjvgDNeN3kpyy5MU4veG4NDBoU3VYTE7JUnCjTNt6gjYBNj1vWFV0XXBkymZb3xHygQtjnSm7NIIJrLIGu8T4VgS7UicOtOCUq5lZjsx/rDQdBhTMakK0IFILrQnNewgYU2KUOXJ7T1afx+UZZEfJj/h3FvLPBICWUla7GVwa6ukVb+gjRKIcNaV+jH76n/cXzMaCmxBM2XJrtmauyobwYxoOpYuEKgmRZxxMt2Puv8oLqkBT8OviFoZJmrU9ko2FDXqKQjagJiUXYQgTbDObBFp+EIoPQVMMIfkUMQZGJBSw2hBUy3A19nhzuximxDQuT2Bob7E6b1R8xSC2SLpZvkmLPYpbCrMV2VDHoI3lK0+STtMoD1ZdRravyEOQNaUE6UsJTHMqDgvnAsmWlsj/AHlHH5RrLSmZOT5lRR6+HM4QQQNCBkhO2mxe0yriK3VGfaDSh4RMYURiySDK7GkuUFp95q8aE0hSqCIum5Fmnk95lG5B4gQ2SQkaAuWiQxJvMx2YCv8Ae6KYBrSY/JJrJAOIC7S1OopALWo436FycZJApWumpqIEakQXaUSzOR3rqhSKZusbCdCGITe6alWpdLKNtwnwjEGIzWls6kplOVMBrWgzjWRStaZ9MaLQi1wCmuHbOb2/PzjQU8tQuxOpf4h84CcXVLtGY96Ug3ELzFcd8LJzQwtAgKrYpUmlC1w+9eHTGHxSpYSEd1UZpiHi3ygSCthIRLI0sjvVA/AAa8zQRKo536xtTtaP2X06Wns9vdOgEHmVUCC1xjxRKxaNCxIsiZzL4zHPMw2M6EC2LkolqkGWVpKRlYCjIgK462bDrDOLgPEUGBrvxTi5PVVR3AN7/RThTYYHdvcCR8pTVY0x9Ju0ZGVxeVjLGqYhrwowrBczAACJPlBUxWDpw6PIxvS8ixqpo81VFPZDY7KFomX2sDvVgDm4i65aVQ4oHpoJNAdecDoYzXOIlO9rQYBnZpSQmLe9YDDC6xrXr4RWXR9qcN6CNKM9ibsygOYGZQ86gV4RJ1IPEOEpxUAuF1Mnzg1aOdgmBhxBhTRZH4+yJrOOlbtdtnin1RoMKBKYacR4xnMkQg0gaUH6cpBrLuHRixP8wHQxhTa24J3oh5jClnLMKhpYXaFPC9dNOcOI1rERAhLIj1u31Pu08SQIoBpIKVGtliYL43TePMYcoXMzl5IAxbim7NIl9ngFZ6YmYzLTDQBQGm+M1wydY7+SDmmZGXW1KGzH7yfxGGSOLhold+h4Z0394+AjZppNl1nel3tMBmUhqDd3Y2EDQtJJRpFkmmmIauAAahx2EgwoNM2B5piHjMKhOsy3UW6CxU3u/h6xpjepq6wQ3FpG9LiOrgl59hQYO9lXDR3jTUQucxPvQw2BPWwoljn3y4IK5JkOftQfdlEAbcT4w/egjJHu3jSN6Zsfo3LUhr0t9VdOGrGA1xJuIQdYWulcpWVCTSULwwwJNd1BTpFATMKcCFFtKsuKpQjYTjxgyiAEnbLROmMSyktpomOA00HWBMWVA0ZpSWznDNvwg3ROFM9gf9UcjC3Wlq9FPaSoqkllB9o4/PwiOnNPBhIuFvALjuGO+mrlDwUDEJ6Vk5aVKn4ku08MOMGYS3K7aZXZ0uOtBpV613A4co3h1LeJfC2TqV7QYa1NflE/RP6rAtk01pQ7mHgRBDTKBIRrDbnRiaHEUKqFNdh/4MO6UgA0dcVlMoS1xAZDjepdofhFPGAROjrcjGo9b0aTlwEFbhcHQt+vIPQ9YAt0PpYtnr+0SQ4Vwws87A5ij06r5xnOtErMbJTM/KMmZi9xiBS7SYMNGCrQkayYXvfI9bUzqPmN6RkWOU4LVKU9l2ungDTCD3wLsMfCU0i0TmjtIRVvLcfAg/WAkDcrAxUExCmRfSuBqi9cFNbEgcy1OsKQmAldk26SpIuqrVwZJreKlq8oYPI6KV1OUxIyxKxDSmZTpOPEMVqIRxxCI9kzWQc/dYZrOwIEsqTpJY14ZukC/QTHP7+lLtUuSACEunTdYCvU+EGxdOhYSBC+mTyR3JfdAoSzFsNpFIIzlgS3iHlKrMUj2QdQFfEmDicnIGhEEma2b5QozWMaUeTZZlO8af3vEG5OSUuGUo4sLhb92qg0qSox3GpMDGJw32LRpSN2aDVQ2zu15YQx81grFhs0+YKOqhQKVeVmGylG5QIDboTNkvbLG0o17I7QwJXeARUDeYESIKIcJU2dOe9UBEGpRQeMFojSib6E2cpzWwYrT8Auk7yDjDEAlILBYmIJgqDVtK94kcaEQuRgonJKmU1KXCR74h0srhlFfYmDiflGwg6UcZGYXK0xvNX8RBPWhjIyvhNOtj8P9Y2ErYxqVYTlnC76uilUAPGhiRfezY880RTi8z1oQ5mQUUVWaBjiAQ3ILngh5FygYNkJTU9mtoDnNcaWQd2IJineEiQlwgZ2TsmwOowlTAuNWEtqDpETUYDexVAwnK6G9jdheuXl+8RSlNFGYHpDh2uyXDGSHJQqaSgoJwIbCuymJPCFgzIKaRHiHFEnWGctSZUxae0t8DmRFJm0pMlTsUyaFBMstQZzMZeooDEmjQDPFZwvJ0or5ZmACkoU0jtlYHd3rwijXFuSXuwc1h8pTHBHYy5aHGrKzHDQSGx06IHe1fM7Aj3NLPT6lIzJ+cB5NdYRh+mkKMRMkn0tHAJ4aGwBPn/ZRcn2R3bCbLamtqeUE5xPP4RmBMdb1nKM9VajCW5GFaig2UwgmmRfSg2oIyS8iSsxqXgpIqF9RT8RNOFIW4zRJByC0MlN92633QbzHkPEiKYSTZTxgC6Gq0ri9RnGbzgFrgYglEOBEyEzYElFh2ocjNhMANeOiKCi4gk29UpqwYF+vRHyhkMKvaKwC1/ETTWcdMQY1ziQBbWmNVos431JSVZ6qaOTurm3EwwaJhA1IuUA2MV9UjeoHjD4CgKgOSK1lFe8CRouhR/KphS060wcNSLYsjTJgJVqAfeqOAoBALVu8vCyclOM+Gs95ugBPjGDZWLwM1uzLNlPUVbehWtdrKCIxDozWDm6k9NygSazZT5hQidiNwpGuBYlYRp5JC3W9mBUMxXUXJO7EAdIUNaDJF00mLGFLZSSKS672A+UP6WQ03uiTZ1FoUlIdZxPO8acBGY3WZWcQcgsS5ikd6bK3A48O6PGHGH+KQzrQWyiimgx23QYBBKKBOygWPdYKNFZYr0UwA10XRJboXUtMyn2ybinzWGhy3hXwtc3/VHMwIKMhaWwsalUw0jPjSIlzW5lUuclQsGRzjWXMvYXRVUBOkEN5Z4aHE2CUuaBLiqdqlWmWgVlMsZxSZSu+jV4CI4mtdnszTs8YsNuSU+hTAoZWFD3qLV8eNQDFqbRUFjvMH5UnVMDsJB3W35LsvKF1aTJLuKbRU7SQaDPgIdtF0yJSPqNOpO2TK8oXTLky5bgYGky8ONcc5gGjrkdeQTNqGIkHr1Q7Xk2ZOXtFcMK4g0z66MBhzjPeZi/HrgsxoAyHBAXJVrQC4FZdSNX8mjlAHhd5nSsYcL6EzZbHMLAOsxDXOJbGnHugdYLnAC99iwB0BM27J8uWB9WJjH1mIIofiC+JhmPxCw63pHMw2n39lGteTqjG+VGjtEpyDVhWuk5XTQcIM2628Fix2RK+pMp+Hvfqh8TglIBTE+fZUFHkTi/4iFHIGvWFLnGzYTtY0GSgHKsmlBZwF95vNjSAcWkpgGLljyuErdLqNVAabu8MY0WQhMWeerNfDzQa4ihYHb61R1hLZBNB0pjKU4UH1l0UxDVVjjnxWtDhpOaKU6piGlSdSGKSExY7TRRUPTHOPZIwoCMfDZCtcJt1wTOYYvHW1c+rbBVKtWtSSPmeQhi8E3+UA0jJL2i1MuHgcfAEco0ISAtiWWArnpXPWnI4cow8kSTlKLZ3ADK02imlQAMToqSDQDTGzQ0ZK1kyYZT1LyymagIBO5s9NPy0LYjCDdIWwcZB3myVy9IQm9fREYm6w9alK98E40wGGOMBpDZBzVHAuMjJR5VplKpHaq5ObB6D8mfhDXJWi0dckr2AZsVwFasKiumoqBU7hDTZKGrf0GXoEw01uQoFMSWIAr/AHtgYkwYvvo0uh+rDHVfZtGwmBilaIS8yzgrRZQU5q0oOGkk8Pk7XFKQEg+T6HHHcD54RpRhYtNlwASW2PtUJPQ3Tyhe8GtPgK7I9HHZS7G6oz1z/wAOc8oxfadCMXhND0Sc4gTCNBEpqGAKrUS0q03pLOAupcRaUzkn81RjuiIpDHiOfoLei2OWgD3v63SBt027gxA1IQg/LQRSGk3ISgEZBJVJONN5NYeGjShJOaasdlaYwRe8SaVGaAxuM2RccIurVosos5u31dqY3ABQ6iaExMOLpLGZfscuYSFkgF78IOjSg/4pOzXjd1Gh/TXrDNrAab+X9lHuWzI3n+gmsnrLKl+xq9e6RMdRXbV4Dqpe4hyoGYQCM/VfZWn2rB2qo0Fc3n4w9OMNnKbhf8YSIyiSQZiJNGm9KUk8SMDthhSYPEEC4luFDtGViQVRFlqdCIFrvpSsJc53TgAZLEhpjLQLMI2IfIxiwnNAOboWO0Va1M69q9Uce9WGDIPkg6pKSmy3bG5XbRmPUmHIgZQhilY+juM6ED3APGBhm62LQvgmscyI2D0CYELtxag36e5o5xKTkntCM0tSw7Nn3so/Tm5xNz3EeIBVa1ou03TH0uaGPaTDtK5zzijGMiQFBxORWWtB9lplNRIPlBEjNYxoX0q0PXDqpPhAIGtETqR5SXjjg29h4iGG9I6R5JxcmVwJqBnKm9QcwIw8mlaZjxe6OzKoK9xgowDDVqukAnHRCk6LowkCwYgXAa5lCHAnZTYM8ECBmic8k3ZrCNNxPgqa6tEDHeFsNpX0/I80d5SoAzs3d+cEPZMStheRMJVXlofrX7QjMFrTqIzrjwoAEZpyRlaR7MhydBDeREBrH6UHOAyQMpz5kygVJgWuZiQteVK84q1jhcJS9jrFLyLEQL0woig40Z2Y8AQMf7EJijTf0TYMQysis4Zvqhdp7bkljtu0oDqvaNsTxlufXXkqYGnRZYeeW9sBVGJrUnGvq1APOAXFvmU2EOvFl1bTNp3SLuj7M+IJ6w9ugkg9FBmZQuL9qh2OiCvOjdIPiN3GNs70jmNdbDPBYlW+Uy1cStl0hTX4jSkNjfNjy+EootAsI2k+6Xm2iSB60kH3g38o84ABJu7rcqECIAPW1N5Mtqy2DJOlBtDBwRuILCkO2IMnPR1Cm8E2APW9CtGUVqT9Wzabj4cKA+MYEAQ11tyLml1nNPP7Qktbk92WTxr5CFccQuixgYbLvbvX1QusitehhHgOVGnCVQm29SMazNrXgAeBJ6iM0ELEgoH0on1RLpuqeZqY0mIlCBMx1vXyW6ZLNVuj/bXxpWNBjNKY1JyTlu/QTSafhJH6oi6k4fiVdtQRBAXJ8uoLIJpA1EnDeJkWawOMZ7RO6AoF5YJJjZHuu2Cy2d1JmzKEey94V43iISsXU/xpk+chVpQ83qQFVmWOXIUOjuEoCSjVU11q1Q3DlCMHe+ICD633hqLnFhLXXHoP+5SrXaJb4rLSupgcf4AKc46QamRcCNZv7LmBYIAbHofklRbRTQFrXMpbDZ3h840eQTTrJRrLbCuBdgN94dVFOcKGQZTF0iCjTZQmUYAnQSK599OkMXIYRoTDpOkhQQtDqz+AI5wsQcQWxTYoEyeScR+Y+ZMNJIlC0wiTLACpYHgKn+sBhxG6zhhySEqRjor+IgeMFzg1Zgx2VazzLrAMrE1GCgk9CAREw0PuITkltrqtPs0s90S8TnLDvCvs56V3ARjS1OQFQ6QvlyFdBYOJdNDthTXr0HAwrn4LC562LNcH3i2vQo1stzmqXi67WN3gMBFWBn5EXQcXZAodlkJWr3F2k06nCGe4EeHNTDHTfJHl5QSWaywrHauHMgDkYlfWrFrco4osy3zpxo0yWg2a6U2U6wrKYAiSfW5WJvMBT5tnmNMI7RZmfvXj0JApwoIqGtZlpS945+a7NyaJLgzMaUqtDvzgEUgmk9zbZFI2uwOgm+W33SNptM1mIlFilcFVadFEXAaMmjd75pBMeI8VQkG1XR/0tdpT5msKRTJlGHa15ixW8AXeyl5vWLGvWuPCOeCLrpibSt2nLUoLQSEL/eY3hwW6OpgGTphM1gGamz8qOy3bksDWspA38VKwcITAQgSae0pb4qUjQTktIT0q0yxnlV/3WENDtamY0JpZ9mb1lmJ8RI8T4QYhLfyT9nybZnpdtYQ6KuoPVV8YQwc+ScFzdHFHfIbjFbYzcVI/nNYIaIs4JQ8zGFcTJ07RM7QDVKH6TA9CsXAZtVNmkBR/08ytMTfYVOvPgNkPTaf2vsU3uGjmgfS5A/8A5z/3W+UMY1Jb60GXlBVaqIynY1fIHrAcGkJmSMzPBM/S7/2gRdtwqfynE7TEy6poIVQ2npB2LDoUY9nNlDb2l2o4VjAnSlMA2lMKLQy4tKcf/YWHDu45oDpHX2tLScuXwhNYm0ohGkqww4XIwxG8jraicOUHrYuiWorRZZG2lehhibSkETELE/KbdmJVxQgNbqnSd9YQOxXPJOWYVlL7/wCUwGzujwAigwpDOtbWynDE8TTxENICWCVs2VhiGoN4+YPSAS1YBwN1xJcxq1UOunAnrn6wuSbNMpIVB3VmKSDXujCuokmmka9sZxlZrY0rkqa0sG6p3kY7q6OFIFtCaTpQ2tjNTtAxoamsz5g6NYjBsCwRLpzKDabSo9VQBj7QPHMMYY3SNkZpJJ1KfUg5+8WJPQjCBdPZaSZiSJa7KmZ5HHnBMFLkitaFJqyPXRcJA/Mp8YBJNkQAEwGV6YFDroDzoQekYE6UuHUif4myi4JiNtL4U1XTXGNYXRgmyHaVmBb5RrtaVRu5X4aEwIxGxRs3Qpxmg4mtfd+ZrDBgQLpUTJ+TjOa6OzXa73QN5hXuwqgvkqqejSqDWaGIziUtQPjrd6wGuxfig6RmjycgyyLxvAUr3piKeGB8Iz6gZY6d22JStDn/AI7vjJK/4KrMbjCg1nNzIh4AF3BBz4jwnmht6PMcFeWTqqT0AMYAaFsZ0rUv0WmEYvL90MQRvqsPBi6HeCYC+Ho+qmhz7HH6lEaRkES4xdPWPIT50oAcKsZZG72j0hzjiI62KeJkzK3asjz5ZF5bur1RxwpzpEMeK0K0QJlOWS2mXRAsy8cCzTmVQTqpQU5wmEH6TSRnxT7zXBp28pddbQ+HBiATxjNNrdc0rpm4Uuf2r1AnzJlNCEMvNSY0uGjabfSbwnTsSjWVxgQAx0tMGb3QAesAPGvddEtnIIhs7Kwqa7gy+J6we8R7s523owtYBoz0Gx73O6TDQ6LBLac1tZqn7Ms7alRqwoeGiahDR6rYHOPgBKNKacTd7N6gVxlrXkSISpWaxuORh16OSZtNznd2Py1JpZdpNAwKAHP2YOB0YVHMw4c11xdShwsRCE2S5jVoRT3KNwGk7KxVsOOHnZSqOFMYj8oMnJjF7t+pzUIAx4MfCFc2MiN/ynZUP7AqtJsdpl50LLrEytN2I8IU5psYNkNps0ghpbhRjUEEjfn5Q/ehhMtukNIugtdAUy2ZPLgAMfil3OZYgiFDmm881SCLBcXIUxAGYFl09mwzb6nwgkONmpcTRdy7abRIHq2eYMPvVqdtajpBAc0QefwhDS6RyWWypKKXRIRTSl72t+aleEKWkmZRBhfWe2ohvY10d1cNxGMP4TZzJ2xyCTxgy10bJ5krNpyjeN4IhY5yUT9ta8YXCP1kBPOsyps+/MOArsA8IdrXRaSgXNGdkUZJdJfaMCBqIAP5s/CsLWhhDdJ69U1I4yY0deiQmspxKH+IDwWNcI5oK2lVNQHHx/8AjGzRvrT49IF0ywdpJx5QFsKiB0GYEcTDeqWCjC2gCiuQTtNeenTC6UYXXtjMLomlhtw5/wDMEkaUMJ0LcqbNA7szDVfHhXCDDUJMogtM4GpdVrrmj9xhCBrTwc4VOzZYZFpMnyH1DvMw4qRXiTGxDITuS4MRmAn7BbLPMVmzuoFBfCBq10PiaYYAwzXxYjriEppzl1yXJ4mSu80lqHS5qmOqihabjBH42j1Q0wZ9MkpLyg4rglDhQXQOMIbiCVVoAM4eaBaGYm6zooP3angKAk86Rg1oWkuQLNKQHFJj01L/AMxTFH4hIWk6euCq2XKZUECRM2d3+6QrzjsRx+kQANR2fa+tBDKW+tRidCVwppOBgscAIhK5pmx2KY0jHGu9kI8jGmUfJEXJcw4qFbYGFeRIJ4CMS3WsMWpVbI0yUKrKeWaYlg4HPRETQa+Md+KbvnAFrTAOjJHs+XqesCNquD4msOWQdHXkkkEZQmltyuT9eoBzrNmUB46DxihrYRpHoJ5JBT0RPDnCWtWQATel2mSQfZMypGzbCjtDXZk7j7omk8aOXtKXFjeV9w76GvBhDYMV2zuPshjizo3hU1mB1CqUQ/dvKATs0CFbLRB5HjZFwBMt5/aVtFjtBzFh8fyg+pWmP7hDseRZsw4zbp+NieQgueGi8nYfpLDibAbwmZ1htEuqK0xhpN26p4nPyhg5oIIYNsTwREkfkeK4kmYB3JOOygx1nMTyjneGl93R5aAqUyQ3SfNSrbYJtauLvA+AEXFOMrqZqgpd1AFCW4L8yIGE6kZGtdk2qSM6s29wP0mGxwPC0T5yfhMANJ5KnJ9IpQFAl0fhI84g81nnxEck4bTGUrM7K1nf1pZbfT5xMUYMjmUwqQImy3KmWEjvKRuJHhALak2JG485TS2MgfX6goc2y2HP2uGqrVHMecWm1pn0HsIUfFNwAPU+5lZpk7XMO0RA/wCRo9l0Duov7rxZtxOFF4iOwusoBiWdccacIUeaourQaxuMHwoXWbrMaLebrAIRkDNNyMj2g49mwGtgQI2EoGowWViTklyAszs/4cedKwA6Eh1puz5OlrnC4bMeuMZAlHaa2ABwGYVqBuGMLARBOlcmVJ7oO2ndB34+UMHHSUpaM0XJtid3CKVUn7or8vGEe7DmqNBOXJan2KYpNVnV1tRB1B8YYQTAM+glIXR+VvUx8JU2OvrdZy/tg4TqK2ML76Emk/8A618o0dWWxenFbl5Plk0WYa6q/wBYIpONgsawAkrtpsglmjHHd8om2DketyabZdb0OU+NUa7uvDrQw+HWlxakxMmzGFD9YNt1z+6BBGtaWnOEuqCuIKjagpXio8Y2Io4VyZMXMplD/aUnrXpBBK2EDQt2W32lMEtQQagGA5BaQppsdci/XmiHuFgetyDOnT2PftCtxb9sNlr4/KXYNw+F2QhB+0Y7FHmTAMIhWVtlpUdyUKDTMmMeNBhC4ZRmFidlGcxF+bJ4UUc6kw0EIWSkyfQ1WZZ03EzD4gRiyc/ZEPIy91wZQxxtI+GV8l842AR/SGMk/wBpg5YH+rNI/CGFekDD5rTrCBOy6oOCTG95pg8Hhot+SA80s3pDXAympsZj/MSYQtcMinBbpCWfLv8A8CnfUQwadPNYxoXy5Td/Vs4OxanwiuAxMKRcBpXPpdoU1WTNT3DMXzgWjJNF80z/AIjMOLLaK6cAepSsS2cU8DWotptKKcUx2gDyixB1qTb6EJpomUCyVG3Gp36OkHEAIhGIMzsT9hyaajAecKHFpkIkqz9LmJ3RMYAaFYjwIBhXvLjJKVlMDILk0znFAXO0sawsk3mEwhuhYk2eg7xvNqqWpv0RoMyUSQRAXZhVRnFdg8oMa0s6kq1uUaC280EHCTpWlFXLN1SBLTZWvPPjAawB0lF5JEBGsWVLR6yGlPuUFPOD/jsqGMIJ1G/A+yU1nNs5xGjMgcFdsWXJc/6u1orHMJuYj3tm0cY2Gqy2jUjhYZ0HXr9Up6Q5IMhhdoUbMadCYcU5EpSSLKZIswOcx0UqAcbpHOtK9FZsmoskzFqt3OSMTsXRWOPtZdRqYJ8J0DPb1CXsDx2gODh4m3nNuzzHmoFptmOCYa2xPPN0hRBXUVPedXPWKKZCH2uqC0wZWVfJHpG0nOgcbcSBsrFnup1Ww8R5jr3UDTe12Om6DqzG73VCZ6Tyc62dt7NXwzRFlKmBDnE7PtUe+qbhoG0/CXGWLPNqHkLxFfOsUHYqb70yeXJL39Zn5xHlPIlANlslcElDfe8CTE3dme3MHeqNrh2R4fSyZEgHCaqe6P2rA7t40Dh8rd4DpPH4WWsUls9qbiGPlBh/lvWxNVXJ+QAVBW1My6l8MWw5RzkuJwiOutaqYEGDfYPfkrpyYUll7sommDzAGPmIei0PcGul3lko9oeaTcRIbKmZMnzHmMrMDRSVCBVUkaMBWHrUu7c1paGhxjL3MhFji6mXgkxrJj1iyn5UyraCaXjL2Lh/WKeECGtG4FThxuSeSQE+0N/nTD8RhS4ahuCdrCcp3lcaVOzlnO9a+Iife09Y4KvcVdR4oZmuML1PgX5RQQclNwc2xWTaG0kHeoHhSDhhDEiJb5g1Hi1OVaQMIRDiFsZVcZ5aHn84ww+fWxElyHaS0t6JQA6M4z5u9WEOUgpm6oXLCZzzFUzGS8wFa0A5RKo/C0uzVKbcToC9Bl2ksiWVYhBS8c7HSflsi7KMsDpmb+S5hWxEwIgxGnapQtSD1ZYB10xjFgGiU4cTpWrTeuhmqa5hmHIQGMc66znQYUm0Whjhm2ZofDFkFLnO5NI0QFgZQg2NKnfWFumsjyXWuJMK7FFkwIm6qM0oAFGNesSpGoD4gjWax1swmrBk93HaF1Ck6TQ13R6J7UJlxvqjoLmDXRDW7ZH98F6qw5QlmWbOwLEKbrOaLezhd22vKON9et3veCGt3n11cEW9mpQS4kv8jAHkNO/goMy3MrFboUg5gMQfGHe6o78nE8uFlm06YuG7785X2UbUxlql4k4k4nlEwxmKwhWxuw5qBMJimEJMSwBBQWysCyKZs1gmP6q4azgOcHL8rJZ0C6q2fISjFmJOpcBzPyhS4aBv690QHfsY4/XNMjJ8pfZUbzBHaC3Ix6LOpYtZ68oTtisVnY0a7TTSkWd2gtp4pJXOaUPDWiJ8/tKZR/w9DQhidgI8o42dqfUvhXYezYBd3W9SZlqsQzLO5D9wiuNx/UJO7H8lqTlCyqaq01eJHhWFN82jraiARk49bFbsnpUqLdQ1O1wCeJhXCc/dMLdDrglMoekDOKNZ8K1vA48CFhwHEZyOvNThgMgQdenkgyMsI5CuHxw74D/mqrdYMEaOtyNj19py25OkpUlpgGsJgN+cjiYGLy62lCI08/YJISpbA3LSp2OjDwJ8IEt0jkm8cWPEpZrGw/zJVNdHHisPISQeisy7LeNO2kDe9B4QMQ6B+EcJ6I+U4cgN7M1Jh1SjUczTwghzTkthcMwg/wCH/h5z0HlGnq63WhMy7B26PMWqlcaHboGswrfEcJzTHwwQbKNaGeuaFjWmBCbs2VLQBQTHA1FqjkaiFDGjIRw5LOOLO+4809KytOpi6H/bT9sG/wDI7z8oFjP4jcFXsvpJKIAnSQxAzig+VIk3/Ipk4akjzRfT7PUuWx15ELM3KdlOIs5J2kHxrHR/k9o0kdbFJvZaTRYnif8A9JV8oSf/AGycSP2xu/rH9ufyj3NMaDvhJz51mbPZZfBmHhSAatTSRu+0wpt0Tv8ApITHs/8A7enuu3nWCHuOrrajhHnw+EezvZdMuYu28G6UXxjYnauuKGEKrZLAk31HDalNVbgDgTsBMDGBnbrajhJy4dBYtEkJhnGo0HSNPXQWA66KXmT1wvS0ammrV5gxhiix4LEN0rDtJY/ZuNzg+IEYFw0DithGgon0OykjtGdRz6gUgd5Giet6xpHWAqdksNhYEAKaZiZlCdhrQdIB7SW5gf8AtPODzWHZyfxJ4HgumVYJeOFd4bpBHanHIbgQh/jkfk7fHIQlZ2VrMa3WOyqmFD5/QjaE2F0RI4hL/TkOHa8ACPKKB1PS0pIq6I4pVpkmv2g4gw4rNH6JXMqnSFuXNkf6o/vjG/y4yYl/x6jhBeN32nJSo+HaK41EA/OIP7TQP5Mg7lWn2btDTnI8p+wizshyiKmWu8YeEI11N34O4/KsQ4Zjh8KNPyXIBxVuDR0dy+M+HwpOe0ZQfQlDbJtn0FxxgClU1pTVb/HrenMl9nKNBeYHQcRyhmdmcKgeTu91Ct2trmYMvPTsuq1snyABUBa56jEDxEVqMqk+HLgtTdTwybledtPfe6jM66AxJ4Q3+MHH/XGV9Up21CGTUNvZU7L6Js2LKw3/APFYP+pg/wBl/RRfUqOjuLjzkfEq5kqx2azikw3g1QS5qo54RwV6rg7/AFtAA3rrpUi5v+x0k6NHrKq2GRYXassSTTThTrCu7Q8CXSB5iE7OzgmBfbK3aLRZ1VxJ7MMK4Ko8o5sfaqlSQDg9PldVOlQa2HQD6+wXlFI0lQdVAOl2PZBbH/hnf9rjNH/nN4fCVmW0ykuKABHNThpMZpXguIlTil7HCGc8lAAAIn0I0qCIkTe6o0SLFLOtNMNKUhDE0a4MLLomah5wcLjkFpCzVzoPKH7l+opcbdJWllt9xuRjdzU1Id7T18UxJs1f8t/4T8oU036k4qU9aMLGdKHkw8YBY7UjibrTdikpLoWYDZXHlE3ynbAMp3LtvlM9QcCOJwzwKdmCc0rvyKlSLRKBxbDbD4vJDCTpQp01K911/N+2NIRgrn0cviJkumo1+UbwrS5MycnDGs2Tm0sAeANIII0IEHSt2jIrJ6xXNWhdBhwvVgYm9T8Iw6P6+UmbDX2k4ux8FEHFH9FCCf7CYk5Amt6iS392aPMwQ9usbiEIdqPArNo9GZw9aTNXcA4/Ka9IaR5b/mEk9QftJzvR+YNH8VV/mAggTlyQxDXxSxydMGYcmHkYUgZFOC4XEoizrSmZnptxiJ7PRN4HJV7+oc7+oRkyjaD6yht8EUo/F8bUhLXfkzgftegyZIkTJd6aRLevqsyqN9TBZXewlr9hHwErqAMFmWqIPsFXsljkKKrMlV1IwPEtXAQp7UwmCTHnYJf8RwEhl954LljskiY928s5qVJwKjcBn+ImHPayRhpiB6HmUKfY20yalSZ3faflIiBuzVVphgor0AAhvFiAeZHmfZGaDmEtI2QVOt2UWIK3XBxxYdc4gv7M/Nj230dSuVv/APRpt/Np9Rb4HFQ7H2N6loIZdVwg111DRQdk7W0SMPD4C6DXp1RLWu3j/uPJUrXk6yzlFJkxaeqFxA4GJkPYZqNbOuYQxVDamTGqBxuDzUlrV9Hbuzr9NalWpvxB4xQUmVGyHAbZ5IEVQ4B7D62+fdOp6VJTFVrp7vyNIn422Dkx7O03xJCYVfFu7uI8DSEBhVIJWpeTGNexmypnxUI3ilRAlp0wtB1LiZCmsaF5S/HDeEaeB+EL6uI+Uynol96ah9018aQQ+kOoSkVDo5+wTtl9GrOp7xZuIHQVhxVaMhzPwlcypH1HOeSpmxylAEmUDtKkxHvu0vPiMDcqCjQY2XXd533L57LNCljRQNQFeWMRqV2MdhLiTqHVlWlT7y7GiNanfTXrRQ54hfCHgkTHFazTHt0eCxMy5MlkVEzHQCzeAp1jna4Odha2+73BVgJZim3XkYWH9JQp78tVP/yOAeV8npHR4+ujzUoZ10Ehbsv2dx3pctzscj82B8YszGReygS3FAB9UgbbLIws8ld85m8RG8Wsbk4g60o5TQg4MSP5YWUYhbMr7pu/DTrhGF1jA0db0C7j64PwA+cAojrNFm2kEZiP/rLp0xEO2I8UbfopTM2nr1EoUqzBjgto4NX9MY4BlHH7R8RzPW9UrNkwg1DzlP4gp84g9zSILCfQ/Sq3E24cFSdJpFGmO49weRhW1gwQ1ro61hKaeIyXNnb8oP0ZR7E6usXv3Qp7QDm3rcqCiRk9MS5U4/ZzJw2NMZf3QoqUdLOE8ileXt/edq29ttUit+UJtRgWmB6cCoMdlKk54mkbbRzXI7tFJpwvz2eyh2vKDsKmSAdJNnXxEU7qrpnfKzalF34kJSZaJxBuygwGe5LPUAYQDTeM5Ty1Jpbce9KH5vnBDH6uH0gSzXxV6UZJQC69K5wou9KnnA8ZNgsQyLrttywLLNKyXYUAxzZxXCgzRJ7S/wDIdb1RngyjrYUsfSmcc0zxMJ3DNXW9P3ruv6QZvpDOY1M7HdTyjf41PSEDUcdA69V2y+kExTmlTPfUeVDFmNe21NzhvPOVzmlRzcwbLclTsHpOL1JkmWF/ASD4wHd7+zp9QE7GU2/gCNs/Ko26yy5gLpZywpUC817gMa8ILKj22GHcPpF4xZudv+l5d3AJ/wClmDZU/tis1dTdx/7lPCz+Z4fCHayDmx3iIwq+q+s0lSe+pprXRtgEnJa3X2tGdMU0ExiuijsOlYEAZhGSckZcozh6sz+I18YwadHBGW6VRsmWp+ljwC/KC7CRmZ8yfZTIM+EA81Vl5WnEYTDx/pHDWY9t3NttPMldFKrQBhxg+YHsPdUVnzmu940OeDg7PhxAWXZTb2guiRHW1X7NJW7QoOWeAMFWCDA1KDhVaXECUra5glDuy+Vc8d9KhjgF2WuF5tftJabtGwFeXyrlJmrSRjrug/p846B2Ck3IDd9pR2uo4XMbSodomTlFWUqNd0DyiTqQboCsKmL9uKXNomaGP98IWPJGfNbTtD97++EYysIW6OPapvx8AYw80T5JgFSKFSx1gU5ZoV//AA22os/4uSE8gn1VI+LHxgMa+blElgGXsmBYnpgGrvioDkpLI+1k2ef+PnGg+W76SS1YMuePvcxGuNS1vNfCZaBr6RsXpvC2H14rqSXY99F4m74MIwqR+0ejvsohnl/8fpO23IlmWWCJjGYfZRyw5/1iJrVC7wuMefQVgxgHiHXFRpksICPrgfeNOMdYNQXFT391ynBP4jrYsJlmZL9Uk+/3hyhHnvPzvw5Isptpklgwzq6hc/8AU07SqHgR+qI9zSJmDvP2qguGR3gJvJvpDMvgy0IbTRsDvBEK6kyPyIRBdOQOxewnWmzWpQk+VV6ZwMQdhHhmirezVsGIOUKlam0/huXgvSPISSZlEaozjWN8WwGBi0qFPtR0hRheG0bYTuj+pXUKrXIklxUEEo2v+sAAzDgmIXrQjmWpmoGOg0BqNYOvZAqAtd4Db1StwunEAD6Ld6XgQw3VoRwibnBVa06E+jCnrdYQkaAmE6SvM2t7xwJI1Ui3hj8VCHTnxKBc1tSHxiIhLhMyuTJDAVxprhH6jxRF8uC+SSTnw4wBhbclNfIBO2RBrjOdjEAJe7IOI2VWyysccBthhWa1uFxHpmndTZVzBOz3XrLJNlooFCx2Y9Y8yv2eo8+AQNy7+zPpUf290z9OGqmwHzOELR7N3RuZPW3gjXr94ZbPXWlTLf6XSJeBYE6k7x54AR1Bryc/b5XKQ3M8/j5UlvTV2+ys2Gtj8h5wxZU1xv8An2ShtIaOuKn2nLs5zVlkr8N6KBrh+yBLTo4pF7dMY4CXT3fmYpgcdPL4SYmjRzWw5IxEvmfI0gYCP6CGMaAhmUNLr+Y+cYNHUJe8dqQ2VBpHI/OKimzS7gFhUqE/jxWe0AzefzhHMZoPBUl2rijS8pMNLcz84kWJgSqVntTMMXbg5+cc7nwYHEK76JDZvsutmc2hnPEmOqm0OFyBv+V5LndoDvL0HwqmT7D2i1Nw7GRSeVIm51QPwh3E/K7WMbgxPg+gHwOaeXIFmKktJUmmcC7XgDSFr16lMAyI0yOVk9Gi19XAQY0QecyNyiNLsgqDLRDuavOpHSHjtD70sJ69PdZwpsfDw4bQVhpMkYoJX8XzSkKW9pFnNGz+0WmgR+R3KbayhzSEO0NLH6BD95U/YdbygG0j+J63JXsr2az02hVbwgl7h+VuHMJcLSYB63prJ8ko15aK2ppQpFGsNTLhCzv9efurCZbtCf5cg7RLp+rygPoVtLjz9lBlTszjADTt+5Um2I09yxIVj7LYLwIHlGMgeLQmZTa0Q0W1JJslTSaCXe9wq3StekYHzG+OYCYtGkcJ5SnMn+j8wmryGAGlhTzxhxUe39hzS4WHXxHNW8oz1QIqlSFUVQHGsRLsRxftwVWgjwxbXP1ZectkxHPqMrHZWKA1SLtn0t8pMLBk/f8ASrWP0YLIrCcaEVzEdKRv9WlpRxVRkRvSbZNLZlFdR/5iruzvF7LnZ2ui+wdxQFsZGBUrx+cSNJwzHD4XQ1wdldZtBrRXIcDNnqNxhBTIuAdyaTkeY+UWTkZGWpnFR90oT1hwJP4OlK4OaJJAHmYT1n9GprKOzmJLX2iQQT0harmZVSR5dFBkzLLnXM9bFOtPo3MWpM2tNQYk7RhTnCtNI2YZ3fKdzni77es/CytqcYX5ze8xHQEnrDdwf4Id4AJJRHtTutx1AXVmrvoanjAALLTyRnEt5PkWa+Fai1wroHOIVe0uYJDZ9FZnZ8Ys4A+at2jIIINx7w0UoRThmg0u2UXG9lKrQrtbYbIUqbkSZoFeMdmFpuwqYL48TSEB8kzFxKGELCbArGo1v5ciEtMlkaKQDSe3NMHhwkIIG+MRoWa4jLkiI5zV/LEzQB0cVQ1nHMjcU2aha5zuhf8AHB0KgqlomyX7Nm9nkIo3s7m5BTqdrxWJAVDJ+QWc4hgNdItgYwTVdG2FyVK8D/WC4+V+SdyhLlSFF1VY0xLmprqu1p4xw/5JcSAIvaLz5yV10qM02vfMnMG0bBfjsXnzl6be7hEvaigHnSOltMP/ACKRxLch780c5XmsMbQ7e8ARyMN3DGm1tqQVXGx5Iku3zKEnsmG2WB/LSC+af7m6UEPdhwdb0BsoXzS6p9xD4loA7w3B32Tw0WNuvRHSeij7Mg7WUdMYk54fZ8HaVm0mg4m5+gS72hK1oSffP7YrTqmm2GWCas01RFS+5GXKj5gGPxMf0wp8Wjh9pRTwjVHnCIbXNI+zHGo8WEHvXgYZ62ylq0WVvzv15AFLz7TOYUvIo2Xf3ExBtEEzJ3/CemynSEMYBs9yu2K02ha0a8D94KR4GCQAbEjaqjxDIHYnJImsDVSSdPbEAfDSnSGDDoE7PsIE6J63I30AkHGaGOlZlf0CDMZjiQgR1CFLyZaAcJs2mozaeRhcLdSwcmRYrSMLznb2w/bBwMWNQiyuDKlnDEhkIGgnvbqRyB3mQdQyWb2Sg2xpg+Zj3UnKvpLLqe7e2BaDmYq3vgIbPqT7BF1Ki45NA9J5wFOb0nOF2SijWwrGH+Sc6m4fMrdz2YfpPDkt2X0tmM127LWpwosK5tVt3PJ69EQygfxYAdqnZTtkyY5LEmhpnMdDabW5KZqu1nrgjWG0dnRkXHWYlUe6cKq1sNxSevRJNPnzHJUticaYDpFanctgPufUlSpUzhxYWga4AG9VJThEpMCs2usdVF0N/Ax5/a5O0A1HA06kRnAsUm0hGNc26EquJyAC62ute6qZLskuUwYFid+EcdTs5rCHHgrM7U6jZg69FSt2VWOYAcBHTSpU6TcLRxK5S6o4y5xupVotkw5z1g9+BkEXdkB/O/qSkZjEwXV3OF0W08Nmr6zrU6DFKd0lSYN1TmIqKCVFTop5xx1atR1TBSPqU1Cm1zcdUQOazJkucWdUGoAeMVwBtnOJOqY5LEtddjRGvNOrZSorV6a2a6OGk8BEy1swW32kp2zoO6AEZLGzLWY7XPeNObnwEEsZTNwB15SiHud4WmetgUu15MlHEvhoqTSnGleEO4hlyI660JLk4Z65cVMn9iuACke6VHMnGN3p0FN3MLiPINAGAY7CFHxH5QDWj8uuCwoz+KXtloSt0XmptwO0BVAhgxzhiAnzQEC0rkjKCYgOqUzAKak6hQHxhYcbEFNhAEqjZclO+J7o/Hh0z86QLOE6EHeAicz6owyegwJJ91P6MY1hp64IyT+q2ySEzg1/GWHQkRvERYLW0pf6VLr3bvwyb3U1gYQMyiSTkEyJ+kS5u+4B+mAA3QtLtKLJnORUNNGyn/jSAWA5rB8ZLsyfOUK152qaGgzU16I2EARknFR2grE3LrDAsp4HxWGDMPXypkhy1JtqOKsRvEw47MTXpDDGVvAEJ2k1xeh1XqwIJ1rY2jUvN2iSVNGOOcEZjtEYgj0QBG1Hs069VWxOisLdh8kTDhbNBmAjCkVwjNIHrMlrrgk4AxOo2WwAnYbyqdol43wSVOPGGmRZLEZqlkS1gNjTNhhUV2jTCPa20DTf02rYnYT4oMWOjgs26xTqlgCy61zctEXLmtvSgcD9qTWyRjEnWb8bqcbM33WiTi46eKs3qyLLlkZ0I4QoaZz4psYVCRQ5zd4wzDgzQf4zICdFkDr3HVqZwGHzhm1qeRdCRzan8TCUteS5oW9Q0zVrhDFtKJxBDvXkxBSsqSmlix1Lj4RIk/8AltnzyCYA/scPW9PWSQVxuKg0E4mGfOGHO2BBrWudYT65LTSWPeNTtI8NAhqTQxstEKlVzn+Ekeg9gs1unPm1Y1jF0DwXJ06lFrQ7wnwjT5+6WExy145tZ+cFhwBUqAOMNuNyK055ndBamkwW0HVHBzrQhIpyQfhNS8loRUAlgPWY1Xwxjm7RVFF8AzOaPY2ntAIjwjI6CpNsUk4or45yIVrqZMxB9VRzXtHhNvRJ2lGIodHsjNyitpkKYnT1v+VvJVjWppKqc3qVqeRHSC5wwxPFEY5BhVcmZLZJnaTUUAZqlVA20JrAYBFgZ9P6Qe+93cf7Rbda7P8A6wrqW83WHwPHX9pcbTo4f1yU1sqJgFM3gaV5nyjZZlbPIIshQ5qJBJON6YSa8AAIm6pT0n2+1QMeBlA61q1YMiOw7zlRqXujkMTxMT7yTDB16lB2Folx65J1fR6XpBbfj4xWHHMpMbdA5JqXkOQc8sCJvxN/FUpuDvyUzKOQJEvvI7IfwsQREe+rDIz5K3d0zmF5O12h1aj0mLoLrRjxGPWO2m8EeJt/Jc1RkHwukIkjJsq0D6olZgzy3Of3W8jFHscwYx+PEfKm14xYHZ6NR+Es+TJqm6VYU1rXrCip5hUNPyKr2rJa3DdBuE3hU+qDoEFlQ1mhxga/NRIwOwkk6Aor5OGiavGoPQRMuaLEEbPtdHdVM7b4T8nIk91vDs2XWWu9SIZoaBIMD0Km6S6Ik+RHymk9E5hFC8tToBavgDC46Z0z6D+k2Gpq3wt2f0daWKzJ6hTXugVrtoSIBfSDovKIFRwsLIH0SSpxmTGOpEAHMmHgnJh2n6S3GbgNn2us0kZxNOoNNA6BYliAP4idp5JwHEWcY9B7ylptslL/AJMv4iznxAhw5+jgPklLhGnn8BBXKdD3ZcsbpY8yYMPOk8PhEAdE/KonLcwKKKH2dmvhdMHBVOU8fpKTTb+Udc0F8sT6XuxkrvloOdflCFzhY1OP9ohrDcM64Ln/AKhn4KXk3RnUol2uwUhdMhxnanvEYet6wmXmBN55Zr91CKcBQRjfST69eyAbGgDr0PNHk+ki+2t46O6AteBjeMZdcEfCc/dYtHpTNzGWjLoBBKjcAY3dvzDuA+FsTMo5rUn0lZ86IB+BaQAXA+JxKbAzJo5qraLE0xR3WA1gUEOK3Z3iQSTqzSClVYSHgDrzQ1Z5fdYBhrGfjF6dVzSAQcPmuar2djjLM9I0Eex9FMfKU5AQjd3+88Go+lmaYPmkp9ka38SR5AkJM2t2U4004Qn/AEhWw38Sq5P7Hsa9oTNrmObP/fKOMPrGrD2+HrNdT2UwwGnE+q7arNapgvd50GYA4DZSO0lgEMcGncVyNzlzSd5H0kjYJxzSWA1VibQ4fk8HaPlUe5pu1pGz6Rh6PzSPswK/eIHnCOYyfz4qjKzgIwTsS7ZFtMvG4KDSCtOdYJpscM52ontD4wxGxNSPpJoSVAGt1A8YkOz0W6uKLu0VXCPj3TptUxf86WNzk+EN3dPoH3SY3auI9lmZlZhntPJW8yI3d09XJbE5KzMtjTOmHcoHmYbu2/x63LY3a+t6BMtikV+sI2vTwAhmQThA5pHktgkm/otSrVLziQp3knnUwA+pMC2xFzGzFztRDlY0p2ctR+EEecZ2I/k6fWEGYZ8LYO88VxMruBQHDR3z84v3VUrnf3OI4s9q9DZsnzJku7OFzbeX+WviRHHRiiYkEet98LrqtxiWgj1FuYKDZ8gWdGqe0mEaLvdG+hx5xc19TRvBPGOSm2kRm7cCPZyLlPLUoi5RhdzAKF/maEYXjMG/mPZOWMnEM9v0o8zLUzMqquitSzdARGwOFp4f0jiBv7/aUmI7G8zTCdfZOfECMGNaIA5D3WLidI62IqOQfWc/CifzERoBz4u/tAN1Dc36XTZ5ZPeXHX20vqBWG7xo0jieQCJY46Dujm72R1syH1BJr+JmPhQQO+H8o2fJSmkf4k7fge6YWyz1+zazjZ2Y8WEI+sw/lVd1/wBKHdf8kHj/APYpK05FtjmpmH4Th+WJCt2AmHVRPnPusalemLUXAeTfhT7Z6NTpeMw1rm08zHZTFN//AIBxbY4KR7R/6vgnX17qc9mlj1kcHWDhyMM5tdv6Dj7KrcDsn8ivhJlkGhI11EL3n8mbkcDxk4HZCD9EI9VlPGnjBJY7THqEvjGY3XRpFkf7p+H5QD5QmaAmZNpZTQoG3ihiDuzk3BVu+bpVnJ/pHPANxKgZ0c1HA5xCtoObYGEj3McZIlDf0gWYDWWVfUMRzr5RWXgYSUC0EyFlLUiKQ4DFhhUA06jlGDnAQ0269UCwEy73+kOdODmkq6wIFQqU4Zs+2DicbmUMDRqXySWripUfhpXoaGMZOa2EBEEpVNaO55dI19AR29bkrMmGv2bAe6DDBruoSlzNPujWJBMYL2l2uvCGFI5kJDVZk0r0szJ4lrcWlM94mpJ17oXBiuiKmiCgyMnSyazCHOqtOmmC5paJAWa7EYNk9aMly3w7NcM2j5RF9UtuV0Ck3BiukJvoup0XeFfOLsriMgVyuYT+J3hIzcg3T3ZTPtObkIq5zXDRvSsxNz5IByNOY+qRyAHWJGIj3TtBmc9iM3o64WpYXtAr5wA5mUo4XC4HW9Sp+Tp/3CeNfCMKYmQR16o96Rr661pb6HPHsU4Q5Y4/sd6n/r/it3WzF0OygPi0c+S6hewTZs81Vqqk7qDwEIHSiRhzWVnTQMUpvZ/IgQ+E9QgHNS7T5ulRzbzMKQ4dBEOaVg2ke1d5GAHO0BPhacyjS7ZK3bifn5Qzaj9ICm6k3Q7h1yWhNknWfhBPShh+8P8AHik7vzG5aPZjM3Na+BrG7wnXwW7sDopm+ij7UY6NXXCFOE9D4TjEOihS5gJNHSo09so84MNIvG76R7yqDZx3/aPLyo6Ei+pA1Tl6Z4l3VPOBu+kznvdZ1/WDzWXyveBNE3M6mv5YqC5uTuah3NM/oNwQpNovn1JPMH+WGxv/AJdbVu6boasOSc0uSf75xsTv5cvhYsaMxz+VlTgSZaADPQNh1EHC+J+EveUpgG/qlpmUlGZa7gw8GMI4gKrWkrL5eVSbstiddWH9esCUcKRnZYBOMiu9m8iIeShhCNJyuxwSQi7AD5kwpJGZWDZyVrJgtMygEojcSo+XSIuqCYBniqYIF7db0e1ymU4uVpnDG8eAABjqbRc9tm316OMrm71oJk247YsvhbJZWneJ1gAGu6phGsdTdEHcYTVCCMXuJ62pufJLSyKXDTuk56bcYZgFMxmNPlsSuJqAuNjq1hSFyeyjFFLV9cTBQ/KJvDnOnHbVEQrNc0NADYOnzVqyT5fZBZk3vg1pQsQNQI0Q+K+STDaExKQZ0V2OglWp0WDjdERHXqsBBmVt7TPGfs14MT5RGNGLgPlPOmOJQzOmn/OUfAPNo2Fg0ngOQWxOOjmstJmHPaTwCD5xsNPon4WBfqG77QjLP+vNO5l/bBDaeriUJd0AsPJB9bt2GxyP0wxYB+o2/wBpQZNjuhcR5I9mdxnQLfxCa+lxTSzpP4/+7/SNPlzRwk6eXyvESrdMGaY43MfnF2sacwkeSFs5RnHPNmH4z84oWN1Kck5pzJ1oc52Y7yYlpTGwsmpzHXE3p2KXPOMLoVIEqaxxhihCdyee8IP6pDYoDDvnjAH4pzmjWYd4RnGxSgXRMmjvNuMTYTjTVAMIQCM8XOhR0FZcRnFO3Qm7DLBmCoHKOeoTAV2AK9alCjAU3YRakAQuckzCXsyAnEA8I5nvdOa7G02xkpkxAs3ugDHRhGa4kXKGBupfWoYmLsJJMpHNaHAQhdmKDAco5i90m67O7ZawVaQgABAAOsRwOcTIJT1BBsvT5LcnOTmjpouIYvIcB3hCpWxQZYJxIIxMWoPcXQSjUaImF5S1zmDHvHPrjrwiUoNkjLmteOJ06dkO5jRkEGuJzK3aFFVw0mECYJi3G7IVl7rGtSMCcdYiUmVSF5N7fNJIMxyNrn5xUNEZJC4yulqxoWlcZRqjNQcSgmKgBIXFZLGmeHwN1Ih7ta9F6L2yYxus7suosSOUef2oBhltvRdtLxMvdewFmSnqLyEPTcXRN1zusLJSaMTFYC5ahOIr/9k="/>
          <p:cNvSpPr>
            <a:spLocks noChangeAspect="1" noChangeArrowheads="1"/>
          </p:cNvSpPr>
          <p:nvPr/>
        </p:nvSpPr>
        <p:spPr bwMode="auto">
          <a:xfrm>
            <a:off x="24542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" name="AutoShape 4" descr="data:image/jpeg;base64,/9j/4AAQSkZJRgABAQAAAQABAAD/2wCEAAkGBxQTEhUUExQWFhUXFxgaGBgXFyAdHBoYHBQXFxwYHB0fISggHBwlHBQUITEhJSkrLi4uFx8zODMsNygtLiwBCgoKDg0OGxAQGzQmICQsLCwsLDcyNy40LCwsLCwsLCwsNC8yMiwsLCwsLCwsLCwsLCwsLCwsLCwsLCwsLCwsLP/AABEIAMIBAwMBEQACEQEDEQH/xAAbAAADAQEBAQEAAAAAAAAAAAADBAUCAQYAB//EAEgQAAIAAwMJBAYIBAUDBQEAAAECAAMRBBIhBTFBUWFxgZGhEyKxwQYyQnKC0RQjM1JiosLSkrLh8BVDU4PxJJPiFlRjc6NE/8QAGQEAAwEBAQAAAAAAAAAAAAAAAQIDAAQF/8QAPBEAAQMCAgcIAgICAAQHAQAAAQACEQMhEjFBUYGRobHwBBMiYXHB0eEyQlLxFCNiY3LSM0NTkqKywgX/2gAMAwEAAhEDEQA/APz5MnnRU7lJjvgDNeN3kpyy5MU4veG4NDBoU3VYTE7JUnCjTNt6gjYBNj1vWFV0XXBkymZb3xHygQtjnSm7NIIJrLIGu8T4VgS7UicOtOCUq5lZjsx/rDQdBhTMakK0IFILrQnNewgYU2KUOXJ7T1afx+UZZEfJj/h3FvLPBICWUla7GVwa6ukVb+gjRKIcNaV+jH76n/cXzMaCmxBM2XJrtmauyobwYxoOpYuEKgmRZxxMt2Puv8oLqkBT8OviFoZJmrU9ko2FDXqKQjagJiUXYQgTbDObBFp+EIoPQVMMIfkUMQZGJBSw2hBUy3A19nhzuximxDQuT2Bob7E6b1R8xSC2SLpZvkmLPYpbCrMV2VDHoI3lK0+STtMoD1ZdRravyEOQNaUE6UsJTHMqDgvnAsmWlsj/AHlHH5RrLSmZOT5lRR6+HM4QQQNCBkhO2mxe0yriK3VGfaDSh4RMYURiySDK7GkuUFp95q8aE0hSqCIum5Fmnk95lG5B4gQ2SQkaAuWiQxJvMx2YCv8Ae6KYBrSY/JJrJAOIC7S1OopALWo436FycZJApWumpqIEakQXaUSzOR3rqhSKZusbCdCGITe6alWpdLKNtwnwjEGIzWls6kplOVMBrWgzjWRStaZ9MaLQi1wCmuHbOb2/PzjQU8tQuxOpf4h84CcXVLtGY96Ug3ELzFcd8LJzQwtAgKrYpUmlC1w+9eHTGHxSpYSEd1UZpiHi3ygSCthIRLI0sjvVA/AAa8zQRKo536xtTtaP2X06Wns9vdOgEHmVUCC1xjxRKxaNCxIsiZzL4zHPMw2M6EC2LkolqkGWVpKRlYCjIgK462bDrDOLgPEUGBrvxTi5PVVR3AN7/RThTYYHdvcCR8pTVY0x9Ju0ZGVxeVjLGqYhrwowrBczAACJPlBUxWDpw6PIxvS8ixqpo81VFPZDY7KFomX2sDvVgDm4i65aVQ4oHpoJNAdecDoYzXOIlO9rQYBnZpSQmLe9YDDC6xrXr4RWXR9qcN6CNKM9ibsygOYGZQ86gV4RJ1IPEOEpxUAuF1Mnzg1aOdgmBhxBhTRZH4+yJrOOlbtdtnin1RoMKBKYacR4xnMkQg0gaUH6cpBrLuHRixP8wHQxhTa24J3oh5jClnLMKhpYXaFPC9dNOcOI1rERAhLIj1u31Pu08SQIoBpIKVGtliYL43TePMYcoXMzl5IAxbim7NIl9ngFZ6YmYzLTDQBQGm+M1wydY7+SDmmZGXW1KGzH7yfxGGSOLhold+h4Z0394+AjZppNl1nel3tMBmUhqDd3Y2EDQtJJRpFkmmmIauAAahx2EgwoNM2B5piHjMKhOsy3UW6CxU3u/h6xpjepq6wQ3FpG9LiOrgl59hQYO9lXDR3jTUQucxPvQw2BPWwoljn3y4IK5JkOftQfdlEAbcT4w/egjJHu3jSN6Zsfo3LUhr0t9VdOGrGA1xJuIQdYWulcpWVCTSULwwwJNd1BTpFATMKcCFFtKsuKpQjYTjxgyiAEnbLROmMSyktpomOA00HWBMWVA0ZpSWznDNvwg3ROFM9gf9UcjC3Wlq9FPaSoqkllB9o4/PwiOnNPBhIuFvALjuGO+mrlDwUDEJ6Vk5aVKn4ku08MOMGYS3K7aZXZ0uOtBpV613A4co3h1LeJfC2TqV7QYa1NflE/RP6rAtk01pQ7mHgRBDTKBIRrDbnRiaHEUKqFNdh/4MO6UgA0dcVlMoS1xAZDjepdofhFPGAROjrcjGo9b0aTlwEFbhcHQt+vIPQ9YAt0PpYtnr+0SQ4Vwws87A5ij06r5xnOtErMbJTM/KMmZi9xiBS7SYMNGCrQkayYXvfI9bUzqPmN6RkWOU4LVKU9l2ungDTCD3wLsMfCU0i0TmjtIRVvLcfAg/WAkDcrAxUExCmRfSuBqi9cFNbEgcy1OsKQmAldk26SpIuqrVwZJreKlq8oYPI6KV1OUxIyxKxDSmZTpOPEMVqIRxxCI9kzWQc/dYZrOwIEsqTpJY14ZukC/QTHP7+lLtUuSACEunTdYCvU+EGxdOhYSBC+mTyR3JfdAoSzFsNpFIIzlgS3iHlKrMUj2QdQFfEmDicnIGhEEma2b5QozWMaUeTZZlO8af3vEG5OSUuGUo4sLhb92qg0qSox3GpMDGJw32LRpSN2aDVQ2zu15YQx81grFhs0+YKOqhQKVeVmGylG5QIDboTNkvbLG0o17I7QwJXeARUDeYESIKIcJU2dOe9UBEGpRQeMFojSib6E2cpzWwYrT8Auk7yDjDEAlILBYmIJgqDVtK94kcaEQuRgonJKmU1KXCR74h0srhlFfYmDiflGwg6UcZGYXK0xvNX8RBPWhjIyvhNOtj8P9Y2ErYxqVYTlnC76uilUAPGhiRfezY880RTi8z1oQ5mQUUVWaBjiAQ3ILngh5FygYNkJTU9mtoDnNcaWQd2IJineEiQlwgZ2TsmwOowlTAuNWEtqDpETUYDexVAwnK6G9jdheuXl+8RSlNFGYHpDh2uyXDGSHJQqaSgoJwIbCuymJPCFgzIKaRHiHFEnWGctSZUxae0t8DmRFJm0pMlTsUyaFBMstQZzMZeooDEmjQDPFZwvJ0or5ZmACkoU0jtlYHd3rwijXFuSXuwc1h8pTHBHYy5aHGrKzHDQSGx06IHe1fM7Aj3NLPT6lIzJ+cB5NdYRh+mkKMRMkn0tHAJ4aGwBPn/ZRcn2R3bCbLamtqeUE5xPP4RmBMdb1nKM9VajCW5GFaig2UwgmmRfSg2oIyS8iSsxqXgpIqF9RT8RNOFIW4zRJByC0MlN92633QbzHkPEiKYSTZTxgC6Gq0ri9RnGbzgFrgYglEOBEyEzYElFh2ocjNhMANeOiKCi4gk29UpqwYF+vRHyhkMKvaKwC1/ETTWcdMQY1ziQBbWmNVos431JSVZ6qaOTurm3EwwaJhA1IuUA2MV9UjeoHjD4CgKgOSK1lFe8CRouhR/KphS060wcNSLYsjTJgJVqAfeqOAoBALVu8vCyclOM+Gs95ugBPjGDZWLwM1uzLNlPUVbehWtdrKCIxDozWDm6k9NygSazZT5hQidiNwpGuBYlYRp5JC3W9mBUMxXUXJO7EAdIUNaDJF00mLGFLZSSKS672A+UP6WQ03uiTZ1FoUlIdZxPO8acBGY3WZWcQcgsS5ikd6bK3A48O6PGHGH+KQzrQWyiimgx23QYBBKKBOygWPdYKNFZYr0UwA10XRJboXUtMyn2ybinzWGhy3hXwtc3/VHMwIKMhaWwsalUw0jPjSIlzW5lUuclQsGRzjWXMvYXRVUBOkEN5Z4aHE2CUuaBLiqdqlWmWgVlMsZxSZSu+jV4CI4mtdnszTs8YsNuSU+hTAoZWFD3qLV8eNQDFqbRUFjvMH5UnVMDsJB3W35LsvKF1aTJLuKbRU7SQaDPgIdtF0yJSPqNOpO2TK8oXTLky5bgYGky8ONcc5gGjrkdeQTNqGIkHr1Q7Xk2ZOXtFcMK4g0z66MBhzjPeZi/HrgsxoAyHBAXJVrQC4FZdSNX8mjlAHhd5nSsYcL6EzZbHMLAOsxDXOJbGnHugdYLnAC99iwB0BM27J8uWB9WJjH1mIIofiC+JhmPxCw63pHMw2n39lGteTqjG+VGjtEpyDVhWuk5XTQcIM2628Fix2RK+pMp+Hvfqh8TglIBTE+fZUFHkTi/4iFHIGvWFLnGzYTtY0GSgHKsmlBZwF95vNjSAcWkpgGLljyuErdLqNVAabu8MY0WQhMWeerNfDzQa4ihYHb61R1hLZBNB0pjKU4UH1l0UxDVVjjnxWtDhpOaKU6piGlSdSGKSExY7TRRUPTHOPZIwoCMfDZCtcJt1wTOYYvHW1c+rbBVKtWtSSPmeQhi8E3+UA0jJL2i1MuHgcfAEco0ISAtiWWArnpXPWnI4cow8kSTlKLZ3ADK02imlQAMToqSDQDTGzQ0ZK1kyYZT1LyymagIBO5s9NPy0LYjCDdIWwcZB3myVy9IQm9fREYm6w9alK98E40wGGOMBpDZBzVHAuMjJR5VplKpHaq5ObB6D8mfhDXJWi0dckr2AZsVwFasKiumoqBU7hDTZKGrf0GXoEw01uQoFMSWIAr/AHtgYkwYvvo0uh+rDHVfZtGwmBilaIS8yzgrRZQU5q0oOGkk8Pk7XFKQEg+T6HHHcD54RpRhYtNlwASW2PtUJPQ3Tyhe8GtPgK7I9HHZS7G6oz1z/wAOc8oxfadCMXhND0Sc4gTCNBEpqGAKrUS0q03pLOAupcRaUzkn81RjuiIpDHiOfoLei2OWgD3v63SBt027gxA1IQg/LQRSGk3ISgEZBJVJONN5NYeGjShJOaasdlaYwRe8SaVGaAxuM2RccIurVosos5u31dqY3ABQ6iaExMOLpLGZfscuYSFkgF78IOjSg/4pOzXjd1Gh/TXrDNrAab+X9lHuWzI3n+gmsnrLKl+xq9e6RMdRXbV4Dqpe4hyoGYQCM/VfZWn2rB2qo0Fc3n4w9OMNnKbhf8YSIyiSQZiJNGm9KUk8SMDthhSYPEEC4luFDtGViQVRFlqdCIFrvpSsJc53TgAZLEhpjLQLMI2IfIxiwnNAOboWO0Va1M69q9Uce9WGDIPkg6pKSmy3bG5XbRmPUmHIgZQhilY+juM6ED3APGBhm62LQvgmscyI2D0CYELtxag36e5o5xKTkntCM0tSw7Nn3so/Tm5xNz3EeIBVa1ou03TH0uaGPaTDtK5zzijGMiQFBxORWWtB9lplNRIPlBEjNYxoX0q0PXDqpPhAIGtETqR5SXjjg29h4iGG9I6R5JxcmVwJqBnKm9QcwIw8mlaZjxe6OzKoK9xgowDDVqukAnHRCk6LowkCwYgXAa5lCHAnZTYM8ECBmic8k3ZrCNNxPgqa6tEDHeFsNpX0/I80d5SoAzs3d+cEPZMStheRMJVXlofrX7QjMFrTqIzrjwoAEZpyRlaR7MhydBDeREBrH6UHOAyQMpz5kygVJgWuZiQteVK84q1jhcJS9jrFLyLEQL0woig40Z2Y8AQMf7EJijTf0TYMQysis4Zvqhdp7bkljtu0oDqvaNsTxlufXXkqYGnRZYeeW9sBVGJrUnGvq1APOAXFvmU2EOvFl1bTNp3SLuj7M+IJ6w9ugkg9FBmZQuL9qh2OiCvOjdIPiN3GNs70jmNdbDPBYlW+Uy1cStl0hTX4jSkNjfNjy+EootAsI2k+6Xm2iSB60kH3g38o84ABJu7rcqECIAPW1N5Mtqy2DJOlBtDBwRuILCkO2IMnPR1Cm8E2APW9CtGUVqT9Wzabj4cKA+MYEAQ11tyLml1nNPP7Qktbk92WTxr5CFccQuixgYbLvbvX1QusitehhHgOVGnCVQm29SMazNrXgAeBJ6iM0ELEgoH0on1RLpuqeZqY0mIlCBMx1vXyW6ZLNVuj/bXxpWNBjNKY1JyTlu/QTSafhJH6oi6k4fiVdtQRBAXJ8uoLIJpA1EnDeJkWawOMZ7RO6AoF5YJJjZHuu2Cy2d1JmzKEey94V43iISsXU/xpk+chVpQ83qQFVmWOXIUOjuEoCSjVU11q1Q3DlCMHe+ICD633hqLnFhLXXHoP+5SrXaJb4rLSupgcf4AKc46QamRcCNZv7LmBYIAbHofklRbRTQFrXMpbDZ3h840eQTTrJRrLbCuBdgN94dVFOcKGQZTF0iCjTZQmUYAnQSK599OkMXIYRoTDpOkhQQtDqz+AI5wsQcQWxTYoEyeScR+Y+ZMNJIlC0wiTLACpYHgKn+sBhxG6zhhySEqRjor+IgeMFzg1Zgx2VazzLrAMrE1GCgk9CAREw0PuITkltrqtPs0s90S8TnLDvCvs56V3ARjS1OQFQ6QvlyFdBYOJdNDthTXr0HAwrn4LC562LNcH3i2vQo1stzmqXi67WN3gMBFWBn5EXQcXZAodlkJWr3F2k06nCGe4EeHNTDHTfJHl5QSWaywrHauHMgDkYlfWrFrco4osy3zpxo0yWg2a6U2U6wrKYAiSfW5WJvMBT5tnmNMI7RZmfvXj0JApwoIqGtZlpS945+a7NyaJLgzMaUqtDvzgEUgmk9zbZFI2uwOgm+W33SNptM1mIlFilcFVadFEXAaMmjd75pBMeI8VQkG1XR/0tdpT5msKRTJlGHa15ixW8AXeyl5vWLGvWuPCOeCLrpibSt2nLUoLQSEL/eY3hwW6OpgGTphM1gGamz8qOy3bksDWspA38VKwcITAQgSae0pb4qUjQTktIT0q0yxnlV/3WENDtamY0JpZ9mb1lmJ8RI8T4QYhLfyT9nybZnpdtYQ6KuoPVV8YQwc+ScFzdHFHfIbjFbYzcVI/nNYIaIs4JQ8zGFcTJ07RM7QDVKH6TA9CsXAZtVNmkBR/08ytMTfYVOvPgNkPTaf2vsU3uGjmgfS5A/8A5z/3W+UMY1Jb60GXlBVaqIynY1fIHrAcGkJmSMzPBM/S7/2gRdtwqfynE7TEy6poIVQ2npB2LDoUY9nNlDb2l2o4VjAnSlMA2lMKLQy4tKcf/YWHDu45oDpHX2tLScuXwhNYm0ohGkqww4XIwxG8jraicOUHrYuiWorRZZG2lehhibSkETELE/KbdmJVxQgNbqnSd9YQOxXPJOWYVlL7/wCUwGzujwAigwpDOtbWynDE8TTxENICWCVs2VhiGoN4+YPSAS1YBwN1xJcxq1UOunAnrn6wuSbNMpIVB3VmKSDXujCuokmmka9sZxlZrY0rkqa0sG6p3kY7q6OFIFtCaTpQ2tjNTtAxoamsz5g6NYjBsCwRLpzKDabSo9VQBj7QPHMMYY3SNkZpJJ1KfUg5+8WJPQjCBdPZaSZiSJa7KmZ5HHnBMFLkitaFJqyPXRcJA/Mp8YBJNkQAEwGV6YFDroDzoQekYE6UuHUif4myi4JiNtL4U1XTXGNYXRgmyHaVmBb5RrtaVRu5X4aEwIxGxRs3Qpxmg4mtfd+ZrDBgQLpUTJ+TjOa6OzXa73QN5hXuwqgvkqqejSqDWaGIziUtQPjrd6wGuxfig6RmjycgyyLxvAUr3piKeGB8Iz6gZY6d22JStDn/AI7vjJK/4KrMbjCg1nNzIh4AF3BBz4jwnmht6PMcFeWTqqT0AMYAaFsZ0rUv0WmEYvL90MQRvqsPBi6HeCYC+Ho+qmhz7HH6lEaRkES4xdPWPIT50oAcKsZZG72j0hzjiI62KeJkzK3asjz5ZF5bur1RxwpzpEMeK0K0QJlOWS2mXRAsy8cCzTmVQTqpQU5wmEH6TSRnxT7zXBp28pddbQ+HBiATxjNNrdc0rpm4Uuf2r1AnzJlNCEMvNSY0uGjabfSbwnTsSjWVxgQAx0tMGb3QAesAPGvddEtnIIhs7Kwqa7gy+J6we8R7s523owtYBoz0Gx73O6TDQ6LBLac1tZqn7Ms7alRqwoeGiahDR6rYHOPgBKNKacTd7N6gVxlrXkSISpWaxuORh16OSZtNznd2Py1JpZdpNAwKAHP2YOB0YVHMw4c11xdShwsRCE2S5jVoRT3KNwGk7KxVsOOHnZSqOFMYj8oMnJjF7t+pzUIAx4MfCFc2MiN/ynZUP7AqtJsdpl50LLrEytN2I8IU5psYNkNps0ghpbhRjUEEjfn5Q/ehhMtukNIugtdAUy2ZPLgAMfil3OZYgiFDmm881SCLBcXIUxAGYFl09mwzb6nwgkONmpcTRdy7abRIHq2eYMPvVqdtajpBAc0QefwhDS6RyWWypKKXRIRTSl72t+aleEKWkmZRBhfWe2ohvY10d1cNxGMP4TZzJ2xyCTxgy10bJ5krNpyjeN4IhY5yUT9ta8YXCP1kBPOsyps+/MOArsA8IdrXRaSgXNGdkUZJdJfaMCBqIAP5s/CsLWhhDdJ69U1I4yY0deiQmspxKH+IDwWNcI5oK2lVNQHHx/8AjGzRvrT49IF0ywdpJx5QFsKiB0GYEcTDeqWCjC2gCiuQTtNeenTC6UYXXtjMLomlhtw5/wDMEkaUMJ0LcqbNA7szDVfHhXCDDUJMogtM4GpdVrrmj9xhCBrTwc4VOzZYZFpMnyH1DvMw4qRXiTGxDITuS4MRmAn7BbLPMVmzuoFBfCBq10PiaYYAwzXxYjriEppzl1yXJ4mSu80lqHS5qmOqihabjBH42j1Q0wZ9MkpLyg4rglDhQXQOMIbiCVVoAM4eaBaGYm6zooP3angKAk86Rg1oWkuQLNKQHFJj01L/AMxTFH4hIWk6euCq2XKZUECRM2d3+6QrzjsRx+kQANR2fa+tBDKW+tRidCVwppOBgscAIhK5pmx2KY0jHGu9kI8jGmUfJEXJcw4qFbYGFeRIJ4CMS3WsMWpVbI0yUKrKeWaYlg4HPRETQa+Md+KbvnAFrTAOjJHs+XqesCNquD4msOWQdHXkkkEZQmltyuT9eoBzrNmUB46DxihrYRpHoJ5JBT0RPDnCWtWQATel2mSQfZMypGzbCjtDXZk7j7omk8aOXtKXFjeV9w76GvBhDYMV2zuPshjizo3hU1mB1CqUQ/dvKATs0CFbLRB5HjZFwBMt5/aVtFjtBzFh8fyg+pWmP7hDseRZsw4zbp+NieQgueGi8nYfpLDibAbwmZ1htEuqK0xhpN26p4nPyhg5oIIYNsTwREkfkeK4kmYB3JOOygx1nMTyjneGl93R5aAqUyQ3SfNSrbYJtauLvA+AEXFOMrqZqgpd1AFCW4L8yIGE6kZGtdk2qSM6s29wP0mGxwPC0T5yfhMANJ5KnJ9IpQFAl0fhI84g81nnxEck4bTGUrM7K1nf1pZbfT5xMUYMjmUwqQImy3KmWEjvKRuJHhALak2JG485TS2MgfX6goc2y2HP2uGqrVHMecWm1pn0HsIUfFNwAPU+5lZpk7XMO0RA/wCRo9l0Duov7rxZtxOFF4iOwusoBiWdccacIUeaourQaxuMHwoXWbrMaLebrAIRkDNNyMj2g49mwGtgQI2EoGowWViTklyAszs/4cedKwA6Eh1puz5OlrnC4bMeuMZAlHaa2ABwGYVqBuGMLARBOlcmVJ7oO2ndB34+UMHHSUpaM0XJtid3CKVUn7or8vGEe7DmqNBOXJan2KYpNVnV1tRB1B8YYQTAM+glIXR+VvUx8JU2OvrdZy/tg4TqK2ML76Emk/8A618o0dWWxenFbl5Plk0WYa6q/wBYIpONgsawAkrtpsglmjHHd8om2DketyabZdb0OU+NUa7uvDrQw+HWlxakxMmzGFD9YNt1z+6BBGtaWnOEuqCuIKjagpXio8Y2Io4VyZMXMplD/aUnrXpBBK2EDQt2W32lMEtQQagGA5BaQppsdci/XmiHuFgetyDOnT2PftCtxb9sNlr4/KXYNw+F2QhB+0Y7FHmTAMIhWVtlpUdyUKDTMmMeNBhC4ZRmFidlGcxF+bJ4UUc6kw0EIWSkyfQ1WZZ03EzD4gRiyc/ZEPIy91wZQxxtI+GV8l842AR/SGMk/wBpg5YH+rNI/CGFekDD5rTrCBOy6oOCTG95pg8Hhot+SA80s3pDXAympsZj/MSYQtcMinBbpCWfLv8A8CnfUQwadPNYxoXy5Td/Vs4OxanwiuAxMKRcBpXPpdoU1WTNT3DMXzgWjJNF80z/AIjMOLLaK6cAepSsS2cU8DWotptKKcUx2gDyixB1qTb6EJpomUCyVG3Gp36OkHEAIhGIMzsT9hyaajAecKHFpkIkqz9LmJ3RMYAaFYjwIBhXvLjJKVlMDILk0znFAXO0sawsk3mEwhuhYk2eg7xvNqqWpv0RoMyUSQRAXZhVRnFdg8oMa0s6kq1uUaC280EHCTpWlFXLN1SBLTZWvPPjAawB0lF5JEBGsWVLR6yGlPuUFPOD/jsqGMIJ1G/A+yU1nNs5xGjMgcFdsWXJc/6u1orHMJuYj3tm0cY2Gqy2jUjhYZ0HXr9Up6Q5IMhhdoUbMadCYcU5EpSSLKZIswOcx0UqAcbpHOtK9FZsmoskzFqt3OSMTsXRWOPtZdRqYJ8J0DPb1CXsDx2gODh4m3nNuzzHmoFptmOCYa2xPPN0hRBXUVPedXPWKKZCH2uqC0wZWVfJHpG0nOgcbcSBsrFnup1Ww8R5jr3UDTe12Om6DqzG73VCZ6Tyc62dt7NXwzRFlKmBDnE7PtUe+qbhoG0/CXGWLPNqHkLxFfOsUHYqb70yeXJL39Zn5xHlPIlANlslcElDfe8CTE3dme3MHeqNrh2R4fSyZEgHCaqe6P2rA7t40Dh8rd4DpPH4WWsUls9qbiGPlBh/lvWxNVXJ+QAVBW1My6l8MWw5RzkuJwiOutaqYEGDfYPfkrpyYUll7sommDzAGPmIei0PcGul3lko9oeaTcRIbKmZMnzHmMrMDRSVCBVUkaMBWHrUu7c1paGhxjL3MhFji6mXgkxrJj1iyn5UyraCaXjL2Lh/WKeECGtG4FThxuSeSQE+0N/nTD8RhS4ahuCdrCcp3lcaVOzlnO9a+Iife09Y4KvcVdR4oZmuML1PgX5RQQclNwc2xWTaG0kHeoHhSDhhDEiJb5g1Hi1OVaQMIRDiFsZVcZ5aHn84ww+fWxElyHaS0t6JQA6M4z5u9WEOUgpm6oXLCZzzFUzGS8wFa0A5RKo/C0uzVKbcToC9Bl2ksiWVYhBS8c7HSflsi7KMsDpmb+S5hWxEwIgxGnapQtSD1ZYB10xjFgGiU4cTpWrTeuhmqa5hmHIQGMc66znQYUm0Whjhm2ZofDFkFLnO5NI0QFgZQg2NKnfWFumsjyXWuJMK7FFkwIm6qM0oAFGNesSpGoD4gjWax1swmrBk93HaF1Ck6TQ13R6J7UJlxvqjoLmDXRDW7ZH98F6qw5QlmWbOwLEKbrOaLezhd22vKON9et3veCGt3n11cEW9mpQS4kv8jAHkNO/goMy3MrFboUg5gMQfGHe6o78nE8uFlm06YuG7785X2UbUxlql4k4k4nlEwxmKwhWxuw5qBMJimEJMSwBBQWysCyKZs1gmP6q4azgOcHL8rJZ0C6q2fISjFmJOpcBzPyhS4aBv690QHfsY4/XNMjJ8pfZUbzBHaC3Ix6LOpYtZ68oTtisVnY0a7TTSkWd2gtp4pJXOaUPDWiJ8/tKZR/w9DQhidgI8o42dqfUvhXYezYBd3W9SZlqsQzLO5D9wiuNx/UJO7H8lqTlCyqaq01eJHhWFN82jraiARk49bFbsnpUqLdQ1O1wCeJhXCc/dMLdDrglMoekDOKNZ8K1vA48CFhwHEZyOvNThgMgQdenkgyMsI5CuHxw74D/mqrdYMEaOtyNj19py25OkpUlpgGsJgN+cjiYGLy62lCI08/YJISpbA3LSp2OjDwJ8IEt0jkm8cWPEpZrGw/zJVNdHHisPISQeisy7LeNO2kDe9B4QMQ6B+EcJ6I+U4cgN7M1Jh1SjUczTwghzTkthcMwg/wCH/h5z0HlGnq63WhMy7B26PMWqlcaHboGswrfEcJzTHwwQbKNaGeuaFjWmBCbs2VLQBQTHA1FqjkaiFDGjIRw5LOOLO+4809KytOpi6H/bT9sG/wDI7z8oFjP4jcFXsvpJKIAnSQxAzig+VIk3/Ipk4akjzRfT7PUuWx15ELM3KdlOIs5J2kHxrHR/k9o0kdbFJvZaTRYnif8A9JV8oSf/AGycSP2xu/rH9ufyj3NMaDvhJz51mbPZZfBmHhSAatTSRu+0wpt0Tv8ApITHs/8A7enuu3nWCHuOrrajhHnw+EezvZdMuYu28G6UXxjYnauuKGEKrZLAk31HDalNVbgDgTsBMDGBnbrajhJy4dBYtEkJhnGo0HSNPXQWA66KXmT1wvS0ammrV5gxhiix4LEN0rDtJY/ZuNzg+IEYFw0DithGgon0OykjtGdRz6gUgd5Giet6xpHWAqdksNhYEAKaZiZlCdhrQdIB7SW5gf8AtPODzWHZyfxJ4HgumVYJeOFd4bpBHanHIbgQh/jkfk7fHIQlZ2VrMa3WOyqmFD5/QjaE2F0RI4hL/TkOHa8ACPKKB1PS0pIq6I4pVpkmv2g4gw4rNH6JXMqnSFuXNkf6o/vjG/y4yYl/x6jhBeN32nJSo+HaK41EA/OIP7TQP5Mg7lWn2btDTnI8p+wizshyiKmWu8YeEI11N34O4/KsQ4Zjh8KNPyXIBxVuDR0dy+M+HwpOe0ZQfQlDbJtn0FxxgClU1pTVb/HrenMl9nKNBeYHQcRyhmdmcKgeTu91Ct2trmYMvPTsuq1snyABUBa56jEDxEVqMqk+HLgtTdTwybledtPfe6jM66AxJ4Q3+MHH/XGV9Up21CGTUNvZU7L6Js2LKw3/APFYP+pg/wBl/RRfUqOjuLjzkfEq5kqx2azikw3g1QS5qo54RwV6rg7/AFtAA3rrpUi5v+x0k6NHrKq2GRYXassSTTThTrCu7Q8CXSB5iE7OzgmBfbK3aLRZ1VxJ7MMK4Ko8o5sfaqlSQDg9PldVOlQa2HQD6+wXlFI0lQdVAOl2PZBbH/hnf9rjNH/nN4fCVmW0ykuKABHNThpMZpXguIlTil7HCGc8lAAAIn0I0qCIkTe6o0SLFLOtNMNKUhDE0a4MLLomah5wcLjkFpCzVzoPKH7l+opcbdJWllt9xuRjdzU1Id7T18UxJs1f8t/4T8oU036k4qU9aMLGdKHkw8YBY7UjibrTdikpLoWYDZXHlE3ynbAMp3LtvlM9QcCOJwzwKdmCc0rvyKlSLRKBxbDbD4vJDCTpQp01K911/N+2NIRgrn0cviJkumo1+UbwrS5MycnDGs2Tm0sAeANIII0IEHSt2jIrJ6xXNWhdBhwvVgYm9T8Iw6P6+UmbDX2k4ux8FEHFH9FCCf7CYk5Amt6iS392aPMwQ9usbiEIdqPArNo9GZw9aTNXcA4/Ka9IaR5b/mEk9QftJzvR+YNH8VV/mAggTlyQxDXxSxydMGYcmHkYUgZFOC4XEoizrSmZnptxiJ7PRN4HJV7+oc7+oRkyjaD6yht8EUo/F8bUhLXfkzgftegyZIkTJd6aRLevqsyqN9TBZXewlr9hHwErqAMFmWqIPsFXsljkKKrMlV1IwPEtXAQp7UwmCTHnYJf8RwEhl954LljskiY928s5qVJwKjcBn+ImHPayRhpiB6HmUKfY20yalSZ3faflIiBuzVVphgor0AAhvFiAeZHmfZGaDmEtI2QVOt2UWIK3XBxxYdc4gv7M/Nj230dSuVv/APRpt/Np9Rb4HFQ7H2N6loIZdVwg111DRQdk7W0SMPD4C6DXp1RLWu3j/uPJUrXk6yzlFJkxaeqFxA4GJkPYZqNbOuYQxVDamTGqBxuDzUlrV9Hbuzr9NalWpvxB4xQUmVGyHAbZ5IEVQ4B7D62+fdOp6VJTFVrp7vyNIn422Dkx7O03xJCYVfFu7uI8DSEBhVIJWpeTGNexmypnxUI3ilRAlp0wtB1LiZCmsaF5S/HDeEaeB+EL6uI+Uynol96ah9018aQQ+kOoSkVDo5+wTtl9GrOp7xZuIHQVhxVaMhzPwlcypH1HOeSpmxylAEmUDtKkxHvu0vPiMDcqCjQY2XXd533L57LNCljRQNQFeWMRqV2MdhLiTqHVlWlT7y7GiNanfTXrRQ54hfCHgkTHFazTHt0eCxMy5MlkVEzHQCzeAp1jna4Odha2+73BVgJZim3XkYWH9JQp78tVP/yOAeV8npHR4+ujzUoZ10Ehbsv2dx3pctzscj82B8YszGReygS3FAB9UgbbLIws8ld85m8RG8Wsbk4g60o5TQg4MSP5YWUYhbMr7pu/DTrhGF1jA0db0C7j64PwA+cAojrNFm2kEZiP/rLp0xEO2I8UbfopTM2nr1EoUqzBjgto4NX9MY4BlHH7R8RzPW9UrNkwg1DzlP4gp84g9zSILCfQ/Sq3E24cFSdJpFGmO49weRhW1gwQ1ro61hKaeIyXNnb8oP0ZR7E6usXv3Qp7QDm3rcqCiRk9MS5U4/ZzJw2NMZf3QoqUdLOE8ileXt/edq29ttUit+UJtRgWmB6cCoMdlKk54mkbbRzXI7tFJpwvz2eyh2vKDsKmSAdJNnXxEU7qrpnfKzalF34kJSZaJxBuygwGe5LPUAYQDTeM5Ty1Jpbce9KH5vnBDH6uH0gSzXxV6UZJQC69K5wou9KnnA8ZNgsQyLrttywLLNKyXYUAxzZxXCgzRJ7S/wDIdb1RngyjrYUsfSmcc0zxMJ3DNXW9P3ruv6QZvpDOY1M7HdTyjf41PSEDUcdA69V2y+kExTmlTPfUeVDFmNe21NzhvPOVzmlRzcwbLclTsHpOL1JkmWF/ASD4wHd7+zp9QE7GU2/gCNs/Ko26yy5gLpZywpUC817gMa8ILKj22GHcPpF4xZudv+l5d3AJ/wClmDZU/tis1dTdx/7lPCz+Z4fCHayDmx3iIwq+q+s0lSe+pprXRtgEnJa3X2tGdMU0ExiuijsOlYEAZhGSckZcozh6sz+I18YwadHBGW6VRsmWp+ljwC/KC7CRmZ8yfZTIM+EA81Vl5WnEYTDx/pHDWY9t3NttPMldFKrQBhxg+YHsPdUVnzmu940OeDg7PhxAWXZTb2guiRHW1X7NJW7QoOWeAMFWCDA1KDhVaXECUra5glDuy+Vc8d9KhjgF2WuF5tftJabtGwFeXyrlJmrSRjrug/p846B2Ck3IDd9pR2uo4XMbSodomTlFWUqNd0DyiTqQboCsKmL9uKXNomaGP98IWPJGfNbTtD97++EYysIW6OPapvx8AYw80T5JgFSKFSx1gU5ZoV//AA22os/4uSE8gn1VI+LHxgMa+blElgGXsmBYnpgGrvioDkpLI+1k2ef+PnGg+W76SS1YMuePvcxGuNS1vNfCZaBr6RsXpvC2H14rqSXY99F4m74MIwqR+0ejvsohnl/8fpO23IlmWWCJjGYfZRyw5/1iJrVC7wuMefQVgxgHiHXFRpksICPrgfeNOMdYNQXFT391ynBP4jrYsJlmZL9Uk+/3hyhHnvPzvw5Isptpklgwzq6hc/8AU07SqHgR+qI9zSJmDvP2qguGR3gJvJvpDMvgy0IbTRsDvBEK6kyPyIRBdOQOxewnWmzWpQk+VV6ZwMQdhHhmirezVsGIOUKlam0/huXgvSPISSZlEaozjWN8WwGBi0qFPtR0hRheG0bYTuj+pXUKrXIklxUEEo2v+sAAzDgmIXrQjmWpmoGOg0BqNYOvZAqAtd4Db1StwunEAD6Ld6XgQw3VoRwibnBVa06E+jCnrdYQkaAmE6SvM2t7xwJI1Ui3hj8VCHTnxKBc1tSHxiIhLhMyuTJDAVxprhH6jxRF8uC+SSTnw4wBhbclNfIBO2RBrjOdjEAJe7IOI2VWyysccBthhWa1uFxHpmndTZVzBOz3XrLJNlooFCx2Y9Y8yv2eo8+AQNy7+zPpUf290z9OGqmwHzOELR7N3RuZPW3gjXr94ZbPXWlTLf6XSJeBYE6k7x54AR1Bryc/b5XKQ3M8/j5UlvTV2+ys2Gtj8h5wxZU1xv8An2ShtIaOuKn2nLs5zVlkr8N6KBrh+yBLTo4pF7dMY4CXT3fmYpgcdPL4SYmjRzWw5IxEvmfI0gYCP6CGMaAhmUNLr+Y+cYNHUJe8dqQ2VBpHI/OKimzS7gFhUqE/jxWe0AzefzhHMZoPBUl2rijS8pMNLcz84kWJgSqVntTMMXbg5+cc7nwYHEK76JDZvsutmc2hnPEmOqm0OFyBv+V5LndoDvL0HwqmT7D2i1Nw7GRSeVIm51QPwh3E/K7WMbgxPg+gHwOaeXIFmKktJUmmcC7XgDSFr16lMAyI0yOVk9Gi19XAQY0QecyNyiNLsgqDLRDuavOpHSHjtD70sJ69PdZwpsfDw4bQVhpMkYoJX8XzSkKW9pFnNGz+0WmgR+R3KbayhzSEO0NLH6BD95U/YdbygG0j+J63JXsr2az02hVbwgl7h+VuHMJcLSYB63prJ8ko15aK2ppQpFGsNTLhCzv9efurCZbtCf5cg7RLp+rygPoVtLjz9lBlTszjADTt+5Um2I09yxIVj7LYLwIHlGMgeLQmZTa0Q0W1JJslTSaCXe9wq3StekYHzG+OYCYtGkcJ5SnMn+j8wmryGAGlhTzxhxUe39hzS4WHXxHNW8oz1QIqlSFUVQHGsRLsRxftwVWgjwxbXP1ZectkxHPqMrHZWKA1SLtn0t8pMLBk/f8ASrWP0YLIrCcaEVzEdKRv9WlpRxVRkRvSbZNLZlFdR/5iruzvF7LnZ2ui+wdxQFsZGBUrx+cSNJwzHD4XQ1wdldZtBrRXIcDNnqNxhBTIuAdyaTkeY+UWTkZGWpnFR90oT1hwJP4OlK4OaJJAHmYT1n9GprKOzmJLX2iQQT0harmZVSR5dFBkzLLnXM9bFOtPo3MWpM2tNQYk7RhTnCtNI2YZ3fKdzni77es/CytqcYX5ze8xHQEnrDdwf4Id4AJJRHtTutx1AXVmrvoanjAALLTyRnEt5PkWa+Fai1wroHOIVe0uYJDZ9FZnZ8Ys4A+at2jIIINx7w0UoRThmg0u2UXG9lKrQrtbYbIUqbkSZoFeMdmFpuwqYL48TSEB8kzFxKGELCbArGo1v5ciEtMlkaKQDSe3NMHhwkIIG+MRoWa4jLkiI5zV/LEzQB0cVQ1nHMjcU2aha5zuhf8AHB0KgqlomyX7Nm9nkIo3s7m5BTqdrxWJAVDJ+QWc4hgNdItgYwTVdG2FyVK8D/WC4+V+SdyhLlSFF1VY0xLmprqu1p4xw/5JcSAIvaLz5yV10qM02vfMnMG0bBfjsXnzl6be7hEvaigHnSOltMP/ACKRxLch780c5XmsMbQ7e8ARyMN3DGm1tqQVXGx5Iku3zKEnsmG2WB/LSC+af7m6UEPdhwdb0BsoXzS6p9xD4loA7w3B32Tw0WNuvRHSeij7Mg7WUdMYk54fZ8HaVm0mg4m5+gS72hK1oSffP7YrTqmm2GWCas01RFS+5GXKj5gGPxMf0wp8Wjh9pRTwjVHnCIbXNI+zHGo8WEHvXgYZ62ylq0WVvzv15AFLz7TOYUvIo2Xf3ExBtEEzJ3/CemynSEMYBs9yu2K02ha0a8D94KR4GCQAbEjaqjxDIHYnJImsDVSSdPbEAfDSnSGDDoE7PsIE6J63I30AkHGaGOlZlf0CDMZjiQgR1CFLyZaAcJs2mozaeRhcLdSwcmRYrSMLznb2w/bBwMWNQiyuDKlnDEhkIGgnvbqRyB3mQdQyWb2Sg2xpg+Zj3UnKvpLLqe7e2BaDmYq3vgIbPqT7BF1Ki45NA9J5wFOb0nOF2SijWwrGH+Sc6m4fMrdz2YfpPDkt2X0tmM127LWpwosK5tVt3PJ69EQygfxYAdqnZTtkyY5LEmhpnMdDabW5KZqu1nrgjWG0dnRkXHWYlUe6cKq1sNxSevRJNPnzHJUticaYDpFanctgPufUlSpUzhxYWga4AG9VJThEpMCs2usdVF0N/Ax5/a5O0A1HA06kRnAsUm0hGNc26EquJyAC62ute6qZLskuUwYFid+EcdTs5rCHHgrM7U6jZg69FSt2VWOYAcBHTSpU6TcLRxK5S6o4y5xupVotkw5z1g9+BkEXdkB/O/qSkZjEwXV3OF0W08Nmr6zrU6DFKd0lSYN1TmIqKCVFTop5xx1atR1TBSPqU1Cm1zcdUQOazJkucWdUGoAeMVwBtnOJOqY5LEtddjRGvNOrZSorV6a2a6OGk8BEy1swW32kp2zoO6AEZLGzLWY7XPeNObnwEEsZTNwB15SiHud4WmetgUu15MlHEvhoqTSnGleEO4hlyI660JLk4Z65cVMn9iuACke6VHMnGN3p0FN3MLiPINAGAY7CFHxH5QDWj8uuCwoz+KXtloSt0XmptwO0BVAhgxzhiAnzQEC0rkjKCYgOqUzAKak6hQHxhYcbEFNhAEqjZclO+J7o/Hh0z86QLOE6EHeAicz6owyegwJJ91P6MY1hp64IyT+q2ySEzg1/GWHQkRvERYLW0pf6VLr3bvwyb3U1gYQMyiSTkEyJ+kS5u+4B+mAA3QtLtKLJnORUNNGyn/jSAWA5rB8ZLsyfOUK152qaGgzU16I2EARknFR2grE3LrDAsp4HxWGDMPXypkhy1JtqOKsRvEw47MTXpDDGVvAEJ2k1xeh1XqwIJ1rY2jUvN2iSVNGOOcEZjtEYgj0QBG1Hs069VWxOisLdh8kTDhbNBmAjCkVwjNIHrMlrrgk4AxOo2WwAnYbyqdol43wSVOPGGmRZLEZqlkS1gNjTNhhUV2jTCPa20DTf02rYnYT4oMWOjgs26xTqlgCy61zctEXLmtvSgcD9qTWyRjEnWb8bqcbM33WiTi46eKs3qyLLlkZ0I4QoaZz4psYVCRQ5zd4wzDgzQf4zICdFkDr3HVqZwGHzhm1qeRdCRzan8TCUteS5oW9Q0zVrhDFtKJxBDvXkxBSsqSmlix1Lj4RIk/8AltnzyCYA/scPW9PWSQVxuKg0E4mGfOGHO2BBrWudYT65LTSWPeNTtI8NAhqTQxstEKlVzn+Ekeg9gs1unPm1Y1jF0DwXJ06lFrQ7wnwjT5+6WExy145tZ+cFhwBUqAOMNuNyK055ndBamkwW0HVHBzrQhIpyQfhNS8loRUAlgPWY1Xwxjm7RVFF8AzOaPY2ntAIjwjI6CpNsUk4or45yIVrqZMxB9VRzXtHhNvRJ2lGIodHsjNyitpkKYnT1v+VvJVjWppKqc3qVqeRHSC5wwxPFEY5BhVcmZLZJnaTUUAZqlVA20JrAYBFgZ9P6Qe+93cf7Rbda7P8A6wrqW83WHwPHX9pcbTo4f1yU1sqJgFM3gaV5nyjZZlbPIIshQ5qJBJON6YSa8AAIm6pT0n2+1QMeBlA61q1YMiOw7zlRqXujkMTxMT7yTDB16lB2Folx65J1fR6XpBbfj4xWHHMpMbdA5JqXkOQc8sCJvxN/FUpuDvyUzKOQJEvvI7IfwsQREe+rDIz5K3d0zmF5O12h1aj0mLoLrRjxGPWO2m8EeJt/Jc1RkHwukIkjJsq0D6olZgzy3Of3W8jFHscwYx+PEfKm14xYHZ6NR+Es+TJqm6VYU1rXrCip5hUNPyKr2rJa3DdBuE3hU+qDoEFlQ1mhxga/NRIwOwkk6Aor5OGiavGoPQRMuaLEEbPtdHdVM7b4T8nIk91vDs2XWWu9SIZoaBIMD0Km6S6Ik+RHymk9E5hFC8tToBavgDC46Z0z6D+k2Gpq3wt2f0daWKzJ6hTXugVrtoSIBfSDovKIFRwsLIH0SSpxmTGOpEAHMmHgnJh2n6S3GbgNn2us0kZxNOoNNA6BYliAP4idp5JwHEWcY9B7ylptslL/AJMv4iznxAhw5+jgPklLhGnn8BBXKdD3ZcsbpY8yYMPOk8PhEAdE/KonLcwKKKH2dmvhdMHBVOU8fpKTTb+Udc0F8sT6XuxkrvloOdflCFzhY1OP9ohrDcM64Ln/AKhn4KXk3RnUol2uwUhdMhxnanvEYet6wmXmBN55Zr91CKcBQRjfST69eyAbGgDr0PNHk+ki+2t46O6AteBjeMZdcEfCc/dYtHpTNzGWjLoBBKjcAY3dvzDuA+FsTMo5rUn0lZ86IB+BaQAXA+JxKbAzJo5qraLE0xR3WA1gUEOK3Z3iQSTqzSClVYSHgDrzQ1Z5fdYBhrGfjF6dVzSAQcPmuar2djjLM9I0Eex9FMfKU5AQjd3+88Go+lmaYPmkp9ka38SR5AkJM2t2U4004Qn/AEhWw38Sq5P7Hsa9oTNrmObP/fKOMPrGrD2+HrNdT2UwwGnE+q7arNapgvd50GYA4DZSO0lgEMcGncVyNzlzSd5H0kjYJxzSWA1VibQ4fk8HaPlUe5pu1pGz6Rh6PzSPswK/eIHnCOYyfz4qjKzgIwTsS7ZFtMvG4KDSCtOdYJpscM52ontD4wxGxNSPpJoSVAGt1A8YkOz0W6uKLu0VXCPj3TptUxf86WNzk+EN3dPoH3SY3auI9lmZlZhntPJW8yI3d09XJbE5KzMtjTOmHcoHmYbu2/x63LY3a+t6BMtikV+sI2vTwAhmQThA5pHktgkm/otSrVLziQp3knnUwA+pMC2xFzGzFztRDlY0p2ctR+EEecZ2I/k6fWEGYZ8LYO88VxMruBQHDR3z84v3VUrnf3OI4s9q9DZsnzJku7OFzbeX+WviRHHRiiYkEet98LrqtxiWgj1FuYKDZ8gWdGqe0mEaLvdG+hx5xc19TRvBPGOSm2kRm7cCPZyLlPLUoi5RhdzAKF/maEYXjMG/mPZOWMnEM9v0o8zLUzMqquitSzdARGwOFp4f0jiBv7/aUmI7G8zTCdfZOfECMGNaIA5D3WLidI62IqOQfWc/CifzERoBz4u/tAN1Dc36XTZ5ZPeXHX20vqBWG7xo0jieQCJY46Dujm72R1syH1BJr+JmPhQQO+H8o2fJSmkf4k7fge6YWyz1+zazjZ2Y8WEI+sw/lVd1/wBKHdf8kHj/APYpK05FtjmpmH4Th+WJCt2AmHVRPnPusalemLUXAeTfhT7Z6NTpeMw1rm08zHZTFN//AIBxbY4KR7R/6vgnX17qc9mlj1kcHWDhyMM5tdv6Dj7KrcDsn8ivhJlkGhI11EL3n8mbkcDxk4HZCD9EI9VlPGnjBJY7THqEvjGY3XRpFkf7p+H5QD5QmaAmZNpZTQoG3ihiDuzk3BVu+bpVnJ/pHPANxKgZ0c1HA5xCtoObYGEj3McZIlDf0gWYDWWVfUMRzr5RWXgYSUC0EyFlLUiKQ4DFhhUA06jlGDnAQ0269UCwEy73+kOdODmkq6wIFQqU4Zs+2DicbmUMDRqXySWripUfhpXoaGMZOa2EBEEpVNaO55dI19AR29bkrMmGv2bAe6DDBruoSlzNPujWJBMYL2l2uvCGFI5kJDVZk0r0szJ4lrcWlM94mpJ17oXBiuiKmiCgyMnSyazCHOqtOmmC5paJAWa7EYNk9aMly3w7NcM2j5RF9UtuV0Ck3BiukJvoup0XeFfOLsriMgVyuYT+J3hIzcg3T3ZTPtObkIq5zXDRvSsxNz5IByNOY+qRyAHWJGIj3TtBmc9iM3o64WpYXtAr5wA5mUo4XC4HW9Sp+Tp/3CeNfCMKYmQR16o96Rr661pb6HPHsU4Q5Y4/sd6n/r/it3WzF0OygPi0c+S6hewTZs81Vqqk7qDwEIHSiRhzWVnTQMUpvZ/IgQ+E9QgHNS7T5ulRzbzMKQ4dBEOaVg2ke1d5GAHO0BPhacyjS7ZK3bifn5Qzaj9ICm6k3Q7h1yWhNknWfhBPShh+8P8AHik7vzG5aPZjM3Na+BrG7wnXwW7sDopm+ij7UY6NXXCFOE9D4TjEOihS5gJNHSo09so84MNIvG76R7yqDZx3/aPLyo6Ei+pA1Tl6Z4l3VPOBu+kznvdZ1/WDzWXyveBNE3M6mv5YqC5uTuah3NM/oNwQpNovn1JPMH+WGxv/AJdbVu6boasOSc0uSf75xsTv5cvhYsaMxz+VlTgSZaADPQNh1EHC+J+EveUpgG/qlpmUlGZa7gw8GMI4gKrWkrL5eVSbstiddWH9esCUcKRnZYBOMiu9m8iIeShhCNJyuxwSQi7AD5kwpJGZWDZyVrJgtMygEojcSo+XSIuqCYBniqYIF7db0e1ymU4uVpnDG8eAABjqbRc9tm316OMrm71oJk247YsvhbJZWneJ1gAGu6phGsdTdEHcYTVCCMXuJ62pufJLSyKXDTuk56bcYZgFMxmNPlsSuJqAuNjq1hSFyeyjFFLV9cTBQ/KJvDnOnHbVEQrNc0NADYOnzVqyT5fZBZk3vg1pQsQNQI0Q+K+STDaExKQZ0V2OglWp0WDjdERHXqsBBmVt7TPGfs14MT5RGNGLgPlPOmOJQzOmn/OUfAPNo2Fg0ngOQWxOOjmstJmHPaTwCD5xsNPon4WBfqG77QjLP+vNO5l/bBDaeriUJd0AsPJB9bt2GxyP0wxYB+o2/wBpQZNjuhcR5I9mdxnQLfxCa+lxTSzpP4/+7/SNPlzRwk6eXyvESrdMGaY43MfnF2sacwkeSFs5RnHPNmH4z84oWN1Kck5pzJ1oc52Y7yYlpTGwsmpzHXE3p2KXPOMLoVIEqaxxhihCdyee8IP6pDYoDDvnjAH4pzmjWYd4RnGxSgXRMmjvNuMTYTjTVAMIQCM8XOhR0FZcRnFO3Qm7DLBmCoHKOeoTAV2AK9alCjAU3YRakAQuckzCXsyAnEA8I5nvdOa7G02xkpkxAs3ugDHRhGa4kXKGBupfWoYmLsJJMpHNaHAQhdmKDAco5i90m67O7ZawVaQgABAAOsRwOcTIJT1BBsvT5LcnOTmjpouIYvIcB3hCpWxQZYJxIIxMWoPcXQSjUaImF5S1zmDHvHPrjrwiUoNkjLmteOJ06dkO5jRkEGuJzK3aFFVw0mECYJi3G7IVl7rGtSMCcdYiUmVSF5N7fNJIMxyNrn5xUNEZJC4yulqxoWlcZRqjNQcSgmKgBIXFZLGmeHwN1Ih7ta9F6L2yYxus7suosSOUef2oBhltvRdtLxMvdewFmSnqLyEPTcXRN1zusLJSaMTFYC5ahOIr/9k="/>
          <p:cNvSpPr>
            <a:spLocks noChangeAspect="1" noChangeArrowheads="1"/>
          </p:cNvSpPr>
          <p:nvPr/>
        </p:nvSpPr>
        <p:spPr bwMode="auto">
          <a:xfrm>
            <a:off x="2606675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4098" name="Picture 2" descr="http://img3.wikia.nocookie.net/__cb20130629102722/new-monster/images/a/ac/EUROPEAN_DRAGO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2132856"/>
            <a:ext cx="4483769" cy="294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fc01.deviantart.net/fs71/i/2012/063/3/5/mario_64___mario_believe_mario_can_fly_by_thelombax51-d4roj7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7" t="8065" r="19282" b="16923"/>
          <a:stretch/>
        </p:blipFill>
        <p:spPr bwMode="auto">
          <a:xfrm>
            <a:off x="6600057" y="2132856"/>
            <a:ext cx="3853845" cy="294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thingography.com/photos/insects/golden-dragonfl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1988841"/>
            <a:ext cx="7467224" cy="466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82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4294967295"/>
          </p:nvPr>
        </p:nvSpPr>
        <p:spPr>
          <a:xfrm>
            <a:off x="3569910" y="446088"/>
            <a:ext cx="7772400" cy="1470025"/>
          </a:xfrm>
        </p:spPr>
        <p:txBody>
          <a:bodyPr>
            <a:noAutofit/>
          </a:bodyPr>
          <a:lstStyle/>
          <a:p>
            <a:r>
              <a:rPr lang="en-US" altLang="ko-KR" sz="9600" dirty="0">
                <a:latin typeface="Comic Sans MS" pitchFamily="66" charset="0"/>
              </a:rPr>
              <a:t>Backpack</a:t>
            </a:r>
            <a:endParaRPr lang="ko-KR" altLang="en-US" sz="9600" dirty="0">
              <a:latin typeface="Comic Sans MS" pitchFamily="66" charset="0"/>
            </a:endParaRPr>
          </a:p>
        </p:txBody>
      </p:sp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1494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3018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2" descr="data:image/jpeg;base64,/9j/4AAQSkZJRgABAQAAAQABAAD/2wCEAAkGBxQTEhUUExQWFhUXFxgaGBgXFyAdHBoYHBQXFxwYHB0fISggHBwlHBQUITEhJSkrLi4uFx8zODMsNygtLiwBCgoKDg0OGxAQGzQmICQsLCwsLDcyNy40LCwsLCwsLCwsNC8yMiwsLCwsLCwsLCwsLCwsLCwsLCwsLCwsLCwsLP/AABEIAMIBAwMBEQACEQEDEQH/xAAbAAADAQEBAQEAAAAAAAAAAAADBAUCAQYAB//EAEgQAAIAAwMJBAYIBAUDBQEAAAECAAMRBBIhBTFBUWFxgZGhEyKxwQYyQnKC0RQjM1JiosLSkrLh8BVDU4PxJJPiFlRjc6NE/8QAGQEAAwEBAQAAAAAAAAAAAAAAAQIDAAQF/8QAPBEAAQMCAgcIAgICAAQHAQAAAQACEQMhEjFBUYGRobHwBBMiYXHB0eEyQlLxFCNiY3LSM0NTkqKywgX/2gAMAwEAAhEDEQA/APz5MnnRU7lJjvgDNeN3kpyy5MU4veG4NDBoU3VYTE7JUnCjTNt6gjYBNj1vWFV0XXBkymZb3xHygQtjnSm7NIIJrLIGu8T4VgS7UicOtOCUq5lZjsx/rDQdBhTMakK0IFILrQnNewgYU2KUOXJ7T1afx+UZZEfJj/h3FvLPBICWUla7GVwa6ukVb+gjRKIcNaV+jH76n/cXzMaCmxBM2XJrtmauyobwYxoOpYuEKgmRZxxMt2Puv8oLqkBT8OviFoZJmrU9ko2FDXqKQjagJiUXYQgTbDObBFp+EIoPQVMMIfkUMQZGJBSw2hBUy3A19nhzuximxDQuT2Bob7E6b1R8xSC2SLpZvkmLPYpbCrMV2VDHoI3lK0+STtMoD1ZdRravyEOQNaUE6UsJTHMqDgvnAsmWlsj/AHlHH5RrLSmZOT5lRR6+HM4QQQNCBkhO2mxe0yriK3VGfaDSh4RMYURiySDK7GkuUFp95q8aE0hSqCIum5Fmnk95lG5B4gQ2SQkaAuWiQxJvMx2YCv8Ae6KYBrSY/JJrJAOIC7S1OopALWo436FycZJApWumpqIEakQXaUSzOR3rqhSKZusbCdCGITe6alWpdLKNtwnwjEGIzWls6kplOVMBrWgzjWRStaZ9MaLQi1wCmuHbOb2/PzjQU8tQuxOpf4h84CcXVLtGY96Ug3ELzFcd8LJzQwtAgKrYpUmlC1w+9eHTGHxSpYSEd1UZpiHi3ygSCthIRLI0sjvVA/AAa8zQRKo536xtTtaP2X06Wns9vdOgEHmVUCC1xjxRKxaNCxIsiZzL4zHPMw2M6EC2LkolqkGWVpKRlYCjIgK462bDrDOLgPEUGBrvxTi5PVVR3AN7/RThTYYHdvcCR8pTVY0x9Ju0ZGVxeVjLGqYhrwowrBczAACJPlBUxWDpw6PIxvS8ixqpo81VFPZDY7KFomX2sDvVgDm4i65aVQ4oHpoJNAdecDoYzXOIlO9rQYBnZpSQmLe9YDDC6xrXr4RWXR9qcN6CNKM9ibsygOYGZQ86gV4RJ1IPEOEpxUAuF1Mnzg1aOdgmBhxBhTRZH4+yJrOOlbtdtnin1RoMKBKYacR4xnMkQg0gaUH6cpBrLuHRixP8wHQxhTa24J3oh5jClnLMKhpYXaFPC9dNOcOI1rERAhLIj1u31Pu08SQIoBpIKVGtliYL43TePMYcoXMzl5IAxbim7NIl9ngFZ6YmYzLTDQBQGm+M1wydY7+SDmmZGXW1KGzH7yfxGGSOLhold+h4Z0394+AjZppNl1nel3tMBmUhqDd3Y2EDQtJJRpFkmmmIauAAahx2EgwoNM2B5piHjMKhOsy3UW6CxU3u/h6xpjepq6wQ3FpG9LiOrgl59hQYO9lXDR3jTUQucxPvQw2BPWwoljn3y4IK5JkOftQfdlEAbcT4w/egjJHu3jSN6Zsfo3LUhr0t9VdOGrGA1xJuIQdYWulcpWVCTSULwwwJNd1BTpFATMKcCFFtKsuKpQjYTjxgyiAEnbLROmMSyktpomOA00HWBMWVA0ZpSWznDNvwg3ROFM9gf9UcjC3Wlq9FPaSoqkllB9o4/PwiOnNPBhIuFvALjuGO+mrlDwUDEJ6Vk5aVKn4ku08MOMGYS3K7aZXZ0uOtBpV613A4co3h1LeJfC2TqV7QYa1NflE/RP6rAtk01pQ7mHgRBDTKBIRrDbnRiaHEUKqFNdh/4MO6UgA0dcVlMoS1xAZDjepdofhFPGAROjrcjGo9b0aTlwEFbhcHQt+vIPQ9YAt0PpYtnr+0SQ4Vwws87A5ij06r5xnOtErMbJTM/KMmZi9xiBS7SYMNGCrQkayYXvfI9bUzqPmN6RkWOU4LVKU9l2ungDTCD3wLsMfCU0i0TmjtIRVvLcfAg/WAkDcrAxUExCmRfSuBqi9cFNbEgcy1OsKQmAldk26SpIuqrVwZJreKlq8oYPI6KV1OUxIyxKxDSmZTpOPEMVqIRxxCI9kzWQc/dYZrOwIEsqTpJY14ZukC/QTHP7+lLtUuSACEunTdYCvU+EGxdOhYSBC+mTyR3JfdAoSzFsNpFIIzlgS3iHlKrMUj2QdQFfEmDicnIGhEEma2b5QozWMaUeTZZlO8af3vEG5OSUuGUo4sLhb92qg0qSox3GpMDGJw32LRpSN2aDVQ2zu15YQx81grFhs0+YKOqhQKVeVmGylG5QIDboTNkvbLG0o17I7QwJXeARUDeYESIKIcJU2dOe9UBEGpRQeMFojSib6E2cpzWwYrT8Auk7yDjDEAlILBYmIJgqDVtK94kcaEQuRgonJKmU1KXCR74h0srhlFfYmDiflGwg6UcZGYXK0xvNX8RBPWhjIyvhNOtj8P9Y2ErYxqVYTlnC76uilUAPGhiRfezY880RTi8z1oQ5mQUUVWaBjiAQ3ILngh5FygYNkJTU9mtoDnNcaWQd2IJineEiQlwgZ2TsmwOowlTAuNWEtqDpETUYDexVAwnK6G9jdheuXl+8RSlNFGYHpDh2uyXDGSHJQqaSgoJwIbCuymJPCFgzIKaRHiHFEnWGctSZUxae0t8DmRFJm0pMlTsUyaFBMstQZzMZeooDEmjQDPFZwvJ0or5ZmACkoU0jtlYHd3rwijXFuSXuwc1h8pTHBHYy5aHGrKzHDQSGx06IHe1fM7Aj3NLPT6lIzJ+cB5NdYRh+mkKMRMkn0tHAJ4aGwBPn/ZRcn2R3bCbLamtqeUE5xPP4RmBMdb1nKM9VajCW5GFaig2UwgmmRfSg2oIyS8iSsxqXgpIqF9RT8RNOFIW4zRJByC0MlN92633QbzHkPEiKYSTZTxgC6Gq0ri9RnGbzgFrgYglEOBEyEzYElFh2ocjNhMANeOiKCi4gk29UpqwYF+vRHyhkMKvaKwC1/ETTWcdMQY1ziQBbWmNVos431JSVZ6qaOTurm3EwwaJhA1IuUA2MV9UjeoHjD4CgKgOSK1lFe8CRouhR/KphS060wcNSLYsjTJgJVqAfeqOAoBALVu8vCyclOM+Gs95ugBPjGDZWLwM1uzLNlPUVbehWtdrKCIxDozWDm6k9NygSazZT5hQidiNwpGuBYlYRp5JC3W9mBUMxXUXJO7EAdIUNaDJF00mLGFLZSSKS672A+UP6WQ03uiTZ1FoUlIdZxPO8acBGY3WZWcQcgsS5ikd6bK3A48O6PGHGH+KQzrQWyiimgx23QYBBKKBOygWPdYKNFZYr0UwA10XRJboXUtMyn2ybinzWGhy3hXwtc3/VHMwIKMhaWwsalUw0jPjSIlzW5lUuclQsGRzjWXMvYXRVUBOkEN5Z4aHE2CUuaBLiqdqlWmWgVlMsZxSZSu+jV4CI4mtdnszTs8YsNuSU+hTAoZWFD3qLV8eNQDFqbRUFjvMH5UnVMDsJB3W35LsvKF1aTJLuKbRU7SQaDPgIdtF0yJSPqNOpO2TK8oXTLky5bgYGky8ONcc5gGjrkdeQTNqGIkHr1Q7Xk2ZOXtFcMK4g0z66MBhzjPeZi/HrgsxoAyHBAXJVrQC4FZdSNX8mjlAHhd5nSsYcL6EzZbHMLAOsxDXOJbGnHugdYLnAC99iwB0BM27J8uWB9WJjH1mIIofiC+JhmPxCw63pHMw2n39lGteTqjG+VGjtEpyDVhWuk5XTQcIM2628Fix2RK+pMp+Hvfqh8TglIBTE+fZUFHkTi/4iFHIGvWFLnGzYTtY0GSgHKsmlBZwF95vNjSAcWkpgGLljyuErdLqNVAabu8MY0WQhMWeerNfDzQa4ihYHb61R1hLZBNB0pjKU4UH1l0UxDVVjjnxWtDhpOaKU6piGlSdSGKSExY7TRRUPTHOPZIwoCMfDZCtcJt1wTOYYvHW1c+rbBVKtWtSSPmeQhi8E3+UA0jJL2i1MuHgcfAEco0ISAtiWWArnpXPWnI4cow8kSTlKLZ3ADK02imlQAMToqSDQDTGzQ0ZK1kyYZT1LyymagIBO5s9NPy0LYjCDdIWwcZB3myVy9IQm9fREYm6w9alK98E40wGGOMBpDZBzVHAuMjJR5VplKpHaq5ObB6D8mfhDXJWi0dckr2AZsVwFasKiumoqBU7hDTZKGrf0GXoEw01uQoFMSWIAr/AHtgYkwYvvo0uh+rDHVfZtGwmBilaIS8yzgrRZQU5q0oOGkk8Pk7XFKQEg+T6HHHcD54RpRhYtNlwASW2PtUJPQ3Tyhe8GtPgK7I9HHZS7G6oz1z/wAOc8oxfadCMXhND0Sc4gTCNBEpqGAKrUS0q03pLOAupcRaUzkn81RjuiIpDHiOfoLei2OWgD3v63SBt027gxA1IQg/LQRSGk3ISgEZBJVJONN5NYeGjShJOaasdlaYwRe8SaVGaAxuM2RccIurVosos5u31dqY3ABQ6iaExMOLpLGZfscuYSFkgF78IOjSg/4pOzXjd1Gh/TXrDNrAab+X9lHuWzI3n+gmsnrLKl+xq9e6RMdRXbV4Dqpe4hyoGYQCM/VfZWn2rB2qo0Fc3n4w9OMNnKbhf8YSIyiSQZiJNGm9KUk8SMDthhSYPEEC4luFDtGViQVRFlqdCIFrvpSsJc53TgAZLEhpjLQLMI2IfIxiwnNAOboWO0Va1M69q9Uce9WGDIPkg6pKSmy3bG5XbRmPUmHIgZQhilY+juM6ED3APGBhm62LQvgmscyI2D0CYELtxag36e5o5xKTkntCM0tSw7Nn3so/Tm5xNz3EeIBVa1ou03TH0uaGPaTDtK5zzijGMiQFBxORWWtB9lplNRIPlBEjNYxoX0q0PXDqpPhAIGtETqR5SXjjg29h4iGG9I6R5JxcmVwJqBnKm9QcwIw8mlaZjxe6OzKoK9xgowDDVqukAnHRCk6LowkCwYgXAa5lCHAnZTYM8ECBmic8k3ZrCNNxPgqa6tEDHeFsNpX0/I80d5SoAzs3d+cEPZMStheRMJVXlofrX7QjMFrTqIzrjwoAEZpyRlaR7MhydBDeREBrH6UHOAyQMpz5kygVJgWuZiQteVK84q1jhcJS9jrFLyLEQL0woig40Z2Y8AQMf7EJijTf0TYMQysis4Zvqhdp7bkljtu0oDqvaNsTxlufXXkqYGnRZYeeW9sBVGJrUnGvq1APOAXFvmU2EOvFl1bTNp3SLuj7M+IJ6w9ugkg9FBmZQuL9qh2OiCvOjdIPiN3GNs70jmNdbDPBYlW+Uy1cStl0hTX4jSkNjfNjy+EootAsI2k+6Xm2iSB60kH3g38o84ABJu7rcqECIAPW1N5Mtqy2DJOlBtDBwRuILCkO2IMnPR1Cm8E2APW9CtGUVqT9Wzabj4cKA+MYEAQ11tyLml1nNPP7Qktbk92WTxr5CFccQuixgYbLvbvX1QusitehhHgOVGnCVQm29SMazNrXgAeBJ6iM0ELEgoH0on1RLpuqeZqY0mIlCBMx1vXyW6ZLNVuj/bXxpWNBjNKY1JyTlu/QTSafhJH6oi6k4fiVdtQRBAXJ8uoLIJpA1EnDeJkWawOMZ7RO6AoF5YJJjZHuu2Cy2d1JmzKEey94V43iISsXU/xpk+chVpQ83qQFVmWOXIUOjuEoCSjVU11q1Q3DlCMHe+ICD633hqLnFhLXXHoP+5SrXaJb4rLSupgcf4AKc46QamRcCNZv7LmBYIAbHofklRbRTQFrXMpbDZ3h840eQTTrJRrLbCuBdgN94dVFOcKGQZTF0iCjTZQmUYAnQSK599OkMXIYRoTDpOkhQQtDqz+AI5wsQcQWxTYoEyeScR+Y+ZMNJIlC0wiTLACpYHgKn+sBhxG6zhhySEqRjor+IgeMFzg1Zgx2VazzLrAMrE1GCgk9CAREw0PuITkltrqtPs0s90S8TnLDvCvs56V3ARjS1OQFQ6QvlyFdBYOJdNDthTXr0HAwrn4LC562LNcH3i2vQo1stzmqXi67WN3gMBFWBn5EXQcXZAodlkJWr3F2k06nCGe4EeHNTDHTfJHl5QSWaywrHauHMgDkYlfWrFrco4osy3zpxo0yWg2a6U2U6wrKYAiSfW5WJvMBT5tnmNMI7RZmfvXj0JApwoIqGtZlpS945+a7NyaJLgzMaUqtDvzgEUgmk9zbZFI2uwOgm+W33SNptM1mIlFilcFVadFEXAaMmjd75pBMeI8VQkG1XR/0tdpT5msKRTJlGHa15ixW8AXeyl5vWLGvWuPCOeCLrpibSt2nLUoLQSEL/eY3hwW6OpgGTphM1gGamz8qOy3bksDWspA38VKwcITAQgSae0pb4qUjQTktIT0q0yxnlV/3WENDtamY0JpZ9mb1lmJ8RI8T4QYhLfyT9nybZnpdtYQ6KuoPVV8YQwc+ScFzdHFHfIbjFbYzcVI/nNYIaIs4JQ8zGFcTJ07RM7QDVKH6TA9CsXAZtVNmkBR/08ytMTfYVOvPgNkPTaf2vsU3uGjmgfS5A/8A5z/3W+UMY1Jb60GXlBVaqIynY1fIHrAcGkJmSMzPBM/S7/2gRdtwqfynE7TEy6poIVQ2npB2LDoUY9nNlDb2l2o4VjAnSlMA2lMKLQy4tKcf/YWHDu45oDpHX2tLScuXwhNYm0ohGkqww4XIwxG8jraicOUHrYuiWorRZZG2lehhibSkETELE/KbdmJVxQgNbqnSd9YQOxXPJOWYVlL7/wCUwGzujwAigwpDOtbWynDE8TTxENICWCVs2VhiGoN4+YPSAS1YBwN1xJcxq1UOunAnrn6wuSbNMpIVB3VmKSDXujCuokmmka9sZxlZrY0rkqa0sG6p3kY7q6OFIFtCaTpQ2tjNTtAxoamsz5g6NYjBsCwRLpzKDabSo9VQBj7QPHMMYY3SNkZpJJ1KfUg5+8WJPQjCBdPZaSZiSJa7KmZ5HHnBMFLkitaFJqyPXRcJA/Mp8YBJNkQAEwGV6YFDroDzoQekYE6UuHUif4myi4JiNtL4U1XTXGNYXRgmyHaVmBb5RrtaVRu5X4aEwIxGxRs3Qpxmg4mtfd+ZrDBgQLpUTJ+TjOa6OzXa73QN5hXuwqgvkqqejSqDWaGIziUtQPjrd6wGuxfig6RmjycgyyLxvAUr3piKeGB8Iz6gZY6d22JStDn/AI7vjJK/4KrMbjCg1nNzIh4AF3BBz4jwnmht6PMcFeWTqqT0AMYAaFsZ0rUv0WmEYvL90MQRvqsPBi6HeCYC+Ho+qmhz7HH6lEaRkES4xdPWPIT50oAcKsZZG72j0hzjiI62KeJkzK3asjz5ZF5bur1RxwpzpEMeK0K0QJlOWS2mXRAsy8cCzTmVQTqpQU5wmEH6TSRnxT7zXBp28pddbQ+HBiATxjNNrdc0rpm4Uuf2r1AnzJlNCEMvNSY0uGjabfSbwnTsSjWVxgQAx0tMGb3QAesAPGvddEtnIIhs7Kwqa7gy+J6we8R7s523owtYBoz0Gx73O6TDQ6LBLac1tZqn7Ms7alRqwoeGiahDR6rYHOPgBKNKacTd7N6gVxlrXkSISpWaxuORh16OSZtNznd2Py1JpZdpNAwKAHP2YOB0YVHMw4c11xdShwsRCE2S5jVoRT3KNwGk7KxVsOOHnZSqOFMYj8oMnJjF7t+pzUIAx4MfCFc2MiN/ynZUP7AqtJsdpl50LLrEytN2I8IU5psYNkNps0ghpbhRjUEEjfn5Q/ehhMtukNIugtdAUy2ZPLgAMfil3OZYgiFDmm881SCLBcXIUxAGYFl09mwzb6nwgkONmpcTRdy7abRIHq2eYMPvVqdtajpBAc0QefwhDS6RyWWypKKXRIRTSl72t+aleEKWkmZRBhfWe2ohvY10d1cNxGMP4TZzJ2xyCTxgy10bJ5krNpyjeN4IhY5yUT9ta8YXCP1kBPOsyps+/MOArsA8IdrXRaSgXNGdkUZJdJfaMCBqIAP5s/CsLWhhDdJ69U1I4yY0deiQmspxKH+IDwWNcI5oK2lVNQHHx/8AjGzRvrT49IF0ywdpJx5QFsKiB0GYEcTDeqWCjC2gCiuQTtNeenTC6UYXXtjMLomlhtw5/wDMEkaUMJ0LcqbNA7szDVfHhXCDDUJMogtM4GpdVrrmj9xhCBrTwc4VOzZYZFpMnyH1DvMw4qRXiTGxDITuS4MRmAn7BbLPMVmzuoFBfCBq10PiaYYAwzXxYjriEppzl1yXJ4mSu80lqHS5qmOqihabjBH42j1Q0wZ9MkpLyg4rglDhQXQOMIbiCVVoAM4eaBaGYm6zooP3angKAk86Rg1oWkuQLNKQHFJj01L/AMxTFH4hIWk6euCq2XKZUECRM2d3+6QrzjsRx+kQANR2fa+tBDKW+tRidCVwppOBgscAIhK5pmx2KY0jHGu9kI8jGmUfJEXJcw4qFbYGFeRIJ4CMS3WsMWpVbI0yUKrKeWaYlg4HPRETQa+Md+KbvnAFrTAOjJHs+XqesCNquD4msOWQdHXkkkEZQmltyuT9eoBzrNmUB46DxihrYRpHoJ5JBT0RPDnCWtWQATel2mSQfZMypGzbCjtDXZk7j7omk8aOXtKXFjeV9w76GvBhDYMV2zuPshjizo3hU1mB1CqUQ/dvKATs0CFbLRB5HjZFwBMt5/aVtFjtBzFh8fyg+pWmP7hDseRZsw4zbp+NieQgueGi8nYfpLDibAbwmZ1htEuqK0xhpN26p4nPyhg5oIIYNsTwREkfkeK4kmYB3JOOygx1nMTyjneGl93R5aAqUyQ3SfNSrbYJtauLvA+AEXFOMrqZqgpd1AFCW4L8yIGE6kZGtdk2qSM6s29wP0mGxwPC0T5yfhMANJ5KnJ9IpQFAl0fhI84g81nnxEck4bTGUrM7K1nf1pZbfT5xMUYMjmUwqQImy3KmWEjvKRuJHhALak2JG485TS2MgfX6goc2y2HP2uGqrVHMecWm1pn0HsIUfFNwAPU+5lZpk7XMO0RA/wCRo9l0Duov7rxZtxOFF4iOwusoBiWdccacIUeaourQaxuMHwoXWbrMaLebrAIRkDNNyMj2g49mwGtgQI2EoGowWViTklyAszs/4cedKwA6Eh1puz5OlrnC4bMeuMZAlHaa2ABwGYVqBuGMLARBOlcmVJ7oO2ndB34+UMHHSUpaM0XJtid3CKVUn7or8vGEe7DmqNBOXJan2KYpNVnV1tRB1B8YYQTAM+glIXR+VvUx8JU2OvrdZy/tg4TqK2ML76Emk/8A618o0dWWxenFbl5Plk0WYa6q/wBYIpONgsawAkrtpsglmjHHd8om2DketyabZdb0OU+NUa7uvDrQw+HWlxakxMmzGFD9YNt1z+6BBGtaWnOEuqCuIKjagpXio8Y2Io4VyZMXMplD/aUnrXpBBK2EDQt2W32lMEtQQagGA5BaQppsdci/XmiHuFgetyDOnT2PftCtxb9sNlr4/KXYNw+F2QhB+0Y7FHmTAMIhWVtlpUdyUKDTMmMeNBhC4ZRmFidlGcxF+bJ4UUc6kw0EIWSkyfQ1WZZ03EzD4gRiyc/ZEPIy91wZQxxtI+GV8l842AR/SGMk/wBpg5YH+rNI/CGFekDD5rTrCBOy6oOCTG95pg8Hhot+SA80s3pDXAympsZj/MSYQtcMinBbpCWfLv8A8CnfUQwadPNYxoXy5Td/Vs4OxanwiuAxMKRcBpXPpdoU1WTNT3DMXzgWjJNF80z/AIjMOLLaK6cAepSsS2cU8DWotptKKcUx2gDyixB1qTb6EJpomUCyVG3Gp36OkHEAIhGIMzsT9hyaajAecKHFpkIkqz9LmJ3RMYAaFYjwIBhXvLjJKVlMDILk0znFAXO0sawsk3mEwhuhYk2eg7xvNqqWpv0RoMyUSQRAXZhVRnFdg8oMa0s6kq1uUaC280EHCTpWlFXLN1SBLTZWvPPjAawB0lF5JEBGsWVLR6yGlPuUFPOD/jsqGMIJ1G/A+yU1nNs5xGjMgcFdsWXJc/6u1orHMJuYj3tm0cY2Gqy2jUjhYZ0HXr9Up6Q5IMhhdoUbMadCYcU5EpSSLKZIswOcx0UqAcbpHOtK9FZsmoskzFqt3OSMTsXRWOPtZdRqYJ8J0DPb1CXsDx2gODh4m3nNuzzHmoFptmOCYa2xPPN0hRBXUVPedXPWKKZCH2uqC0wZWVfJHpG0nOgcbcSBsrFnup1Ww8R5jr3UDTe12Om6DqzG73VCZ6Tyc62dt7NXwzRFlKmBDnE7PtUe+qbhoG0/CXGWLPNqHkLxFfOsUHYqb70yeXJL39Zn5xHlPIlANlslcElDfe8CTE3dme3MHeqNrh2R4fSyZEgHCaqe6P2rA7t40Dh8rd4DpPH4WWsUls9qbiGPlBh/lvWxNVXJ+QAVBW1My6l8MWw5RzkuJwiOutaqYEGDfYPfkrpyYUll7sommDzAGPmIei0PcGul3lko9oeaTcRIbKmZMnzHmMrMDRSVCBVUkaMBWHrUu7c1paGhxjL3MhFji6mXgkxrJj1iyn5UyraCaXjL2Lh/WKeECGtG4FThxuSeSQE+0N/nTD8RhS4ahuCdrCcp3lcaVOzlnO9a+Iife09Y4KvcVdR4oZmuML1PgX5RQQclNwc2xWTaG0kHeoHhSDhhDEiJb5g1Hi1OVaQMIRDiFsZVcZ5aHn84ww+fWxElyHaS0t6JQA6M4z5u9WEOUgpm6oXLCZzzFUzGS8wFa0A5RKo/C0uzVKbcToC9Bl2ksiWVYhBS8c7HSflsi7KMsDpmb+S5hWxEwIgxGnapQtSD1ZYB10xjFgGiU4cTpWrTeuhmqa5hmHIQGMc66znQYUm0Whjhm2ZofDFkFLnO5NI0QFgZQg2NKnfWFumsjyXWuJMK7FFkwIm6qM0oAFGNesSpGoD4gjWax1swmrBk93HaF1Ck6TQ13R6J7UJlxvqjoLmDXRDW7ZH98F6qw5QlmWbOwLEKbrOaLezhd22vKON9et3veCGt3n11cEW9mpQS4kv8jAHkNO/goMy3MrFboUg5gMQfGHe6o78nE8uFlm06YuG7785X2UbUxlql4k4k4nlEwxmKwhWxuw5qBMJimEJMSwBBQWysCyKZs1gmP6q4azgOcHL8rJZ0C6q2fISjFmJOpcBzPyhS4aBv690QHfsY4/XNMjJ8pfZUbzBHaC3Ix6LOpYtZ68oTtisVnY0a7TTSkWd2gtp4pJXOaUPDWiJ8/tKZR/w9DQhidgI8o42dqfUvhXYezYBd3W9SZlqsQzLO5D9wiuNx/UJO7H8lqTlCyqaq01eJHhWFN82jraiARk49bFbsnpUqLdQ1O1wCeJhXCc/dMLdDrglMoekDOKNZ8K1vA48CFhwHEZyOvNThgMgQdenkgyMsI5CuHxw74D/mqrdYMEaOtyNj19py25OkpUlpgGsJgN+cjiYGLy62lCI08/YJISpbA3LSp2OjDwJ8IEt0jkm8cWPEpZrGw/zJVNdHHisPISQeisy7LeNO2kDe9B4QMQ6B+EcJ6I+U4cgN7M1Jh1SjUczTwghzTkthcMwg/wCH/h5z0HlGnq63WhMy7B26PMWqlcaHboGswrfEcJzTHwwQbKNaGeuaFjWmBCbs2VLQBQTHA1FqjkaiFDGjIRw5LOOLO+4809KytOpi6H/bT9sG/wDI7z8oFjP4jcFXsvpJKIAnSQxAzig+VIk3/Ipk4akjzRfT7PUuWx15ELM3KdlOIs5J2kHxrHR/k9o0kdbFJvZaTRYnif8A9JV8oSf/AGycSP2xu/rH9ufyj3NMaDvhJz51mbPZZfBmHhSAatTSRu+0wpt0Tv8ApITHs/8A7enuu3nWCHuOrrajhHnw+EezvZdMuYu28G6UXxjYnauuKGEKrZLAk31HDalNVbgDgTsBMDGBnbrajhJy4dBYtEkJhnGo0HSNPXQWA66KXmT1wvS0ammrV5gxhiix4LEN0rDtJY/ZuNzg+IEYFw0DithGgon0OykjtGdRz6gUgd5Giet6xpHWAqdksNhYEAKaZiZlCdhrQdIB7SW5gf8AtPODzWHZyfxJ4HgumVYJeOFd4bpBHanHIbgQh/jkfk7fHIQlZ2VrMa3WOyqmFD5/QjaE2F0RI4hL/TkOHa8ACPKKB1PS0pIq6I4pVpkmv2g4gw4rNH6JXMqnSFuXNkf6o/vjG/y4yYl/x6jhBeN32nJSo+HaK41EA/OIP7TQP5Mg7lWn2btDTnI8p+wizshyiKmWu8YeEI11N34O4/KsQ4Zjh8KNPyXIBxVuDR0dy+M+HwpOe0ZQfQlDbJtn0FxxgClU1pTVb/HrenMl9nKNBeYHQcRyhmdmcKgeTu91Ct2trmYMvPTsuq1snyABUBa56jEDxEVqMqk+HLgtTdTwybledtPfe6jM66AxJ4Q3+MHH/XGV9Up21CGTUNvZU7L6Js2LKw3/APFYP+pg/wBl/RRfUqOjuLjzkfEq5kqx2azikw3g1QS5qo54RwV6rg7/AFtAA3rrpUi5v+x0k6NHrKq2GRYXassSTTThTrCu7Q8CXSB5iE7OzgmBfbK3aLRZ1VxJ7MMK4Ko8o5sfaqlSQDg9PldVOlQa2HQD6+wXlFI0lQdVAOl2PZBbH/hnf9rjNH/nN4fCVmW0ykuKABHNThpMZpXguIlTil7HCGc8lAAAIn0I0qCIkTe6o0SLFLOtNMNKUhDE0a4MLLomah5wcLjkFpCzVzoPKH7l+opcbdJWllt9xuRjdzU1Id7T18UxJs1f8t/4T8oU036k4qU9aMLGdKHkw8YBY7UjibrTdikpLoWYDZXHlE3ynbAMp3LtvlM9QcCOJwzwKdmCc0rvyKlSLRKBxbDbD4vJDCTpQp01K911/N+2NIRgrn0cviJkumo1+UbwrS5MycnDGs2Tm0sAeANIII0IEHSt2jIrJ6xXNWhdBhwvVgYm9T8Iw6P6+UmbDX2k4ux8FEHFH9FCCf7CYk5Amt6iS392aPMwQ9usbiEIdqPArNo9GZw9aTNXcA4/Ka9IaR5b/mEk9QftJzvR+YNH8VV/mAggTlyQxDXxSxydMGYcmHkYUgZFOC4XEoizrSmZnptxiJ7PRN4HJV7+oc7+oRkyjaD6yht8EUo/F8bUhLXfkzgftegyZIkTJd6aRLevqsyqN9TBZXewlr9hHwErqAMFmWqIPsFXsljkKKrMlV1IwPEtXAQp7UwmCTHnYJf8RwEhl954LljskiY928s5qVJwKjcBn+ImHPayRhpiB6HmUKfY20yalSZ3faflIiBuzVVphgor0AAhvFiAeZHmfZGaDmEtI2QVOt2UWIK3XBxxYdc4gv7M/Nj230dSuVv/APRpt/Np9Rb4HFQ7H2N6loIZdVwg111DRQdk7W0SMPD4C6DXp1RLWu3j/uPJUrXk6yzlFJkxaeqFxA4GJkPYZqNbOuYQxVDamTGqBxuDzUlrV9Hbuzr9NalWpvxB4xQUmVGyHAbZ5IEVQ4B7D62+fdOp6VJTFVrp7vyNIn422Dkx7O03xJCYVfFu7uI8DSEBhVIJWpeTGNexmypnxUI3ilRAlp0wtB1LiZCmsaF5S/HDeEaeB+EL6uI+Uynol96ah9018aQQ+kOoSkVDo5+wTtl9GrOp7xZuIHQVhxVaMhzPwlcypH1HOeSpmxylAEmUDtKkxHvu0vPiMDcqCjQY2XXd533L57LNCljRQNQFeWMRqV2MdhLiTqHVlWlT7y7GiNanfTXrRQ54hfCHgkTHFazTHt0eCxMy5MlkVEzHQCzeAp1jna4Odha2+73BVgJZim3XkYWH9JQp78tVP/yOAeV8npHR4+ujzUoZ10Ehbsv2dx3pctzscj82B8YszGReygS3FAB9UgbbLIws8ld85m8RG8Wsbk4g60o5TQg4MSP5YWUYhbMr7pu/DTrhGF1jA0db0C7j64PwA+cAojrNFm2kEZiP/rLp0xEO2I8UbfopTM2nr1EoUqzBjgto4NX9MY4BlHH7R8RzPW9UrNkwg1DzlP4gp84g9zSILCfQ/Sq3E24cFSdJpFGmO49weRhW1gwQ1ro61hKaeIyXNnb8oP0ZR7E6usXv3Qp7QDm3rcqCiRk9MS5U4/ZzJw2NMZf3QoqUdLOE8ileXt/edq29ttUit+UJtRgWmB6cCoMdlKk54mkbbRzXI7tFJpwvz2eyh2vKDsKmSAdJNnXxEU7qrpnfKzalF34kJSZaJxBuygwGe5LPUAYQDTeM5Ty1Jpbce9KH5vnBDH6uH0gSzXxV6UZJQC69K5wou9KnnA8ZNgsQyLrttywLLNKyXYUAxzZxXCgzRJ7S/wDIdb1RngyjrYUsfSmcc0zxMJ3DNXW9P3ruv6QZvpDOY1M7HdTyjf41PSEDUcdA69V2y+kExTmlTPfUeVDFmNe21NzhvPOVzmlRzcwbLclTsHpOL1JkmWF/ASD4wHd7+zp9QE7GU2/gCNs/Ko26yy5gLpZywpUC817gMa8ILKj22GHcPpF4xZudv+l5d3AJ/wClmDZU/tis1dTdx/7lPCz+Z4fCHayDmx3iIwq+q+s0lSe+pprXRtgEnJa3X2tGdMU0ExiuijsOlYEAZhGSckZcozh6sz+I18YwadHBGW6VRsmWp+ljwC/KC7CRmZ8yfZTIM+EA81Vl5WnEYTDx/pHDWY9t3NttPMldFKrQBhxg+YHsPdUVnzmu940OeDg7PhxAWXZTb2guiRHW1X7NJW7QoOWeAMFWCDA1KDhVaXECUra5glDuy+Vc8d9KhjgF2WuF5tftJabtGwFeXyrlJmrSRjrug/p846B2Ck3IDd9pR2uo4XMbSodomTlFWUqNd0DyiTqQboCsKmL9uKXNomaGP98IWPJGfNbTtD97++EYysIW6OPapvx8AYw80T5JgFSKFSx1gU5ZoV//AA22os/4uSE8gn1VI+LHxgMa+blElgGXsmBYnpgGrvioDkpLI+1k2ef+PnGg+W76SS1YMuePvcxGuNS1vNfCZaBr6RsXpvC2H14rqSXY99F4m74MIwqR+0ejvsohnl/8fpO23IlmWWCJjGYfZRyw5/1iJrVC7wuMefQVgxgHiHXFRpksICPrgfeNOMdYNQXFT391ynBP4jrYsJlmZL9Uk+/3hyhHnvPzvw5Isptpklgwzq6hc/8AU07SqHgR+qI9zSJmDvP2qguGR3gJvJvpDMvgy0IbTRsDvBEK6kyPyIRBdOQOxewnWmzWpQk+VV6ZwMQdhHhmirezVsGIOUKlam0/huXgvSPISSZlEaozjWN8WwGBi0qFPtR0hRheG0bYTuj+pXUKrXIklxUEEo2v+sAAzDgmIXrQjmWpmoGOg0BqNYOvZAqAtd4Db1StwunEAD6Ld6XgQw3VoRwibnBVa06E+jCnrdYQkaAmE6SvM2t7xwJI1Ui3hj8VCHTnxKBc1tSHxiIhLhMyuTJDAVxprhH6jxRF8uC+SSTnw4wBhbclNfIBO2RBrjOdjEAJe7IOI2VWyysccBthhWa1uFxHpmndTZVzBOz3XrLJNlooFCx2Y9Y8yv2eo8+AQNy7+zPpUf290z9OGqmwHzOELR7N3RuZPW3gjXr94ZbPXWlTLf6XSJeBYE6k7x54AR1Bryc/b5XKQ3M8/j5UlvTV2+ys2Gtj8h5wxZU1xv8An2ShtIaOuKn2nLs5zVlkr8N6KBrh+yBLTo4pF7dMY4CXT3fmYpgcdPL4SYmjRzWw5IxEvmfI0gYCP6CGMaAhmUNLr+Y+cYNHUJe8dqQ2VBpHI/OKimzS7gFhUqE/jxWe0AzefzhHMZoPBUl2rijS8pMNLcz84kWJgSqVntTMMXbg5+cc7nwYHEK76JDZvsutmc2hnPEmOqm0OFyBv+V5LndoDvL0HwqmT7D2i1Nw7GRSeVIm51QPwh3E/K7WMbgxPg+gHwOaeXIFmKktJUmmcC7XgDSFr16lMAyI0yOVk9Gi19XAQY0QecyNyiNLsgqDLRDuavOpHSHjtD70sJ69PdZwpsfDw4bQVhpMkYoJX8XzSkKW9pFnNGz+0WmgR+R3KbayhzSEO0NLH6BD95U/YdbygG0j+J63JXsr2az02hVbwgl7h+VuHMJcLSYB63prJ8ko15aK2ppQpFGsNTLhCzv9efurCZbtCf5cg7RLp+rygPoVtLjz9lBlTszjADTt+5Um2I09yxIVj7LYLwIHlGMgeLQmZTa0Q0W1JJslTSaCXe9wq3StekYHzG+OYCYtGkcJ5SnMn+j8wmryGAGlhTzxhxUe39hzS4WHXxHNW8oz1QIqlSFUVQHGsRLsRxftwVWgjwxbXP1ZectkxHPqMrHZWKA1SLtn0t8pMLBk/f8ASrWP0YLIrCcaEVzEdKRv9WlpRxVRkRvSbZNLZlFdR/5iruzvF7LnZ2ui+wdxQFsZGBUrx+cSNJwzHD4XQ1wdldZtBrRXIcDNnqNxhBTIuAdyaTkeY+UWTkZGWpnFR90oT1hwJP4OlK4OaJJAHmYT1n9GprKOzmJLX2iQQT0harmZVSR5dFBkzLLnXM9bFOtPo3MWpM2tNQYk7RhTnCtNI2YZ3fKdzni77es/CytqcYX5ze8xHQEnrDdwf4Id4AJJRHtTutx1AXVmrvoanjAALLTyRnEt5PkWa+Fai1wroHOIVe0uYJDZ9FZnZ8Ys4A+at2jIIINx7w0UoRThmg0u2UXG9lKrQrtbYbIUqbkSZoFeMdmFpuwqYL48TSEB8kzFxKGELCbArGo1v5ciEtMlkaKQDSe3NMHhwkIIG+MRoWa4jLkiI5zV/LEzQB0cVQ1nHMjcU2aha5zuhf8AHB0KgqlomyX7Nm9nkIo3s7m5BTqdrxWJAVDJ+QWc4hgNdItgYwTVdG2FyVK8D/WC4+V+SdyhLlSFF1VY0xLmprqu1p4xw/5JcSAIvaLz5yV10qM02vfMnMG0bBfjsXnzl6be7hEvaigHnSOltMP/ACKRxLch780c5XmsMbQ7e8ARyMN3DGm1tqQVXGx5Iku3zKEnsmG2WB/LSC+af7m6UEPdhwdb0BsoXzS6p9xD4loA7w3B32Tw0WNuvRHSeij7Mg7WUdMYk54fZ8HaVm0mg4m5+gS72hK1oSffP7YrTqmm2GWCas01RFS+5GXKj5gGPxMf0wp8Wjh9pRTwjVHnCIbXNI+zHGo8WEHvXgYZ62ylq0WVvzv15AFLz7TOYUvIo2Xf3ExBtEEzJ3/CemynSEMYBs9yu2K02ha0a8D94KR4GCQAbEjaqjxDIHYnJImsDVSSdPbEAfDSnSGDDoE7PsIE6J63I30AkHGaGOlZlf0CDMZjiQgR1CFLyZaAcJs2mozaeRhcLdSwcmRYrSMLznb2w/bBwMWNQiyuDKlnDEhkIGgnvbqRyB3mQdQyWb2Sg2xpg+Zj3UnKvpLLqe7e2BaDmYq3vgIbPqT7BF1Ki45NA9J5wFOb0nOF2SijWwrGH+Sc6m4fMrdz2YfpPDkt2X0tmM127LWpwosK5tVt3PJ69EQygfxYAdqnZTtkyY5LEmhpnMdDabW5KZqu1nrgjWG0dnRkXHWYlUe6cKq1sNxSevRJNPnzHJUticaYDpFanctgPufUlSpUzhxYWga4AG9VJThEpMCs2usdVF0N/Ax5/a5O0A1HA06kRnAsUm0hGNc26EquJyAC62ute6qZLskuUwYFid+EcdTs5rCHHgrM7U6jZg69FSt2VWOYAcBHTSpU6TcLRxK5S6o4y5xupVotkw5z1g9+BkEXdkB/O/qSkZjEwXV3OF0W08Nmr6zrU6DFKd0lSYN1TmIqKCVFTop5xx1atR1TBSPqU1Cm1zcdUQOazJkucWdUGoAeMVwBtnOJOqY5LEtddjRGvNOrZSorV6a2a6OGk8BEy1swW32kp2zoO6AEZLGzLWY7XPeNObnwEEsZTNwB15SiHud4WmetgUu15MlHEvhoqTSnGleEO4hlyI660JLk4Z65cVMn9iuACke6VHMnGN3p0FN3MLiPINAGAY7CFHxH5QDWj8uuCwoz+KXtloSt0XmptwO0BVAhgxzhiAnzQEC0rkjKCYgOqUzAKak6hQHxhYcbEFNhAEqjZclO+J7o/Hh0z86QLOE6EHeAicz6owyegwJJ91P6MY1hp64IyT+q2ySEzg1/GWHQkRvERYLW0pf6VLr3bvwyb3U1gYQMyiSTkEyJ+kS5u+4B+mAA3QtLtKLJnORUNNGyn/jSAWA5rB8ZLsyfOUK152qaGgzU16I2EARknFR2grE3LrDAsp4HxWGDMPXypkhy1JtqOKsRvEw47MTXpDDGVvAEJ2k1xeh1XqwIJ1rY2jUvN2iSVNGOOcEZjtEYgj0QBG1Hs069VWxOisLdh8kTDhbNBmAjCkVwjNIHrMlrrgk4AxOo2WwAnYbyqdol43wSVOPGGmRZLEZqlkS1gNjTNhhUV2jTCPa20DTf02rYnYT4oMWOjgs26xTqlgCy61zctEXLmtvSgcD9qTWyRjEnWb8bqcbM33WiTi46eKs3qyLLlkZ0I4QoaZz4psYVCRQ5zd4wzDgzQf4zICdFkDr3HVqZwGHzhm1qeRdCRzan8TCUteS5oW9Q0zVrhDFtKJxBDvXkxBSsqSmlix1Lj4RIk/8AltnzyCYA/scPW9PWSQVxuKg0E4mGfOGHO2BBrWudYT65LTSWPeNTtI8NAhqTQxstEKlVzn+Ekeg9gs1unPm1Y1jF0DwXJ06lFrQ7wnwjT5+6WExy145tZ+cFhwBUqAOMNuNyK055ndBamkwW0HVHBzrQhIpyQfhNS8loRUAlgPWY1Xwxjm7RVFF8AzOaPY2ntAIjwjI6CpNsUk4or45yIVrqZMxB9VRzXtHhNvRJ2lGIodHsjNyitpkKYnT1v+VvJVjWppKqc3qVqeRHSC5wwxPFEY5BhVcmZLZJnaTUUAZqlVA20JrAYBFgZ9P6Qe+93cf7Rbda7P8A6wrqW83WHwPHX9pcbTo4f1yU1sqJgFM3gaV5nyjZZlbPIIshQ5qJBJON6YSa8AAIm6pT0n2+1QMeBlA61q1YMiOw7zlRqXujkMTxMT7yTDB16lB2Folx65J1fR6XpBbfj4xWHHMpMbdA5JqXkOQc8sCJvxN/FUpuDvyUzKOQJEvvI7IfwsQREe+rDIz5K3d0zmF5O12h1aj0mLoLrRjxGPWO2m8EeJt/Jc1RkHwukIkjJsq0D6olZgzy3Of3W8jFHscwYx+PEfKm14xYHZ6NR+Es+TJqm6VYU1rXrCip5hUNPyKr2rJa3DdBuE3hU+qDoEFlQ1mhxga/NRIwOwkk6Aor5OGiavGoPQRMuaLEEbPtdHdVM7b4T8nIk91vDs2XWWu9SIZoaBIMD0Km6S6Ik+RHymk9E5hFC8tToBavgDC46Z0z6D+k2Gpq3wt2f0daWKzJ6hTXugVrtoSIBfSDovKIFRwsLIH0SSpxmTGOpEAHMmHgnJh2n6S3GbgNn2us0kZxNOoNNA6BYliAP4idp5JwHEWcY9B7ylptslL/AJMv4iznxAhw5+jgPklLhGnn8BBXKdD3ZcsbpY8yYMPOk8PhEAdE/KonLcwKKKH2dmvhdMHBVOU8fpKTTb+Udc0F8sT6XuxkrvloOdflCFzhY1OP9ohrDcM64Ln/AKhn4KXk3RnUol2uwUhdMhxnanvEYet6wmXmBN55Zr91CKcBQRjfST69eyAbGgDr0PNHk+ki+2t46O6AteBjeMZdcEfCc/dYtHpTNzGWjLoBBKjcAY3dvzDuA+FsTMo5rUn0lZ86IB+BaQAXA+JxKbAzJo5qraLE0xR3WA1gUEOK3Z3iQSTqzSClVYSHgDrzQ1Z5fdYBhrGfjF6dVzSAQcPmuar2djjLM9I0Eex9FMfKU5AQjd3+88Go+lmaYPmkp9ka38SR5AkJM2t2U4004Qn/AEhWw38Sq5P7Hsa9oTNrmObP/fKOMPrGrD2+HrNdT2UwwGnE+q7arNapgvd50GYA4DZSO0lgEMcGncVyNzlzSd5H0kjYJxzSWA1VibQ4fk8HaPlUe5pu1pGz6Rh6PzSPswK/eIHnCOYyfz4qjKzgIwTsS7ZFtMvG4KDSCtOdYJpscM52ontD4wxGxNSPpJoSVAGt1A8YkOz0W6uKLu0VXCPj3TptUxf86WNzk+EN3dPoH3SY3auI9lmZlZhntPJW8yI3d09XJbE5KzMtjTOmHcoHmYbu2/x63LY3a+t6BMtikV+sI2vTwAhmQThA5pHktgkm/otSrVLziQp3knnUwA+pMC2xFzGzFztRDlY0p2ctR+EEecZ2I/k6fWEGYZ8LYO88VxMruBQHDR3z84v3VUrnf3OI4s9q9DZsnzJku7OFzbeX+WviRHHRiiYkEet98LrqtxiWgj1FuYKDZ8gWdGqe0mEaLvdG+hx5xc19TRvBPGOSm2kRm7cCPZyLlPLUoi5RhdzAKF/maEYXjMG/mPZOWMnEM9v0o8zLUzMqquitSzdARGwOFp4f0jiBv7/aUmI7G8zTCdfZOfECMGNaIA5D3WLidI62IqOQfWc/CifzERoBz4u/tAN1Dc36XTZ5ZPeXHX20vqBWG7xo0jieQCJY46Dujm72R1syH1BJr+JmPhQQO+H8o2fJSmkf4k7fge6YWyz1+zazjZ2Y8WEI+sw/lVd1/wBKHdf8kHj/APYpK05FtjmpmH4Th+WJCt2AmHVRPnPusalemLUXAeTfhT7Z6NTpeMw1rm08zHZTFN//AIBxbY4KR7R/6vgnX17qc9mlj1kcHWDhyMM5tdv6Dj7KrcDsn8ivhJlkGhI11EL3n8mbkcDxk4HZCD9EI9VlPGnjBJY7THqEvjGY3XRpFkf7p+H5QD5QmaAmZNpZTQoG3ihiDuzk3BVu+bpVnJ/pHPANxKgZ0c1HA5xCtoObYGEj3McZIlDf0gWYDWWVfUMRzr5RWXgYSUC0EyFlLUiKQ4DFhhUA06jlGDnAQ0269UCwEy73+kOdODmkq6wIFQqU4Zs+2DicbmUMDRqXySWripUfhpXoaGMZOa2EBEEpVNaO55dI19AR29bkrMmGv2bAe6DDBruoSlzNPujWJBMYL2l2uvCGFI5kJDVZk0r0szJ4lrcWlM94mpJ17oXBiuiKmiCgyMnSyazCHOqtOmmC5paJAWa7EYNk9aMly3w7NcM2j5RF9UtuV0Ck3BiukJvoup0XeFfOLsriMgVyuYT+J3hIzcg3T3ZTPtObkIq5zXDRvSsxNz5IByNOY+qRyAHWJGIj3TtBmc9iM3o64WpYXtAr5wA5mUo4XC4HW9Sp+Tp/3CeNfCMKYmQR16o96Rr661pb6HPHsU4Q5Y4/sd6n/r/it3WzF0OygPi0c+S6hewTZs81Vqqk7qDwEIHSiRhzWVnTQMUpvZ/IgQ+E9QgHNS7T5ulRzbzMKQ4dBEOaVg2ke1d5GAHO0BPhacyjS7ZK3bifn5Qzaj9ICm6k3Q7h1yWhNknWfhBPShh+8P8AHik7vzG5aPZjM3Na+BrG7wnXwW7sDopm+ij7UY6NXXCFOE9D4TjEOihS5gJNHSo09so84MNIvG76R7yqDZx3/aPLyo6Ei+pA1Tl6Z4l3VPOBu+kznvdZ1/WDzWXyveBNE3M6mv5YqC5uTuah3NM/oNwQpNovn1JPMH+WGxv/AJdbVu6boasOSc0uSf75xsTv5cvhYsaMxz+VlTgSZaADPQNh1EHC+J+EveUpgG/qlpmUlGZa7gw8GMI4gKrWkrL5eVSbstiddWH9esCUcKRnZYBOMiu9m8iIeShhCNJyuxwSQi7AD5kwpJGZWDZyVrJgtMygEojcSo+XSIuqCYBniqYIF7db0e1ymU4uVpnDG8eAABjqbRc9tm316OMrm71oJk247YsvhbJZWneJ1gAGu6phGsdTdEHcYTVCCMXuJ62pufJLSyKXDTuk56bcYZgFMxmNPlsSuJqAuNjq1hSFyeyjFFLV9cTBQ/KJvDnOnHbVEQrNc0NADYOnzVqyT5fZBZk3vg1pQsQNQI0Q+K+STDaExKQZ0V2OglWp0WDjdERHXqsBBmVt7TPGfs14MT5RGNGLgPlPOmOJQzOmn/OUfAPNo2Fg0ngOQWxOOjmstJmHPaTwCD5xsNPon4WBfqG77QjLP+vNO5l/bBDaeriUJd0AsPJB9bt2GxyP0wxYB+o2/wBpQZNjuhcR5I9mdxnQLfxCa+lxTSzpP4/+7/SNPlzRwk6eXyvESrdMGaY43MfnF2sacwkeSFs5RnHPNmH4z84oWN1Kck5pzJ1oc52Y7yYlpTGwsmpzHXE3p2KXPOMLoVIEqaxxhihCdyee8IP6pDYoDDvnjAH4pzmjWYd4RnGxSgXRMmjvNuMTYTjTVAMIQCM8XOhR0FZcRnFO3Qm7DLBmCoHKOeoTAV2AK9alCjAU3YRakAQuckzCXsyAnEA8I5nvdOa7G02xkpkxAs3ugDHRhGa4kXKGBupfWoYmLsJJMpHNaHAQhdmKDAco5i90m67O7ZawVaQgABAAOsRwOcTIJT1BBsvT5LcnOTmjpouIYvIcB3hCpWxQZYJxIIxMWoPcXQSjUaImF5S1zmDHvHPrjrwiUoNkjLmteOJ06dkO5jRkEGuJzK3aFFVw0mECYJi3G7IVl7rGtSMCcdYiUmVSF5N7fNJIMxyNrn5xUNEZJC4yulqxoWlcZRqjNQcSgmKgBIXFZLGmeHwN1Ih7ta9F6L2yYxus7suosSOUef2oBhltvRdtLxMvdewFmSnqLyEPTcXRN1zusLJSaMTFYC5ahOIr/9k="/>
          <p:cNvSpPr>
            <a:spLocks noChangeAspect="1" noChangeArrowheads="1"/>
          </p:cNvSpPr>
          <p:nvPr/>
        </p:nvSpPr>
        <p:spPr bwMode="auto">
          <a:xfrm>
            <a:off x="24542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" name="AutoShape 4" descr="data:image/jpeg;base64,/9j/4AAQSkZJRgABAQAAAQABAAD/2wCEAAkGBxQTEhUUExQWFhUXFxgaGBgXFyAdHBoYHBQXFxwYHB0fISggHBwlHBQUITEhJSkrLi4uFx8zODMsNygtLiwBCgoKDg0OGxAQGzQmICQsLCwsLDcyNy40LCwsLCwsLCwsNC8yMiwsLCwsLCwsLCwsLCwsLCwsLCwsLCwsLCwsLP/AABEIAMIBAwMBEQACEQEDEQH/xAAbAAADAQEBAQEAAAAAAAAAAAADBAUCAQYAB//EAEgQAAIAAwMJBAYIBAUDBQEAAAECAAMRBBIhBTFBUWFxgZGhEyKxwQYyQnKC0RQjM1JiosLSkrLh8BVDU4PxJJPiFlRjc6NE/8QAGQEAAwEBAQAAAAAAAAAAAAAAAQIDAAQF/8QAPBEAAQMCAgcIAgICAAQHAQAAAQACEQMhEjFBUYGRobHwBBMiYXHB0eEyQlLxFCNiY3LSM0NTkqKywgX/2gAMAwEAAhEDEQA/APz5MnnRU7lJjvgDNeN3kpyy5MU4veG4NDBoU3VYTE7JUnCjTNt6gjYBNj1vWFV0XXBkymZb3xHygQtjnSm7NIIJrLIGu8T4VgS7UicOtOCUq5lZjsx/rDQdBhTMakK0IFILrQnNewgYU2KUOXJ7T1afx+UZZEfJj/h3FvLPBICWUla7GVwa6ukVb+gjRKIcNaV+jH76n/cXzMaCmxBM2XJrtmauyobwYxoOpYuEKgmRZxxMt2Puv8oLqkBT8OviFoZJmrU9ko2FDXqKQjagJiUXYQgTbDObBFp+EIoPQVMMIfkUMQZGJBSw2hBUy3A19nhzuximxDQuT2Bob7E6b1R8xSC2SLpZvkmLPYpbCrMV2VDHoI3lK0+STtMoD1ZdRravyEOQNaUE6UsJTHMqDgvnAsmWlsj/AHlHH5RrLSmZOT5lRR6+HM4QQQNCBkhO2mxe0yriK3VGfaDSh4RMYURiySDK7GkuUFp95q8aE0hSqCIum5Fmnk95lG5B4gQ2SQkaAuWiQxJvMx2YCv8Ae6KYBrSY/JJrJAOIC7S1OopALWo436FycZJApWumpqIEakQXaUSzOR3rqhSKZusbCdCGITe6alWpdLKNtwnwjEGIzWls6kplOVMBrWgzjWRStaZ9MaLQi1wCmuHbOb2/PzjQU8tQuxOpf4h84CcXVLtGY96Ug3ELzFcd8LJzQwtAgKrYpUmlC1w+9eHTGHxSpYSEd1UZpiHi3ygSCthIRLI0sjvVA/AAa8zQRKo536xtTtaP2X06Wns9vdOgEHmVUCC1xjxRKxaNCxIsiZzL4zHPMw2M6EC2LkolqkGWVpKRlYCjIgK462bDrDOLgPEUGBrvxTi5PVVR3AN7/RThTYYHdvcCR8pTVY0x9Ju0ZGVxeVjLGqYhrwowrBczAACJPlBUxWDpw6PIxvS8ixqpo81VFPZDY7KFomX2sDvVgDm4i65aVQ4oHpoJNAdecDoYzXOIlO9rQYBnZpSQmLe9YDDC6xrXr4RWXR9qcN6CNKM9ibsygOYGZQ86gV4RJ1IPEOEpxUAuF1Mnzg1aOdgmBhxBhTRZH4+yJrOOlbtdtnin1RoMKBKYacR4xnMkQg0gaUH6cpBrLuHRixP8wHQxhTa24J3oh5jClnLMKhpYXaFPC9dNOcOI1rERAhLIj1u31Pu08SQIoBpIKVGtliYL43TePMYcoXMzl5IAxbim7NIl9ngFZ6YmYzLTDQBQGm+M1wydY7+SDmmZGXW1KGzH7yfxGGSOLhold+h4Z0394+AjZppNl1nel3tMBmUhqDd3Y2EDQtJJRpFkmmmIauAAahx2EgwoNM2B5piHjMKhOsy3UW6CxU3u/h6xpjepq6wQ3FpG9LiOrgl59hQYO9lXDR3jTUQucxPvQw2BPWwoljn3y4IK5JkOftQfdlEAbcT4w/egjJHu3jSN6Zsfo3LUhr0t9VdOGrGA1xJuIQdYWulcpWVCTSULwwwJNd1BTpFATMKcCFFtKsuKpQjYTjxgyiAEnbLROmMSyktpomOA00HWBMWVA0ZpSWznDNvwg3ROFM9gf9UcjC3Wlq9FPaSoqkllB9o4/PwiOnNPBhIuFvALjuGO+mrlDwUDEJ6Vk5aVKn4ku08MOMGYS3K7aZXZ0uOtBpV613A4co3h1LeJfC2TqV7QYa1NflE/RP6rAtk01pQ7mHgRBDTKBIRrDbnRiaHEUKqFNdh/4MO6UgA0dcVlMoS1xAZDjepdofhFPGAROjrcjGo9b0aTlwEFbhcHQt+vIPQ9YAt0PpYtnr+0SQ4Vwws87A5ij06r5xnOtErMbJTM/KMmZi9xiBS7SYMNGCrQkayYXvfI9bUzqPmN6RkWOU4LVKU9l2ungDTCD3wLsMfCU0i0TmjtIRVvLcfAg/WAkDcrAxUExCmRfSuBqi9cFNbEgcy1OsKQmAldk26SpIuqrVwZJreKlq8oYPI6KV1OUxIyxKxDSmZTpOPEMVqIRxxCI9kzWQc/dYZrOwIEsqTpJY14ZukC/QTHP7+lLtUuSACEunTdYCvU+EGxdOhYSBC+mTyR3JfdAoSzFsNpFIIzlgS3iHlKrMUj2QdQFfEmDicnIGhEEma2b5QozWMaUeTZZlO8af3vEG5OSUuGUo4sLhb92qg0qSox3GpMDGJw32LRpSN2aDVQ2zu15YQx81grFhs0+YKOqhQKVeVmGylG5QIDboTNkvbLG0o17I7QwJXeARUDeYESIKIcJU2dOe9UBEGpRQeMFojSib6E2cpzWwYrT8Auk7yDjDEAlILBYmIJgqDVtK94kcaEQuRgonJKmU1KXCR74h0srhlFfYmDiflGwg6UcZGYXK0xvNX8RBPWhjIyvhNOtj8P9Y2ErYxqVYTlnC76uilUAPGhiRfezY880RTi8z1oQ5mQUUVWaBjiAQ3ILngh5FygYNkJTU9mtoDnNcaWQd2IJineEiQlwgZ2TsmwOowlTAuNWEtqDpETUYDexVAwnK6G9jdheuXl+8RSlNFGYHpDh2uyXDGSHJQqaSgoJwIbCuymJPCFgzIKaRHiHFEnWGctSZUxae0t8DmRFJm0pMlTsUyaFBMstQZzMZeooDEmjQDPFZwvJ0or5ZmACkoU0jtlYHd3rwijXFuSXuwc1h8pTHBHYy5aHGrKzHDQSGx06IHe1fM7Aj3NLPT6lIzJ+cB5NdYRh+mkKMRMkn0tHAJ4aGwBPn/ZRcn2R3bCbLamtqeUE5xPP4RmBMdb1nKM9VajCW5GFaig2UwgmmRfSg2oIyS8iSsxqXgpIqF9RT8RNOFIW4zRJByC0MlN92633QbzHkPEiKYSTZTxgC6Gq0ri9RnGbzgFrgYglEOBEyEzYElFh2ocjNhMANeOiKCi4gk29UpqwYF+vRHyhkMKvaKwC1/ETTWcdMQY1ziQBbWmNVos431JSVZ6qaOTurm3EwwaJhA1IuUA2MV9UjeoHjD4CgKgOSK1lFe8CRouhR/KphS060wcNSLYsjTJgJVqAfeqOAoBALVu8vCyclOM+Gs95ugBPjGDZWLwM1uzLNlPUVbehWtdrKCIxDozWDm6k9NygSazZT5hQidiNwpGuBYlYRp5JC3W9mBUMxXUXJO7EAdIUNaDJF00mLGFLZSSKS672A+UP6WQ03uiTZ1FoUlIdZxPO8acBGY3WZWcQcgsS5ikd6bK3A48O6PGHGH+KQzrQWyiimgx23QYBBKKBOygWPdYKNFZYr0UwA10XRJboXUtMyn2ybinzWGhy3hXwtc3/VHMwIKMhaWwsalUw0jPjSIlzW5lUuclQsGRzjWXMvYXRVUBOkEN5Z4aHE2CUuaBLiqdqlWmWgVlMsZxSZSu+jV4CI4mtdnszTs8YsNuSU+hTAoZWFD3qLV8eNQDFqbRUFjvMH5UnVMDsJB3W35LsvKF1aTJLuKbRU7SQaDPgIdtF0yJSPqNOpO2TK8oXTLky5bgYGky8ONcc5gGjrkdeQTNqGIkHr1Q7Xk2ZOXtFcMK4g0z66MBhzjPeZi/HrgsxoAyHBAXJVrQC4FZdSNX8mjlAHhd5nSsYcL6EzZbHMLAOsxDXOJbGnHugdYLnAC99iwB0BM27J8uWB9WJjH1mIIofiC+JhmPxCw63pHMw2n39lGteTqjG+VGjtEpyDVhWuk5XTQcIM2628Fix2RK+pMp+Hvfqh8TglIBTE+fZUFHkTi/4iFHIGvWFLnGzYTtY0GSgHKsmlBZwF95vNjSAcWkpgGLljyuErdLqNVAabu8MY0WQhMWeerNfDzQa4ihYHb61R1hLZBNB0pjKU4UH1l0UxDVVjjnxWtDhpOaKU6piGlSdSGKSExY7TRRUPTHOPZIwoCMfDZCtcJt1wTOYYvHW1c+rbBVKtWtSSPmeQhi8E3+UA0jJL2i1MuHgcfAEco0ISAtiWWArnpXPWnI4cow8kSTlKLZ3ADK02imlQAMToqSDQDTGzQ0ZK1kyYZT1LyymagIBO5s9NPy0LYjCDdIWwcZB3myVy9IQm9fREYm6w9alK98E40wGGOMBpDZBzVHAuMjJR5VplKpHaq5ObB6D8mfhDXJWi0dckr2AZsVwFasKiumoqBU7hDTZKGrf0GXoEw01uQoFMSWIAr/AHtgYkwYvvo0uh+rDHVfZtGwmBilaIS8yzgrRZQU5q0oOGkk8Pk7XFKQEg+T6HHHcD54RpRhYtNlwASW2PtUJPQ3Tyhe8GtPgK7I9HHZS7G6oz1z/wAOc8oxfadCMXhND0Sc4gTCNBEpqGAKrUS0q03pLOAupcRaUzkn81RjuiIpDHiOfoLei2OWgD3v63SBt027gxA1IQg/LQRSGk3ISgEZBJVJONN5NYeGjShJOaasdlaYwRe8SaVGaAxuM2RccIurVosos5u31dqY3ABQ6iaExMOLpLGZfscuYSFkgF78IOjSg/4pOzXjd1Gh/TXrDNrAab+X9lHuWzI3n+gmsnrLKl+xq9e6RMdRXbV4Dqpe4hyoGYQCM/VfZWn2rB2qo0Fc3n4w9OMNnKbhf8YSIyiSQZiJNGm9KUk8SMDthhSYPEEC4luFDtGViQVRFlqdCIFrvpSsJc53TgAZLEhpjLQLMI2IfIxiwnNAOboWO0Va1M69q9Uce9WGDIPkg6pKSmy3bG5XbRmPUmHIgZQhilY+juM6ED3APGBhm62LQvgmscyI2D0CYELtxag36e5o5xKTkntCM0tSw7Nn3so/Tm5xNz3EeIBVa1ou03TH0uaGPaTDtK5zzijGMiQFBxORWWtB9lplNRIPlBEjNYxoX0q0PXDqpPhAIGtETqR5SXjjg29h4iGG9I6R5JxcmVwJqBnKm9QcwIw8mlaZjxe6OzKoK9xgowDDVqukAnHRCk6LowkCwYgXAa5lCHAnZTYM8ECBmic8k3ZrCNNxPgqa6tEDHeFsNpX0/I80d5SoAzs3d+cEPZMStheRMJVXlofrX7QjMFrTqIzrjwoAEZpyRlaR7MhydBDeREBrH6UHOAyQMpz5kygVJgWuZiQteVK84q1jhcJS9jrFLyLEQL0woig40Z2Y8AQMf7EJijTf0TYMQysis4Zvqhdp7bkljtu0oDqvaNsTxlufXXkqYGnRZYeeW9sBVGJrUnGvq1APOAXFvmU2EOvFl1bTNp3SLuj7M+IJ6w9ugkg9FBmZQuL9qh2OiCvOjdIPiN3GNs70jmNdbDPBYlW+Uy1cStl0hTX4jSkNjfNjy+EootAsI2k+6Xm2iSB60kH3g38o84ABJu7rcqECIAPW1N5Mtqy2DJOlBtDBwRuILCkO2IMnPR1Cm8E2APW9CtGUVqT9Wzabj4cKA+MYEAQ11tyLml1nNPP7Qktbk92WTxr5CFccQuixgYbLvbvX1QusitehhHgOVGnCVQm29SMazNrXgAeBJ6iM0ELEgoH0on1RLpuqeZqY0mIlCBMx1vXyW6ZLNVuj/bXxpWNBjNKY1JyTlu/QTSafhJH6oi6k4fiVdtQRBAXJ8uoLIJpA1EnDeJkWawOMZ7RO6AoF5YJJjZHuu2Cy2d1JmzKEey94V43iISsXU/xpk+chVpQ83qQFVmWOXIUOjuEoCSjVU11q1Q3DlCMHe+ICD633hqLnFhLXXHoP+5SrXaJb4rLSupgcf4AKc46QamRcCNZv7LmBYIAbHofklRbRTQFrXMpbDZ3h840eQTTrJRrLbCuBdgN94dVFOcKGQZTF0iCjTZQmUYAnQSK599OkMXIYRoTDpOkhQQtDqz+AI5wsQcQWxTYoEyeScR+Y+ZMNJIlC0wiTLACpYHgKn+sBhxG6zhhySEqRjor+IgeMFzg1Zgx2VazzLrAMrE1GCgk9CAREw0PuITkltrqtPs0s90S8TnLDvCvs56V3ARjS1OQFQ6QvlyFdBYOJdNDthTXr0HAwrn4LC562LNcH3i2vQo1stzmqXi67WN3gMBFWBn5EXQcXZAodlkJWr3F2k06nCGe4EeHNTDHTfJHl5QSWaywrHauHMgDkYlfWrFrco4osy3zpxo0yWg2a6U2U6wrKYAiSfW5WJvMBT5tnmNMI7RZmfvXj0JApwoIqGtZlpS945+a7NyaJLgzMaUqtDvzgEUgmk9zbZFI2uwOgm+W33SNptM1mIlFilcFVadFEXAaMmjd75pBMeI8VQkG1XR/0tdpT5msKRTJlGHa15ixW8AXeyl5vWLGvWuPCOeCLrpibSt2nLUoLQSEL/eY3hwW6OpgGTphM1gGamz8qOy3bksDWspA38VKwcITAQgSae0pb4qUjQTktIT0q0yxnlV/3WENDtamY0JpZ9mb1lmJ8RI8T4QYhLfyT9nybZnpdtYQ6KuoPVV8YQwc+ScFzdHFHfIbjFbYzcVI/nNYIaIs4JQ8zGFcTJ07RM7QDVKH6TA9CsXAZtVNmkBR/08ytMTfYVOvPgNkPTaf2vsU3uGjmgfS5A/8A5z/3W+UMY1Jb60GXlBVaqIynY1fIHrAcGkJmSMzPBM/S7/2gRdtwqfynE7TEy6poIVQ2npB2LDoUY9nNlDb2l2o4VjAnSlMA2lMKLQy4tKcf/YWHDu45oDpHX2tLScuXwhNYm0ohGkqww4XIwxG8jraicOUHrYuiWorRZZG2lehhibSkETELE/KbdmJVxQgNbqnSd9YQOxXPJOWYVlL7/wCUwGzujwAigwpDOtbWynDE8TTxENICWCVs2VhiGoN4+YPSAS1YBwN1xJcxq1UOunAnrn6wuSbNMpIVB3VmKSDXujCuokmmka9sZxlZrY0rkqa0sG6p3kY7q6OFIFtCaTpQ2tjNTtAxoamsz5g6NYjBsCwRLpzKDabSo9VQBj7QPHMMYY3SNkZpJJ1KfUg5+8WJPQjCBdPZaSZiSJa7KmZ5HHnBMFLkitaFJqyPXRcJA/Mp8YBJNkQAEwGV6YFDroDzoQekYE6UuHUif4myi4JiNtL4U1XTXGNYXRgmyHaVmBb5RrtaVRu5X4aEwIxGxRs3Qpxmg4mtfd+ZrDBgQLpUTJ+TjOa6OzXa73QN5hXuwqgvkqqejSqDWaGIziUtQPjrd6wGuxfig6RmjycgyyLxvAUr3piKeGB8Iz6gZY6d22JStDn/AI7vjJK/4KrMbjCg1nNzIh4AF3BBz4jwnmht6PMcFeWTqqT0AMYAaFsZ0rUv0WmEYvL90MQRvqsPBi6HeCYC+Ho+qmhz7HH6lEaRkES4xdPWPIT50oAcKsZZG72j0hzjiI62KeJkzK3asjz5ZF5bur1RxwpzpEMeK0K0QJlOWS2mXRAsy8cCzTmVQTqpQU5wmEH6TSRnxT7zXBp28pddbQ+HBiATxjNNrdc0rpm4Uuf2r1AnzJlNCEMvNSY0uGjabfSbwnTsSjWVxgQAx0tMGb3QAesAPGvddEtnIIhs7Kwqa7gy+J6we8R7s523owtYBoz0Gx73O6TDQ6LBLac1tZqn7Ms7alRqwoeGiahDR6rYHOPgBKNKacTd7N6gVxlrXkSISpWaxuORh16OSZtNznd2Py1JpZdpNAwKAHP2YOB0YVHMw4c11xdShwsRCE2S5jVoRT3KNwGk7KxVsOOHnZSqOFMYj8oMnJjF7t+pzUIAx4MfCFc2MiN/ynZUP7AqtJsdpl50LLrEytN2I8IU5psYNkNps0ghpbhRjUEEjfn5Q/ehhMtukNIugtdAUy2ZPLgAMfil3OZYgiFDmm881SCLBcXIUxAGYFl09mwzb6nwgkONmpcTRdy7abRIHq2eYMPvVqdtajpBAc0QefwhDS6RyWWypKKXRIRTSl72t+aleEKWkmZRBhfWe2ohvY10d1cNxGMP4TZzJ2xyCTxgy10bJ5krNpyjeN4IhY5yUT9ta8YXCP1kBPOsyps+/MOArsA8IdrXRaSgXNGdkUZJdJfaMCBqIAP5s/CsLWhhDdJ69U1I4yY0deiQmspxKH+IDwWNcI5oK2lVNQHHx/8AjGzRvrT49IF0ywdpJx5QFsKiB0GYEcTDeqWCjC2gCiuQTtNeenTC6UYXXtjMLomlhtw5/wDMEkaUMJ0LcqbNA7szDVfHhXCDDUJMogtM4GpdVrrmj9xhCBrTwc4VOzZYZFpMnyH1DvMw4qRXiTGxDITuS4MRmAn7BbLPMVmzuoFBfCBq10PiaYYAwzXxYjriEppzl1yXJ4mSu80lqHS5qmOqihabjBH42j1Q0wZ9MkpLyg4rglDhQXQOMIbiCVVoAM4eaBaGYm6zooP3angKAk86Rg1oWkuQLNKQHFJj01L/AMxTFH4hIWk6euCq2XKZUECRM2d3+6QrzjsRx+kQANR2fa+tBDKW+tRidCVwppOBgscAIhK5pmx2KY0jHGu9kI8jGmUfJEXJcw4qFbYGFeRIJ4CMS3WsMWpVbI0yUKrKeWaYlg4HPRETQa+Md+KbvnAFrTAOjJHs+XqesCNquD4msOWQdHXkkkEZQmltyuT9eoBzrNmUB46DxihrYRpHoJ5JBT0RPDnCWtWQATel2mSQfZMypGzbCjtDXZk7j7omk8aOXtKXFjeV9w76GvBhDYMV2zuPshjizo3hU1mB1CqUQ/dvKATs0CFbLRB5HjZFwBMt5/aVtFjtBzFh8fyg+pWmP7hDseRZsw4zbp+NieQgueGi8nYfpLDibAbwmZ1htEuqK0xhpN26p4nPyhg5oIIYNsTwREkfkeK4kmYB3JOOygx1nMTyjneGl93R5aAqUyQ3SfNSrbYJtauLvA+AEXFOMrqZqgpd1AFCW4L8yIGE6kZGtdk2qSM6s29wP0mGxwPC0T5yfhMANJ5KnJ9IpQFAl0fhI84g81nnxEck4bTGUrM7K1nf1pZbfT5xMUYMjmUwqQImy3KmWEjvKRuJHhALak2JG485TS2MgfX6goc2y2HP2uGqrVHMecWm1pn0HsIUfFNwAPU+5lZpk7XMO0RA/wCRo9l0Duov7rxZtxOFF4iOwusoBiWdccacIUeaourQaxuMHwoXWbrMaLebrAIRkDNNyMj2g49mwGtgQI2EoGowWViTklyAszs/4cedKwA6Eh1puz5OlrnC4bMeuMZAlHaa2ABwGYVqBuGMLARBOlcmVJ7oO2ndB34+UMHHSUpaM0XJtid3CKVUn7or8vGEe7DmqNBOXJan2KYpNVnV1tRB1B8YYQTAM+glIXR+VvUx8JU2OvrdZy/tg4TqK2ML76Emk/8A618o0dWWxenFbl5Plk0WYa6q/wBYIpONgsawAkrtpsglmjHHd8om2DketyabZdb0OU+NUa7uvDrQw+HWlxakxMmzGFD9YNt1z+6BBGtaWnOEuqCuIKjagpXio8Y2Io4VyZMXMplD/aUnrXpBBK2EDQt2W32lMEtQQagGA5BaQppsdci/XmiHuFgetyDOnT2PftCtxb9sNlr4/KXYNw+F2QhB+0Y7FHmTAMIhWVtlpUdyUKDTMmMeNBhC4ZRmFidlGcxF+bJ4UUc6kw0EIWSkyfQ1WZZ03EzD4gRiyc/ZEPIy91wZQxxtI+GV8l842AR/SGMk/wBpg5YH+rNI/CGFekDD5rTrCBOy6oOCTG95pg8Hhot+SA80s3pDXAympsZj/MSYQtcMinBbpCWfLv8A8CnfUQwadPNYxoXy5Td/Vs4OxanwiuAxMKRcBpXPpdoU1WTNT3DMXzgWjJNF80z/AIjMOLLaK6cAepSsS2cU8DWotptKKcUx2gDyixB1qTb6EJpomUCyVG3Gp36OkHEAIhGIMzsT9hyaajAecKHFpkIkqz9LmJ3RMYAaFYjwIBhXvLjJKVlMDILk0znFAXO0sawsk3mEwhuhYk2eg7xvNqqWpv0RoMyUSQRAXZhVRnFdg8oMa0s6kq1uUaC280EHCTpWlFXLN1SBLTZWvPPjAawB0lF5JEBGsWVLR6yGlPuUFPOD/jsqGMIJ1G/A+yU1nNs5xGjMgcFdsWXJc/6u1orHMJuYj3tm0cY2Gqy2jUjhYZ0HXr9Up6Q5IMhhdoUbMadCYcU5EpSSLKZIswOcx0UqAcbpHOtK9FZsmoskzFqt3OSMTsXRWOPtZdRqYJ8J0DPb1CXsDx2gODh4m3nNuzzHmoFptmOCYa2xPPN0hRBXUVPedXPWKKZCH2uqC0wZWVfJHpG0nOgcbcSBsrFnup1Ww8R5jr3UDTe12Om6DqzG73VCZ6Tyc62dt7NXwzRFlKmBDnE7PtUe+qbhoG0/CXGWLPNqHkLxFfOsUHYqb70yeXJL39Zn5xHlPIlANlslcElDfe8CTE3dme3MHeqNrh2R4fSyZEgHCaqe6P2rA7t40Dh8rd4DpPH4WWsUls9qbiGPlBh/lvWxNVXJ+QAVBW1My6l8MWw5RzkuJwiOutaqYEGDfYPfkrpyYUll7sommDzAGPmIei0PcGul3lko9oeaTcRIbKmZMnzHmMrMDRSVCBVUkaMBWHrUu7c1paGhxjL3MhFji6mXgkxrJj1iyn5UyraCaXjL2Lh/WKeECGtG4FThxuSeSQE+0N/nTD8RhS4ahuCdrCcp3lcaVOzlnO9a+Iife09Y4KvcVdR4oZmuML1PgX5RQQclNwc2xWTaG0kHeoHhSDhhDEiJb5g1Hi1OVaQMIRDiFsZVcZ5aHn84ww+fWxElyHaS0t6JQA6M4z5u9WEOUgpm6oXLCZzzFUzGS8wFa0A5RKo/C0uzVKbcToC9Bl2ksiWVYhBS8c7HSflsi7KMsDpmb+S5hWxEwIgxGnapQtSD1ZYB10xjFgGiU4cTpWrTeuhmqa5hmHIQGMc66znQYUm0Whjhm2ZofDFkFLnO5NI0QFgZQg2NKnfWFumsjyXWuJMK7FFkwIm6qM0oAFGNesSpGoD4gjWax1swmrBk93HaF1Ck6TQ13R6J7UJlxvqjoLmDXRDW7ZH98F6qw5QlmWbOwLEKbrOaLezhd22vKON9et3veCGt3n11cEW9mpQS4kv8jAHkNO/goMy3MrFboUg5gMQfGHe6o78nE8uFlm06YuG7785X2UbUxlql4k4k4nlEwxmKwhWxuw5qBMJimEJMSwBBQWysCyKZs1gmP6q4azgOcHL8rJZ0C6q2fISjFmJOpcBzPyhS4aBv690QHfsY4/XNMjJ8pfZUbzBHaC3Ix6LOpYtZ68oTtisVnY0a7TTSkWd2gtp4pJXOaUPDWiJ8/tKZR/w9DQhidgI8o42dqfUvhXYezYBd3W9SZlqsQzLO5D9wiuNx/UJO7H8lqTlCyqaq01eJHhWFN82jraiARk49bFbsnpUqLdQ1O1wCeJhXCc/dMLdDrglMoekDOKNZ8K1vA48CFhwHEZyOvNThgMgQdenkgyMsI5CuHxw74D/mqrdYMEaOtyNj19py25OkpUlpgGsJgN+cjiYGLy62lCI08/YJISpbA3LSp2OjDwJ8IEt0jkm8cWPEpZrGw/zJVNdHHisPISQeisy7LeNO2kDe9B4QMQ6B+EcJ6I+U4cgN7M1Jh1SjUczTwghzTkthcMwg/wCH/h5z0HlGnq63WhMy7B26PMWqlcaHboGswrfEcJzTHwwQbKNaGeuaFjWmBCbs2VLQBQTHA1FqjkaiFDGjIRw5LOOLO+4809KytOpi6H/bT9sG/wDI7z8oFjP4jcFXsvpJKIAnSQxAzig+VIk3/Ipk4akjzRfT7PUuWx15ELM3KdlOIs5J2kHxrHR/k9o0kdbFJvZaTRYnif8A9JV8oSf/AGycSP2xu/rH9ufyj3NMaDvhJz51mbPZZfBmHhSAatTSRu+0wpt0Tv8ApITHs/8A7enuu3nWCHuOrrajhHnw+EezvZdMuYu28G6UXxjYnauuKGEKrZLAk31HDalNVbgDgTsBMDGBnbrajhJy4dBYtEkJhnGo0HSNPXQWA66KXmT1wvS0ammrV5gxhiix4LEN0rDtJY/ZuNzg+IEYFw0DithGgon0OykjtGdRz6gUgd5Giet6xpHWAqdksNhYEAKaZiZlCdhrQdIB7SW5gf8AtPODzWHZyfxJ4HgumVYJeOFd4bpBHanHIbgQh/jkfk7fHIQlZ2VrMa3WOyqmFD5/QjaE2F0RI4hL/TkOHa8ACPKKB1PS0pIq6I4pVpkmv2g4gw4rNH6JXMqnSFuXNkf6o/vjG/y4yYl/x6jhBeN32nJSo+HaK41EA/OIP7TQP5Mg7lWn2btDTnI8p+wizshyiKmWu8YeEI11N34O4/KsQ4Zjh8KNPyXIBxVuDR0dy+M+HwpOe0ZQfQlDbJtn0FxxgClU1pTVb/HrenMl9nKNBeYHQcRyhmdmcKgeTu91Ct2trmYMvPTsuq1snyABUBa56jEDxEVqMqk+HLgtTdTwybledtPfe6jM66AxJ4Q3+MHH/XGV9Up21CGTUNvZU7L6Js2LKw3/APFYP+pg/wBl/RRfUqOjuLjzkfEq5kqx2azikw3g1QS5qo54RwV6rg7/AFtAA3rrpUi5v+x0k6NHrKq2GRYXassSTTThTrCu7Q8CXSB5iE7OzgmBfbK3aLRZ1VxJ7MMK4Ko8o5sfaqlSQDg9PldVOlQa2HQD6+wXlFI0lQdVAOl2PZBbH/hnf9rjNH/nN4fCVmW0ykuKABHNThpMZpXguIlTil7HCGc8lAAAIn0I0qCIkTe6o0SLFLOtNMNKUhDE0a4MLLomah5wcLjkFpCzVzoPKH7l+opcbdJWllt9xuRjdzU1Id7T18UxJs1f8t/4T8oU036k4qU9aMLGdKHkw8YBY7UjibrTdikpLoWYDZXHlE3ynbAMp3LtvlM9QcCOJwzwKdmCc0rvyKlSLRKBxbDbD4vJDCTpQp01K911/N+2NIRgrn0cviJkumo1+UbwrS5MycnDGs2Tm0sAeANIII0IEHSt2jIrJ6xXNWhdBhwvVgYm9T8Iw6P6+UmbDX2k4ux8FEHFH9FCCf7CYk5Amt6iS392aPMwQ9usbiEIdqPArNo9GZw9aTNXcA4/Ka9IaR5b/mEk9QftJzvR+YNH8VV/mAggTlyQxDXxSxydMGYcmHkYUgZFOC4XEoizrSmZnptxiJ7PRN4HJV7+oc7+oRkyjaD6yht8EUo/F8bUhLXfkzgftegyZIkTJd6aRLevqsyqN9TBZXewlr9hHwErqAMFmWqIPsFXsljkKKrMlV1IwPEtXAQp7UwmCTHnYJf8RwEhl954LljskiY928s5qVJwKjcBn+ImHPayRhpiB6HmUKfY20yalSZ3faflIiBuzVVphgor0AAhvFiAeZHmfZGaDmEtI2QVOt2UWIK3XBxxYdc4gv7M/Nj230dSuVv/APRpt/Np9Rb4HFQ7H2N6loIZdVwg111DRQdk7W0SMPD4C6DXp1RLWu3j/uPJUrXk6yzlFJkxaeqFxA4GJkPYZqNbOuYQxVDamTGqBxuDzUlrV9Hbuzr9NalWpvxB4xQUmVGyHAbZ5IEVQ4B7D62+fdOp6VJTFVrp7vyNIn422Dkx7O03xJCYVfFu7uI8DSEBhVIJWpeTGNexmypnxUI3ilRAlp0wtB1LiZCmsaF5S/HDeEaeB+EL6uI+Uynol96ah9018aQQ+kOoSkVDo5+wTtl9GrOp7xZuIHQVhxVaMhzPwlcypH1HOeSpmxylAEmUDtKkxHvu0vPiMDcqCjQY2XXd533L57LNCljRQNQFeWMRqV2MdhLiTqHVlWlT7y7GiNanfTXrRQ54hfCHgkTHFazTHt0eCxMy5MlkVEzHQCzeAp1jna4Odha2+73BVgJZim3XkYWH9JQp78tVP/yOAeV8npHR4+ujzUoZ10Ehbsv2dx3pctzscj82B8YszGReygS3FAB9UgbbLIws8ld85m8RG8Wsbk4g60o5TQg4MSP5YWUYhbMr7pu/DTrhGF1jA0db0C7j64PwA+cAojrNFm2kEZiP/rLp0xEO2I8UbfopTM2nr1EoUqzBjgto4NX9MY4BlHH7R8RzPW9UrNkwg1DzlP4gp84g9zSILCfQ/Sq3E24cFSdJpFGmO49weRhW1gwQ1ro61hKaeIyXNnb8oP0ZR7E6usXv3Qp7QDm3rcqCiRk9MS5U4/ZzJw2NMZf3QoqUdLOE8ileXt/edq29ttUit+UJtRgWmB6cCoMdlKk54mkbbRzXI7tFJpwvz2eyh2vKDsKmSAdJNnXxEU7qrpnfKzalF34kJSZaJxBuygwGe5LPUAYQDTeM5Ty1Jpbce9KH5vnBDH6uH0gSzXxV6UZJQC69K5wou9KnnA8ZNgsQyLrttywLLNKyXYUAxzZxXCgzRJ7S/wDIdb1RngyjrYUsfSmcc0zxMJ3DNXW9P3ruv6QZvpDOY1M7HdTyjf41PSEDUcdA69V2y+kExTmlTPfUeVDFmNe21NzhvPOVzmlRzcwbLclTsHpOL1JkmWF/ASD4wHd7+zp9QE7GU2/gCNs/Ko26yy5gLpZywpUC817gMa8ILKj22GHcPpF4xZudv+l5d3AJ/wClmDZU/tis1dTdx/7lPCz+Z4fCHayDmx3iIwq+q+s0lSe+pprXRtgEnJa3X2tGdMU0ExiuijsOlYEAZhGSckZcozh6sz+I18YwadHBGW6VRsmWp+ljwC/KC7CRmZ8yfZTIM+EA81Vl5WnEYTDx/pHDWY9t3NttPMldFKrQBhxg+YHsPdUVnzmu940OeDg7PhxAWXZTb2guiRHW1X7NJW7QoOWeAMFWCDA1KDhVaXECUra5glDuy+Vc8d9KhjgF2WuF5tftJabtGwFeXyrlJmrSRjrug/p846B2Ck3IDd9pR2uo4XMbSodomTlFWUqNd0DyiTqQboCsKmL9uKXNomaGP98IWPJGfNbTtD97++EYysIW6OPapvx8AYw80T5JgFSKFSx1gU5ZoV//AA22os/4uSE8gn1VI+LHxgMa+blElgGXsmBYnpgGrvioDkpLI+1k2ef+PnGg+W76SS1YMuePvcxGuNS1vNfCZaBr6RsXpvC2H14rqSXY99F4m74MIwqR+0ejvsohnl/8fpO23IlmWWCJjGYfZRyw5/1iJrVC7wuMefQVgxgHiHXFRpksICPrgfeNOMdYNQXFT391ynBP4jrYsJlmZL9Uk+/3hyhHnvPzvw5Isptpklgwzq6hc/8AU07SqHgR+qI9zSJmDvP2qguGR3gJvJvpDMvgy0IbTRsDvBEK6kyPyIRBdOQOxewnWmzWpQk+VV6ZwMQdhHhmirezVsGIOUKlam0/huXgvSPISSZlEaozjWN8WwGBi0qFPtR0hRheG0bYTuj+pXUKrXIklxUEEo2v+sAAzDgmIXrQjmWpmoGOg0BqNYOvZAqAtd4Db1StwunEAD6Ld6XgQw3VoRwibnBVa06E+jCnrdYQkaAmE6SvM2t7xwJI1Ui3hj8VCHTnxKBc1tSHxiIhLhMyuTJDAVxprhH6jxRF8uC+SSTnw4wBhbclNfIBO2RBrjOdjEAJe7IOI2VWyysccBthhWa1uFxHpmndTZVzBOz3XrLJNlooFCx2Y9Y8yv2eo8+AQNy7+zPpUf290z9OGqmwHzOELR7N3RuZPW3gjXr94ZbPXWlTLf6XSJeBYE6k7x54AR1Bryc/b5XKQ3M8/j5UlvTV2+ys2Gtj8h5wxZU1xv8An2ShtIaOuKn2nLs5zVlkr8N6KBrh+yBLTo4pF7dMY4CXT3fmYpgcdPL4SYmjRzWw5IxEvmfI0gYCP6CGMaAhmUNLr+Y+cYNHUJe8dqQ2VBpHI/OKimzS7gFhUqE/jxWe0AzefzhHMZoPBUl2rijS8pMNLcz84kWJgSqVntTMMXbg5+cc7nwYHEK76JDZvsutmc2hnPEmOqm0OFyBv+V5LndoDvL0HwqmT7D2i1Nw7GRSeVIm51QPwh3E/K7WMbgxPg+gHwOaeXIFmKktJUmmcC7XgDSFr16lMAyI0yOVk9Gi19XAQY0QecyNyiNLsgqDLRDuavOpHSHjtD70sJ69PdZwpsfDw4bQVhpMkYoJX8XzSkKW9pFnNGz+0WmgR+R3KbayhzSEO0NLH6BD95U/YdbygG0j+J63JXsr2az02hVbwgl7h+VuHMJcLSYB63prJ8ko15aK2ppQpFGsNTLhCzv9efurCZbtCf5cg7RLp+rygPoVtLjz9lBlTszjADTt+5Um2I09yxIVj7LYLwIHlGMgeLQmZTa0Q0W1JJslTSaCXe9wq3StekYHzG+OYCYtGkcJ5SnMn+j8wmryGAGlhTzxhxUe39hzS4WHXxHNW8oz1QIqlSFUVQHGsRLsRxftwVWgjwxbXP1ZectkxHPqMrHZWKA1SLtn0t8pMLBk/f8ASrWP0YLIrCcaEVzEdKRv9WlpRxVRkRvSbZNLZlFdR/5iruzvF7LnZ2ui+wdxQFsZGBUrx+cSNJwzHD4XQ1wdldZtBrRXIcDNnqNxhBTIuAdyaTkeY+UWTkZGWpnFR90oT1hwJP4OlK4OaJJAHmYT1n9GprKOzmJLX2iQQT0harmZVSR5dFBkzLLnXM9bFOtPo3MWpM2tNQYk7RhTnCtNI2YZ3fKdzni77es/CytqcYX5ze8xHQEnrDdwf4Id4AJJRHtTutx1AXVmrvoanjAALLTyRnEt5PkWa+Fai1wroHOIVe0uYJDZ9FZnZ8Ys4A+at2jIIINx7w0UoRThmg0u2UXG9lKrQrtbYbIUqbkSZoFeMdmFpuwqYL48TSEB8kzFxKGELCbArGo1v5ciEtMlkaKQDSe3NMHhwkIIG+MRoWa4jLkiI5zV/LEzQB0cVQ1nHMjcU2aha5zuhf8AHB0KgqlomyX7Nm9nkIo3s7m5BTqdrxWJAVDJ+QWc4hgNdItgYwTVdG2FyVK8D/WC4+V+SdyhLlSFF1VY0xLmprqu1p4xw/5JcSAIvaLz5yV10qM02vfMnMG0bBfjsXnzl6be7hEvaigHnSOltMP/ACKRxLch780c5XmsMbQ7e8ARyMN3DGm1tqQVXGx5Iku3zKEnsmG2WB/LSC+af7m6UEPdhwdb0BsoXzS6p9xD4loA7w3B32Tw0WNuvRHSeij7Mg7WUdMYk54fZ8HaVm0mg4m5+gS72hK1oSffP7YrTqmm2GWCas01RFS+5GXKj5gGPxMf0wp8Wjh9pRTwjVHnCIbXNI+zHGo8WEHvXgYZ62ylq0WVvzv15AFLz7TOYUvIo2Xf3ExBtEEzJ3/CemynSEMYBs9yu2K02ha0a8D94KR4GCQAbEjaqjxDIHYnJImsDVSSdPbEAfDSnSGDDoE7PsIE6J63I30AkHGaGOlZlf0CDMZjiQgR1CFLyZaAcJs2mozaeRhcLdSwcmRYrSMLznb2w/bBwMWNQiyuDKlnDEhkIGgnvbqRyB3mQdQyWb2Sg2xpg+Zj3UnKvpLLqe7e2BaDmYq3vgIbPqT7BF1Ki45NA9J5wFOb0nOF2SijWwrGH+Sc6m4fMrdz2YfpPDkt2X0tmM127LWpwosK5tVt3PJ69EQygfxYAdqnZTtkyY5LEmhpnMdDabW5KZqu1nrgjWG0dnRkXHWYlUe6cKq1sNxSevRJNPnzHJUticaYDpFanctgPufUlSpUzhxYWga4AG9VJThEpMCs2usdVF0N/Ax5/a5O0A1HA06kRnAsUm0hGNc26EquJyAC62ute6qZLskuUwYFid+EcdTs5rCHHgrM7U6jZg69FSt2VWOYAcBHTSpU6TcLRxK5S6o4y5xupVotkw5z1g9+BkEXdkB/O/qSkZjEwXV3OF0W08Nmr6zrU6DFKd0lSYN1TmIqKCVFTop5xx1atR1TBSPqU1Cm1zcdUQOazJkucWdUGoAeMVwBtnOJOqY5LEtddjRGvNOrZSorV6a2a6OGk8BEy1swW32kp2zoO6AEZLGzLWY7XPeNObnwEEsZTNwB15SiHud4WmetgUu15MlHEvhoqTSnGleEO4hlyI660JLk4Z65cVMn9iuACke6VHMnGN3p0FN3MLiPINAGAY7CFHxH5QDWj8uuCwoz+KXtloSt0XmptwO0BVAhgxzhiAnzQEC0rkjKCYgOqUzAKak6hQHxhYcbEFNhAEqjZclO+J7o/Hh0z86QLOE6EHeAicz6owyegwJJ91P6MY1hp64IyT+q2ySEzg1/GWHQkRvERYLW0pf6VLr3bvwyb3U1gYQMyiSTkEyJ+kS5u+4B+mAA3QtLtKLJnORUNNGyn/jSAWA5rB8ZLsyfOUK152qaGgzU16I2EARknFR2grE3LrDAsp4HxWGDMPXypkhy1JtqOKsRvEw47MTXpDDGVvAEJ2k1xeh1XqwIJ1rY2jUvN2iSVNGOOcEZjtEYgj0QBG1Hs069VWxOisLdh8kTDhbNBmAjCkVwjNIHrMlrrgk4AxOo2WwAnYbyqdol43wSVOPGGmRZLEZqlkS1gNjTNhhUV2jTCPa20DTf02rYnYT4oMWOjgs26xTqlgCy61zctEXLmtvSgcD9qTWyRjEnWb8bqcbM33WiTi46eKs3qyLLlkZ0I4QoaZz4psYVCRQ5zd4wzDgzQf4zICdFkDr3HVqZwGHzhm1qeRdCRzan8TCUteS5oW9Q0zVrhDFtKJxBDvXkxBSsqSmlix1Lj4RIk/8AltnzyCYA/scPW9PWSQVxuKg0E4mGfOGHO2BBrWudYT65LTSWPeNTtI8NAhqTQxstEKlVzn+Ekeg9gs1unPm1Y1jF0DwXJ06lFrQ7wnwjT5+6WExy145tZ+cFhwBUqAOMNuNyK055ndBamkwW0HVHBzrQhIpyQfhNS8loRUAlgPWY1Xwxjm7RVFF8AzOaPY2ntAIjwjI6CpNsUk4or45yIVrqZMxB9VRzXtHhNvRJ2lGIodHsjNyitpkKYnT1v+VvJVjWppKqc3qVqeRHSC5wwxPFEY5BhVcmZLZJnaTUUAZqlVA20JrAYBFgZ9P6Qe+93cf7Rbda7P8A6wrqW83WHwPHX9pcbTo4f1yU1sqJgFM3gaV5nyjZZlbPIIshQ5qJBJON6YSa8AAIm6pT0n2+1QMeBlA61q1YMiOw7zlRqXujkMTxMT7yTDB16lB2Folx65J1fR6XpBbfj4xWHHMpMbdA5JqXkOQc8sCJvxN/FUpuDvyUzKOQJEvvI7IfwsQREe+rDIz5K3d0zmF5O12h1aj0mLoLrRjxGPWO2m8EeJt/Jc1RkHwukIkjJsq0D6olZgzy3Of3W8jFHscwYx+PEfKm14xYHZ6NR+Es+TJqm6VYU1rXrCip5hUNPyKr2rJa3DdBuE3hU+qDoEFlQ1mhxga/NRIwOwkk6Aor5OGiavGoPQRMuaLEEbPtdHdVM7b4T8nIk91vDs2XWWu9SIZoaBIMD0Km6S6Ik+RHymk9E5hFC8tToBavgDC46Z0z6D+k2Gpq3wt2f0daWKzJ6hTXugVrtoSIBfSDovKIFRwsLIH0SSpxmTGOpEAHMmHgnJh2n6S3GbgNn2us0kZxNOoNNA6BYliAP4idp5JwHEWcY9B7ylptslL/AJMv4iznxAhw5+jgPklLhGnn8BBXKdD3ZcsbpY8yYMPOk8PhEAdE/KonLcwKKKH2dmvhdMHBVOU8fpKTTb+Udc0F8sT6XuxkrvloOdflCFzhY1OP9ohrDcM64Ln/AKhn4KXk3RnUol2uwUhdMhxnanvEYet6wmXmBN55Zr91CKcBQRjfST69eyAbGgDr0PNHk+ki+2t46O6AteBjeMZdcEfCc/dYtHpTNzGWjLoBBKjcAY3dvzDuA+FsTMo5rUn0lZ86IB+BaQAXA+JxKbAzJo5qraLE0xR3WA1gUEOK3Z3iQSTqzSClVYSHgDrzQ1Z5fdYBhrGfjF6dVzSAQcPmuar2djjLM9I0Eex9FMfKU5AQjd3+88Go+lmaYPmkp9ka38SR5AkJM2t2U4004Qn/AEhWw38Sq5P7Hsa9oTNrmObP/fKOMPrGrD2+HrNdT2UwwGnE+q7arNapgvd50GYA4DZSO0lgEMcGncVyNzlzSd5H0kjYJxzSWA1VibQ4fk8HaPlUe5pu1pGz6Rh6PzSPswK/eIHnCOYyfz4qjKzgIwTsS7ZFtMvG4KDSCtOdYJpscM52ontD4wxGxNSPpJoSVAGt1A8YkOz0W6uKLu0VXCPj3TptUxf86WNzk+EN3dPoH3SY3auI9lmZlZhntPJW8yI3d09XJbE5KzMtjTOmHcoHmYbu2/x63LY3a+t6BMtikV+sI2vTwAhmQThA5pHktgkm/otSrVLziQp3knnUwA+pMC2xFzGzFztRDlY0p2ctR+EEecZ2I/k6fWEGYZ8LYO88VxMruBQHDR3z84v3VUrnf3OI4s9q9DZsnzJku7OFzbeX+WviRHHRiiYkEet98LrqtxiWgj1FuYKDZ8gWdGqe0mEaLvdG+hx5xc19TRvBPGOSm2kRm7cCPZyLlPLUoi5RhdzAKF/maEYXjMG/mPZOWMnEM9v0o8zLUzMqquitSzdARGwOFp4f0jiBv7/aUmI7G8zTCdfZOfECMGNaIA5D3WLidI62IqOQfWc/CifzERoBz4u/tAN1Dc36XTZ5ZPeXHX20vqBWG7xo0jieQCJY46Dujm72R1syH1BJr+JmPhQQO+H8o2fJSmkf4k7fge6YWyz1+zazjZ2Y8WEI+sw/lVd1/wBKHdf8kHj/APYpK05FtjmpmH4Th+WJCt2AmHVRPnPusalemLUXAeTfhT7Z6NTpeMw1rm08zHZTFN//AIBxbY4KR7R/6vgnX17qc9mlj1kcHWDhyMM5tdv6Dj7KrcDsn8ivhJlkGhI11EL3n8mbkcDxk4HZCD9EI9VlPGnjBJY7THqEvjGY3XRpFkf7p+H5QD5QmaAmZNpZTQoG3ihiDuzk3BVu+bpVnJ/pHPANxKgZ0c1HA5xCtoObYGEj3McZIlDf0gWYDWWVfUMRzr5RWXgYSUC0EyFlLUiKQ4DFhhUA06jlGDnAQ0269UCwEy73+kOdODmkq6wIFQqU4Zs+2DicbmUMDRqXySWripUfhpXoaGMZOa2EBEEpVNaO55dI19AR29bkrMmGv2bAe6DDBruoSlzNPujWJBMYL2l2uvCGFI5kJDVZk0r0szJ4lrcWlM94mpJ17oXBiuiKmiCgyMnSyazCHOqtOmmC5paJAWa7EYNk9aMly3w7NcM2j5RF9UtuV0Ck3BiukJvoup0XeFfOLsriMgVyuYT+J3hIzcg3T3ZTPtObkIq5zXDRvSsxNz5IByNOY+qRyAHWJGIj3TtBmc9iM3o64WpYXtAr5wA5mUo4XC4HW9Sp+Tp/3CeNfCMKYmQR16o96Rr661pb6HPHsU4Q5Y4/sd6n/r/it3WzF0OygPi0c+S6hewTZs81Vqqk7qDwEIHSiRhzWVnTQMUpvZ/IgQ+E9QgHNS7T5ulRzbzMKQ4dBEOaVg2ke1d5GAHO0BPhacyjS7ZK3bifn5Qzaj9ICm6k3Q7h1yWhNknWfhBPShh+8P8AHik7vzG5aPZjM3Na+BrG7wnXwW7sDopm+ij7UY6NXXCFOE9D4TjEOihS5gJNHSo09so84MNIvG76R7yqDZx3/aPLyo6Ei+pA1Tl6Z4l3VPOBu+kznvdZ1/WDzWXyveBNE3M6mv5YqC5uTuah3NM/oNwQpNovn1JPMH+WGxv/AJdbVu6boasOSc0uSf75xsTv5cvhYsaMxz+VlTgSZaADPQNh1EHC+J+EveUpgG/qlpmUlGZa7gw8GMI4gKrWkrL5eVSbstiddWH9esCUcKRnZYBOMiu9m8iIeShhCNJyuxwSQi7AD5kwpJGZWDZyVrJgtMygEojcSo+XSIuqCYBniqYIF7db0e1ymU4uVpnDG8eAABjqbRc9tm316OMrm71oJk247YsvhbJZWneJ1gAGu6phGsdTdEHcYTVCCMXuJ62pufJLSyKXDTuk56bcYZgFMxmNPlsSuJqAuNjq1hSFyeyjFFLV9cTBQ/KJvDnOnHbVEQrNc0NADYOnzVqyT5fZBZk3vg1pQsQNQI0Q+K+STDaExKQZ0V2OglWp0WDjdERHXqsBBmVt7TPGfs14MT5RGNGLgPlPOmOJQzOmn/OUfAPNo2Fg0ngOQWxOOjmstJmHPaTwCD5xsNPon4WBfqG77QjLP+vNO5l/bBDaeriUJd0AsPJB9bt2GxyP0wxYB+o2/wBpQZNjuhcR5I9mdxnQLfxCa+lxTSzpP4/+7/SNPlzRwk6eXyvESrdMGaY43MfnF2sacwkeSFs5RnHPNmH4z84oWN1Kck5pzJ1oc52Y7yYlpTGwsmpzHXE3p2KXPOMLoVIEqaxxhihCdyee8IP6pDYoDDvnjAH4pzmjWYd4RnGxSgXRMmjvNuMTYTjTVAMIQCM8XOhR0FZcRnFO3Qm7DLBmCoHKOeoTAV2AK9alCjAU3YRakAQuckzCXsyAnEA8I5nvdOa7G02xkpkxAs3ugDHRhGa4kXKGBupfWoYmLsJJMpHNaHAQhdmKDAco5i90m67O7ZawVaQgABAAOsRwOcTIJT1BBsvT5LcnOTmjpouIYvIcB3hCpWxQZYJxIIxMWoPcXQSjUaImF5S1zmDHvHPrjrwiUoNkjLmteOJ06dkO5jRkEGuJzK3aFFVw0mECYJi3G7IVl7rGtSMCcdYiUmVSF5N7fNJIMxyNrn5xUNEZJC4yulqxoWlcZRqjNQcSgmKgBIXFZLGmeHwN1Ih7ta9F6L2yYxus7suosSOUef2oBhltvRdtLxMvdewFmSnqLyEPTcXRN1zusLJSaMTFYC5ahOIr/9k="/>
          <p:cNvSpPr>
            <a:spLocks noChangeAspect="1" noChangeArrowheads="1"/>
          </p:cNvSpPr>
          <p:nvPr/>
        </p:nvSpPr>
        <p:spPr bwMode="auto">
          <a:xfrm>
            <a:off x="2606675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3074" name="Picture 2" descr="http://www.do2learn.com/picturecards/images/imageschedule/back_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1556793"/>
            <a:ext cx="404812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moustachemagazine.com/wp-content/uploads/2014/01/Packing-induced-Panic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124" y="2004518"/>
            <a:ext cx="3421512" cy="340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polyvore.com/cgi/img-thing?.out=jpg&amp;size=l&amp;tid=984886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376" y="1988841"/>
            <a:ext cx="4673873" cy="467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08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4294967295"/>
          </p:nvPr>
        </p:nvSpPr>
        <p:spPr>
          <a:xfrm>
            <a:off x="3958216" y="446088"/>
            <a:ext cx="7772400" cy="1470025"/>
          </a:xfrm>
        </p:spPr>
        <p:txBody>
          <a:bodyPr>
            <a:noAutofit/>
          </a:bodyPr>
          <a:lstStyle/>
          <a:p>
            <a:r>
              <a:rPr lang="en-US" altLang="ko-KR" sz="9600" dirty="0">
                <a:latin typeface="Comic Sans MS" pitchFamily="66" charset="0"/>
              </a:rPr>
              <a:t>Cowboy</a:t>
            </a:r>
            <a:endParaRPr lang="ko-KR" altLang="en-US" sz="9600" dirty="0">
              <a:latin typeface="Comic Sans MS" pitchFamily="66" charset="0"/>
            </a:endParaRPr>
          </a:p>
        </p:txBody>
      </p:sp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1494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3018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2" descr="data:image/jpeg;base64,/9j/4AAQSkZJRgABAQAAAQABAAD/2wCEAAkGBxQTEhUUExQWFhUXFxgaGBgXFyAdHBoYHBQXFxwYHB0fISggHBwlHBQUITEhJSkrLi4uFx8zODMsNygtLiwBCgoKDg0OGxAQGzQmICQsLCwsLDcyNy40LCwsLCwsLCwsNC8yMiwsLCwsLCwsLCwsLCwsLCwsLCwsLCwsLCwsLP/AABEIAMIBAwMBEQACEQEDEQH/xAAbAAADAQEBAQEAAAAAAAAAAAADBAUCAQYAB//EAEgQAAIAAwMJBAYIBAUDBQEAAAECAAMRBBIhBTFBUWFxgZGhEyKxwQYyQnKC0RQjM1JiosLSkrLh8BVDU4PxJJPiFlRjc6NE/8QAGQEAAwEBAQAAAAAAAAAAAAAAAQIDAAQF/8QAPBEAAQMCAgcIAgICAAQHAQAAAQACEQMhEjFBUYGRobHwBBMiYXHB0eEyQlLxFCNiY3LSM0NTkqKywgX/2gAMAwEAAhEDEQA/APz5MnnRU7lJjvgDNeN3kpyy5MU4veG4NDBoU3VYTE7JUnCjTNt6gjYBNj1vWFV0XXBkymZb3xHygQtjnSm7NIIJrLIGu8T4VgS7UicOtOCUq5lZjsx/rDQdBhTMakK0IFILrQnNewgYU2KUOXJ7T1afx+UZZEfJj/h3FvLPBICWUla7GVwa6ukVb+gjRKIcNaV+jH76n/cXzMaCmxBM2XJrtmauyobwYxoOpYuEKgmRZxxMt2Puv8oLqkBT8OviFoZJmrU9ko2FDXqKQjagJiUXYQgTbDObBFp+EIoPQVMMIfkUMQZGJBSw2hBUy3A19nhzuximxDQuT2Bob7E6b1R8xSC2SLpZvkmLPYpbCrMV2VDHoI3lK0+STtMoD1ZdRravyEOQNaUE6UsJTHMqDgvnAsmWlsj/AHlHH5RrLSmZOT5lRR6+HM4QQQNCBkhO2mxe0yriK3VGfaDSh4RMYURiySDK7GkuUFp95q8aE0hSqCIum5Fmnk95lG5B4gQ2SQkaAuWiQxJvMx2YCv8Ae6KYBrSY/JJrJAOIC7S1OopALWo436FycZJApWumpqIEakQXaUSzOR3rqhSKZusbCdCGITe6alWpdLKNtwnwjEGIzWls6kplOVMBrWgzjWRStaZ9MaLQi1wCmuHbOb2/PzjQU8tQuxOpf4h84CcXVLtGY96Ug3ELzFcd8LJzQwtAgKrYpUmlC1w+9eHTGHxSpYSEd1UZpiHi3ygSCthIRLI0sjvVA/AAa8zQRKo536xtTtaP2X06Wns9vdOgEHmVUCC1xjxRKxaNCxIsiZzL4zHPMw2M6EC2LkolqkGWVpKRlYCjIgK462bDrDOLgPEUGBrvxTi5PVVR3AN7/RThTYYHdvcCR8pTVY0x9Ju0ZGVxeVjLGqYhrwowrBczAACJPlBUxWDpw6PIxvS8ixqpo81VFPZDY7KFomX2sDvVgDm4i65aVQ4oHpoJNAdecDoYzXOIlO9rQYBnZpSQmLe9YDDC6xrXr4RWXR9qcN6CNKM9ibsygOYGZQ86gV4RJ1IPEOEpxUAuF1Mnzg1aOdgmBhxBhTRZH4+yJrOOlbtdtnin1RoMKBKYacR4xnMkQg0gaUH6cpBrLuHRixP8wHQxhTa24J3oh5jClnLMKhpYXaFPC9dNOcOI1rERAhLIj1u31Pu08SQIoBpIKVGtliYL43TePMYcoXMzl5IAxbim7NIl9ngFZ6YmYzLTDQBQGm+M1wydY7+SDmmZGXW1KGzH7yfxGGSOLhold+h4Z0394+AjZppNl1nel3tMBmUhqDd3Y2EDQtJJRpFkmmmIauAAahx2EgwoNM2B5piHjMKhOsy3UW6CxU3u/h6xpjepq6wQ3FpG9LiOrgl59hQYO9lXDR3jTUQucxPvQw2BPWwoljn3y4IK5JkOftQfdlEAbcT4w/egjJHu3jSN6Zsfo3LUhr0t9VdOGrGA1xJuIQdYWulcpWVCTSULwwwJNd1BTpFATMKcCFFtKsuKpQjYTjxgyiAEnbLROmMSyktpomOA00HWBMWVA0ZpSWznDNvwg3ROFM9gf9UcjC3Wlq9FPaSoqkllB9o4/PwiOnNPBhIuFvALjuGO+mrlDwUDEJ6Vk5aVKn4ku08MOMGYS3K7aZXZ0uOtBpV613A4co3h1LeJfC2TqV7QYa1NflE/RP6rAtk01pQ7mHgRBDTKBIRrDbnRiaHEUKqFNdh/4MO6UgA0dcVlMoS1xAZDjepdofhFPGAROjrcjGo9b0aTlwEFbhcHQt+vIPQ9YAt0PpYtnr+0SQ4Vwws87A5ij06r5xnOtErMbJTM/KMmZi9xiBS7SYMNGCrQkayYXvfI9bUzqPmN6RkWOU4LVKU9l2ungDTCD3wLsMfCU0i0TmjtIRVvLcfAg/WAkDcrAxUExCmRfSuBqi9cFNbEgcy1OsKQmAldk26SpIuqrVwZJreKlq8oYPI6KV1OUxIyxKxDSmZTpOPEMVqIRxxCI9kzWQc/dYZrOwIEsqTpJY14ZukC/QTHP7+lLtUuSACEunTdYCvU+EGxdOhYSBC+mTyR3JfdAoSzFsNpFIIzlgS3iHlKrMUj2QdQFfEmDicnIGhEEma2b5QozWMaUeTZZlO8af3vEG5OSUuGUo4sLhb92qg0qSox3GpMDGJw32LRpSN2aDVQ2zu15YQx81grFhs0+YKOqhQKVeVmGylG5QIDboTNkvbLG0o17I7QwJXeARUDeYESIKIcJU2dOe9UBEGpRQeMFojSib6E2cpzWwYrT8Auk7yDjDEAlILBYmIJgqDVtK94kcaEQuRgonJKmU1KXCR74h0srhlFfYmDiflGwg6UcZGYXK0xvNX8RBPWhjIyvhNOtj8P9Y2ErYxqVYTlnC76uilUAPGhiRfezY880RTi8z1oQ5mQUUVWaBjiAQ3ILngh5FygYNkJTU9mtoDnNcaWQd2IJineEiQlwgZ2TsmwOowlTAuNWEtqDpETUYDexVAwnK6G9jdheuXl+8RSlNFGYHpDh2uyXDGSHJQqaSgoJwIbCuymJPCFgzIKaRHiHFEnWGctSZUxae0t8DmRFJm0pMlTsUyaFBMstQZzMZeooDEmjQDPFZwvJ0or5ZmACkoU0jtlYHd3rwijXFuSXuwc1h8pTHBHYy5aHGrKzHDQSGx06IHe1fM7Aj3NLPT6lIzJ+cB5NdYRh+mkKMRMkn0tHAJ4aGwBPn/ZRcn2R3bCbLamtqeUE5xPP4RmBMdb1nKM9VajCW5GFaig2UwgmmRfSg2oIyS8iSsxqXgpIqF9RT8RNOFIW4zRJByC0MlN92633QbzHkPEiKYSTZTxgC6Gq0ri9RnGbzgFrgYglEOBEyEzYElFh2ocjNhMANeOiKCi4gk29UpqwYF+vRHyhkMKvaKwC1/ETTWcdMQY1ziQBbWmNVos431JSVZ6qaOTurm3EwwaJhA1IuUA2MV9UjeoHjD4CgKgOSK1lFe8CRouhR/KphS060wcNSLYsjTJgJVqAfeqOAoBALVu8vCyclOM+Gs95ugBPjGDZWLwM1uzLNlPUVbehWtdrKCIxDozWDm6k9NygSazZT5hQidiNwpGuBYlYRp5JC3W9mBUMxXUXJO7EAdIUNaDJF00mLGFLZSSKS672A+UP6WQ03uiTZ1FoUlIdZxPO8acBGY3WZWcQcgsS5ikd6bK3A48O6PGHGH+KQzrQWyiimgx23QYBBKKBOygWPdYKNFZYr0UwA10XRJboXUtMyn2ybinzWGhy3hXwtc3/VHMwIKMhaWwsalUw0jPjSIlzW5lUuclQsGRzjWXMvYXRVUBOkEN5Z4aHE2CUuaBLiqdqlWmWgVlMsZxSZSu+jV4CI4mtdnszTs8YsNuSU+hTAoZWFD3qLV8eNQDFqbRUFjvMH5UnVMDsJB3W35LsvKF1aTJLuKbRU7SQaDPgIdtF0yJSPqNOpO2TK8oXTLky5bgYGky8ONcc5gGjrkdeQTNqGIkHr1Q7Xk2ZOXtFcMK4g0z66MBhzjPeZi/HrgsxoAyHBAXJVrQC4FZdSNX8mjlAHhd5nSsYcL6EzZbHMLAOsxDXOJbGnHugdYLnAC99iwB0BM27J8uWB9WJjH1mIIofiC+JhmPxCw63pHMw2n39lGteTqjG+VGjtEpyDVhWuk5XTQcIM2628Fix2RK+pMp+Hvfqh8TglIBTE+fZUFHkTi/4iFHIGvWFLnGzYTtY0GSgHKsmlBZwF95vNjSAcWkpgGLljyuErdLqNVAabu8MY0WQhMWeerNfDzQa4ihYHb61R1hLZBNB0pjKU4UH1l0UxDVVjjnxWtDhpOaKU6piGlSdSGKSExY7TRRUPTHOPZIwoCMfDZCtcJt1wTOYYvHW1c+rbBVKtWtSSPmeQhi8E3+UA0jJL2i1MuHgcfAEco0ISAtiWWArnpXPWnI4cow8kSTlKLZ3ADK02imlQAMToqSDQDTGzQ0ZK1kyYZT1LyymagIBO5s9NPy0LYjCDdIWwcZB3myVy9IQm9fREYm6w9alK98E40wGGOMBpDZBzVHAuMjJR5VplKpHaq5ObB6D8mfhDXJWi0dckr2AZsVwFasKiumoqBU7hDTZKGrf0GXoEw01uQoFMSWIAr/AHtgYkwYvvo0uh+rDHVfZtGwmBilaIS8yzgrRZQU5q0oOGkk8Pk7XFKQEg+T6HHHcD54RpRhYtNlwASW2PtUJPQ3Tyhe8GtPgK7I9HHZS7G6oz1z/wAOc8oxfadCMXhND0Sc4gTCNBEpqGAKrUS0q03pLOAupcRaUzkn81RjuiIpDHiOfoLei2OWgD3v63SBt027gxA1IQg/LQRSGk3ISgEZBJVJONN5NYeGjShJOaasdlaYwRe8SaVGaAxuM2RccIurVosos5u31dqY3ABQ6iaExMOLpLGZfscuYSFkgF78IOjSg/4pOzXjd1Gh/TXrDNrAab+X9lHuWzI3n+gmsnrLKl+xq9e6RMdRXbV4Dqpe4hyoGYQCM/VfZWn2rB2qo0Fc3n4w9OMNnKbhf8YSIyiSQZiJNGm9KUk8SMDthhSYPEEC4luFDtGViQVRFlqdCIFrvpSsJc53TgAZLEhpjLQLMI2IfIxiwnNAOboWO0Va1M69q9Uce9WGDIPkg6pKSmy3bG5XbRmPUmHIgZQhilY+juM6ED3APGBhm62LQvgmscyI2D0CYELtxag36e5o5xKTkntCM0tSw7Nn3so/Tm5xNz3EeIBVa1ou03TH0uaGPaTDtK5zzijGMiQFBxORWWtB9lplNRIPlBEjNYxoX0q0PXDqpPhAIGtETqR5SXjjg29h4iGG9I6R5JxcmVwJqBnKm9QcwIw8mlaZjxe6OzKoK9xgowDDVqukAnHRCk6LowkCwYgXAa5lCHAnZTYM8ECBmic8k3ZrCNNxPgqa6tEDHeFsNpX0/I80d5SoAzs3d+cEPZMStheRMJVXlofrX7QjMFrTqIzrjwoAEZpyRlaR7MhydBDeREBrH6UHOAyQMpz5kygVJgWuZiQteVK84q1jhcJS9jrFLyLEQL0woig40Z2Y8AQMf7EJijTf0TYMQysis4Zvqhdp7bkljtu0oDqvaNsTxlufXXkqYGnRZYeeW9sBVGJrUnGvq1APOAXFvmU2EOvFl1bTNp3SLuj7M+IJ6w9ugkg9FBmZQuL9qh2OiCvOjdIPiN3GNs70jmNdbDPBYlW+Uy1cStl0hTX4jSkNjfNjy+EootAsI2k+6Xm2iSB60kH3g38o84ABJu7rcqECIAPW1N5Mtqy2DJOlBtDBwRuILCkO2IMnPR1Cm8E2APW9CtGUVqT9Wzabj4cKA+MYEAQ11tyLml1nNPP7Qktbk92WTxr5CFccQuixgYbLvbvX1QusitehhHgOVGnCVQm29SMazNrXgAeBJ6iM0ELEgoH0on1RLpuqeZqY0mIlCBMx1vXyW6ZLNVuj/bXxpWNBjNKY1JyTlu/QTSafhJH6oi6k4fiVdtQRBAXJ8uoLIJpA1EnDeJkWawOMZ7RO6AoF5YJJjZHuu2Cy2d1JmzKEey94V43iISsXU/xpk+chVpQ83qQFVmWOXIUOjuEoCSjVU11q1Q3DlCMHe+ICD633hqLnFhLXXHoP+5SrXaJb4rLSupgcf4AKc46QamRcCNZv7LmBYIAbHofklRbRTQFrXMpbDZ3h840eQTTrJRrLbCuBdgN94dVFOcKGQZTF0iCjTZQmUYAnQSK599OkMXIYRoTDpOkhQQtDqz+AI5wsQcQWxTYoEyeScR+Y+ZMNJIlC0wiTLACpYHgKn+sBhxG6zhhySEqRjor+IgeMFzg1Zgx2VazzLrAMrE1GCgk9CAREw0PuITkltrqtPs0s90S8TnLDvCvs56V3ARjS1OQFQ6QvlyFdBYOJdNDthTXr0HAwrn4LC562LNcH3i2vQo1stzmqXi67WN3gMBFWBn5EXQcXZAodlkJWr3F2k06nCGe4EeHNTDHTfJHl5QSWaywrHauHMgDkYlfWrFrco4osy3zpxo0yWg2a6U2U6wrKYAiSfW5WJvMBT5tnmNMI7RZmfvXj0JApwoIqGtZlpS945+a7NyaJLgzMaUqtDvzgEUgmk9zbZFI2uwOgm+W33SNptM1mIlFilcFVadFEXAaMmjd75pBMeI8VQkG1XR/0tdpT5msKRTJlGHa15ixW8AXeyl5vWLGvWuPCOeCLrpibSt2nLUoLQSEL/eY3hwW6OpgGTphM1gGamz8qOy3bksDWspA38VKwcITAQgSae0pb4qUjQTktIT0q0yxnlV/3WENDtamY0JpZ9mb1lmJ8RI8T4QYhLfyT9nybZnpdtYQ6KuoPVV8YQwc+ScFzdHFHfIbjFbYzcVI/nNYIaIs4JQ8zGFcTJ07RM7QDVKH6TA9CsXAZtVNmkBR/08ytMTfYVOvPgNkPTaf2vsU3uGjmgfS5A/8A5z/3W+UMY1Jb60GXlBVaqIynY1fIHrAcGkJmSMzPBM/S7/2gRdtwqfynE7TEy6poIVQ2npB2LDoUY9nNlDb2l2o4VjAnSlMA2lMKLQy4tKcf/YWHDu45oDpHX2tLScuXwhNYm0ohGkqww4XIwxG8jraicOUHrYuiWorRZZG2lehhibSkETELE/KbdmJVxQgNbqnSd9YQOxXPJOWYVlL7/wCUwGzujwAigwpDOtbWynDE8TTxENICWCVs2VhiGoN4+YPSAS1YBwN1xJcxq1UOunAnrn6wuSbNMpIVB3VmKSDXujCuokmmka9sZxlZrY0rkqa0sG6p3kY7q6OFIFtCaTpQ2tjNTtAxoamsz5g6NYjBsCwRLpzKDabSo9VQBj7QPHMMYY3SNkZpJJ1KfUg5+8WJPQjCBdPZaSZiSJa7KmZ5HHnBMFLkitaFJqyPXRcJA/Mp8YBJNkQAEwGV6YFDroDzoQekYE6UuHUif4myi4JiNtL4U1XTXGNYXRgmyHaVmBb5RrtaVRu5X4aEwIxGxRs3Qpxmg4mtfd+ZrDBgQLpUTJ+TjOa6OzXa73QN5hXuwqgvkqqejSqDWaGIziUtQPjrd6wGuxfig6RmjycgyyLxvAUr3piKeGB8Iz6gZY6d22JStDn/AI7vjJK/4KrMbjCg1nNzIh4AF3BBz4jwnmht6PMcFeWTqqT0AMYAaFsZ0rUv0WmEYvL90MQRvqsPBi6HeCYC+Ho+qmhz7HH6lEaRkES4xdPWPIT50oAcKsZZG72j0hzjiI62KeJkzK3asjz5ZF5bur1RxwpzpEMeK0K0QJlOWS2mXRAsy8cCzTmVQTqpQU5wmEH6TSRnxT7zXBp28pddbQ+HBiATxjNNrdc0rpm4Uuf2r1AnzJlNCEMvNSY0uGjabfSbwnTsSjWVxgQAx0tMGb3QAesAPGvddEtnIIhs7Kwqa7gy+J6we8R7s523owtYBoz0Gx73O6TDQ6LBLac1tZqn7Ms7alRqwoeGiahDR6rYHOPgBKNKacTd7N6gVxlrXkSISpWaxuORh16OSZtNznd2Py1JpZdpNAwKAHP2YOB0YVHMw4c11xdShwsRCE2S5jVoRT3KNwGk7KxVsOOHnZSqOFMYj8oMnJjF7t+pzUIAx4MfCFc2MiN/ynZUP7AqtJsdpl50LLrEytN2I8IU5psYNkNps0ghpbhRjUEEjfn5Q/ehhMtukNIugtdAUy2ZPLgAMfil3OZYgiFDmm881SCLBcXIUxAGYFl09mwzb6nwgkONmpcTRdy7abRIHq2eYMPvVqdtajpBAc0QefwhDS6RyWWypKKXRIRTSl72t+aleEKWkmZRBhfWe2ohvY10d1cNxGMP4TZzJ2xyCTxgy10bJ5krNpyjeN4IhY5yUT9ta8YXCP1kBPOsyps+/MOArsA8IdrXRaSgXNGdkUZJdJfaMCBqIAP5s/CsLWhhDdJ69U1I4yY0deiQmspxKH+IDwWNcI5oK2lVNQHHx/8AjGzRvrT49IF0ywdpJx5QFsKiB0GYEcTDeqWCjC2gCiuQTtNeenTC6UYXXtjMLomlhtw5/wDMEkaUMJ0LcqbNA7szDVfHhXCDDUJMogtM4GpdVrrmj9xhCBrTwc4VOzZYZFpMnyH1DvMw4qRXiTGxDITuS4MRmAn7BbLPMVmzuoFBfCBq10PiaYYAwzXxYjriEppzl1yXJ4mSu80lqHS5qmOqihabjBH42j1Q0wZ9MkpLyg4rglDhQXQOMIbiCVVoAM4eaBaGYm6zooP3angKAk86Rg1oWkuQLNKQHFJj01L/AMxTFH4hIWk6euCq2XKZUECRM2d3+6QrzjsRx+kQANR2fa+tBDKW+tRidCVwppOBgscAIhK5pmx2KY0jHGu9kI8jGmUfJEXJcw4qFbYGFeRIJ4CMS3WsMWpVbI0yUKrKeWaYlg4HPRETQa+Md+KbvnAFrTAOjJHs+XqesCNquD4msOWQdHXkkkEZQmltyuT9eoBzrNmUB46DxihrYRpHoJ5JBT0RPDnCWtWQATel2mSQfZMypGzbCjtDXZk7j7omk8aOXtKXFjeV9w76GvBhDYMV2zuPshjizo3hU1mB1CqUQ/dvKATs0CFbLRB5HjZFwBMt5/aVtFjtBzFh8fyg+pWmP7hDseRZsw4zbp+NieQgueGi8nYfpLDibAbwmZ1htEuqK0xhpN26p4nPyhg5oIIYNsTwREkfkeK4kmYB3JOOygx1nMTyjneGl93R5aAqUyQ3SfNSrbYJtauLvA+AEXFOMrqZqgpd1AFCW4L8yIGE6kZGtdk2qSM6s29wP0mGxwPC0T5yfhMANJ5KnJ9IpQFAl0fhI84g81nnxEck4bTGUrM7K1nf1pZbfT5xMUYMjmUwqQImy3KmWEjvKRuJHhALak2JG485TS2MgfX6goc2y2HP2uGqrVHMecWm1pn0HsIUfFNwAPU+5lZpk7XMO0RA/wCRo9l0Duov7rxZtxOFF4iOwusoBiWdccacIUeaourQaxuMHwoXWbrMaLebrAIRkDNNyMj2g49mwGtgQI2EoGowWViTklyAszs/4cedKwA6Eh1puz5OlrnC4bMeuMZAlHaa2ABwGYVqBuGMLARBOlcmVJ7oO2ndB34+UMHHSUpaM0XJtid3CKVUn7or8vGEe7DmqNBOXJan2KYpNVnV1tRB1B8YYQTAM+glIXR+VvUx8JU2OvrdZy/tg4TqK2ML76Emk/8A618o0dWWxenFbl5Plk0WYa6q/wBYIpONgsawAkrtpsglmjHHd8om2DketyabZdb0OU+NUa7uvDrQw+HWlxakxMmzGFD9YNt1z+6BBGtaWnOEuqCuIKjagpXio8Y2Io4VyZMXMplD/aUnrXpBBK2EDQt2W32lMEtQQagGA5BaQppsdci/XmiHuFgetyDOnT2PftCtxb9sNlr4/KXYNw+F2QhB+0Y7FHmTAMIhWVtlpUdyUKDTMmMeNBhC4ZRmFidlGcxF+bJ4UUc6kw0EIWSkyfQ1WZZ03EzD4gRiyc/ZEPIy91wZQxxtI+GV8l842AR/SGMk/wBpg5YH+rNI/CGFekDD5rTrCBOy6oOCTG95pg8Hhot+SA80s3pDXAympsZj/MSYQtcMinBbpCWfLv8A8CnfUQwadPNYxoXy5Td/Vs4OxanwiuAxMKRcBpXPpdoU1WTNT3DMXzgWjJNF80z/AIjMOLLaK6cAepSsS2cU8DWotptKKcUx2gDyixB1qTb6EJpomUCyVG3Gp36OkHEAIhGIMzsT9hyaajAecKHFpkIkqz9LmJ3RMYAaFYjwIBhXvLjJKVlMDILk0znFAXO0sawsk3mEwhuhYk2eg7xvNqqWpv0RoMyUSQRAXZhVRnFdg8oMa0s6kq1uUaC280EHCTpWlFXLN1SBLTZWvPPjAawB0lF5JEBGsWVLR6yGlPuUFPOD/jsqGMIJ1G/A+yU1nNs5xGjMgcFdsWXJc/6u1orHMJuYj3tm0cY2Gqy2jUjhYZ0HXr9Up6Q5IMhhdoUbMadCYcU5EpSSLKZIswOcx0UqAcbpHOtK9FZsmoskzFqt3OSMTsXRWOPtZdRqYJ8J0DPb1CXsDx2gODh4m3nNuzzHmoFptmOCYa2xPPN0hRBXUVPedXPWKKZCH2uqC0wZWVfJHpG0nOgcbcSBsrFnup1Ww8R5jr3UDTe12Om6DqzG73VCZ6Tyc62dt7NXwzRFlKmBDnE7PtUe+qbhoG0/CXGWLPNqHkLxFfOsUHYqb70yeXJL39Zn5xHlPIlANlslcElDfe8CTE3dme3MHeqNrh2R4fSyZEgHCaqe6P2rA7t40Dh8rd4DpPH4WWsUls9qbiGPlBh/lvWxNVXJ+QAVBW1My6l8MWw5RzkuJwiOutaqYEGDfYPfkrpyYUll7sommDzAGPmIei0PcGul3lko9oeaTcRIbKmZMnzHmMrMDRSVCBVUkaMBWHrUu7c1paGhxjL3MhFji6mXgkxrJj1iyn5UyraCaXjL2Lh/WKeECGtG4FThxuSeSQE+0N/nTD8RhS4ahuCdrCcp3lcaVOzlnO9a+Iife09Y4KvcVdR4oZmuML1PgX5RQQclNwc2xWTaG0kHeoHhSDhhDEiJb5g1Hi1OVaQMIRDiFsZVcZ5aHn84ww+fWxElyHaS0t6JQA6M4z5u9WEOUgpm6oXLCZzzFUzGS8wFa0A5RKo/C0uzVKbcToC9Bl2ksiWVYhBS8c7HSflsi7KMsDpmb+S5hWxEwIgxGnapQtSD1ZYB10xjFgGiU4cTpWrTeuhmqa5hmHIQGMc66znQYUm0Whjhm2ZofDFkFLnO5NI0QFgZQg2NKnfWFumsjyXWuJMK7FFkwIm6qM0oAFGNesSpGoD4gjWax1swmrBk93HaF1Ck6TQ13R6J7UJlxvqjoLmDXRDW7ZH98F6qw5QlmWbOwLEKbrOaLezhd22vKON9et3veCGt3n11cEW9mpQS4kv8jAHkNO/goMy3MrFboUg5gMQfGHe6o78nE8uFlm06YuG7785X2UbUxlql4k4k4nlEwxmKwhWxuw5qBMJimEJMSwBBQWysCyKZs1gmP6q4azgOcHL8rJZ0C6q2fISjFmJOpcBzPyhS4aBv690QHfsY4/XNMjJ8pfZUbzBHaC3Ix6LOpYtZ68oTtisVnY0a7TTSkWd2gtp4pJXOaUPDWiJ8/tKZR/w9DQhidgI8o42dqfUvhXYezYBd3W9SZlqsQzLO5D9wiuNx/UJO7H8lqTlCyqaq01eJHhWFN82jraiARk49bFbsnpUqLdQ1O1wCeJhXCc/dMLdDrglMoekDOKNZ8K1vA48CFhwHEZyOvNThgMgQdenkgyMsI5CuHxw74D/mqrdYMEaOtyNj19py25OkpUlpgGsJgN+cjiYGLy62lCI08/YJISpbA3LSp2OjDwJ8IEt0jkm8cWPEpZrGw/zJVNdHHisPISQeisy7LeNO2kDe9B4QMQ6B+EcJ6I+U4cgN7M1Jh1SjUczTwghzTkthcMwg/wCH/h5z0HlGnq63WhMy7B26PMWqlcaHboGswrfEcJzTHwwQbKNaGeuaFjWmBCbs2VLQBQTHA1FqjkaiFDGjIRw5LOOLO+4809KytOpi6H/bT9sG/wDI7z8oFjP4jcFXsvpJKIAnSQxAzig+VIk3/Ipk4akjzRfT7PUuWx15ELM3KdlOIs5J2kHxrHR/k9o0kdbFJvZaTRYnif8A9JV8oSf/AGycSP2xu/rH9ufyj3NMaDvhJz51mbPZZfBmHhSAatTSRu+0wpt0Tv8ApITHs/8A7enuu3nWCHuOrrajhHnw+EezvZdMuYu28G6UXxjYnauuKGEKrZLAk31HDalNVbgDgTsBMDGBnbrajhJy4dBYtEkJhnGo0HSNPXQWA66KXmT1wvS0ammrV5gxhiix4LEN0rDtJY/ZuNzg+IEYFw0DithGgon0OykjtGdRz6gUgd5Giet6xpHWAqdksNhYEAKaZiZlCdhrQdIB7SW5gf8AtPODzWHZyfxJ4HgumVYJeOFd4bpBHanHIbgQh/jkfk7fHIQlZ2VrMa3WOyqmFD5/QjaE2F0RI4hL/TkOHa8ACPKKB1PS0pIq6I4pVpkmv2g4gw4rNH6JXMqnSFuXNkf6o/vjG/y4yYl/x6jhBeN32nJSo+HaK41EA/OIP7TQP5Mg7lWn2btDTnI8p+wizshyiKmWu8YeEI11N34O4/KsQ4Zjh8KNPyXIBxVuDR0dy+M+HwpOe0ZQfQlDbJtn0FxxgClU1pTVb/HrenMl9nKNBeYHQcRyhmdmcKgeTu91Ct2trmYMvPTsuq1snyABUBa56jEDxEVqMqk+HLgtTdTwybledtPfe6jM66AxJ4Q3+MHH/XGV9Up21CGTUNvZU7L6Js2LKw3/APFYP+pg/wBl/RRfUqOjuLjzkfEq5kqx2azikw3g1QS5qo54RwV6rg7/AFtAA3rrpUi5v+x0k6NHrKq2GRYXassSTTThTrCu7Q8CXSB5iE7OzgmBfbK3aLRZ1VxJ7MMK4Ko8o5sfaqlSQDg9PldVOlQa2HQD6+wXlFI0lQdVAOl2PZBbH/hnf9rjNH/nN4fCVmW0ykuKABHNThpMZpXguIlTil7HCGc8lAAAIn0I0qCIkTe6o0SLFLOtNMNKUhDE0a4MLLomah5wcLjkFpCzVzoPKH7l+opcbdJWllt9xuRjdzU1Id7T18UxJs1f8t/4T8oU036k4qU9aMLGdKHkw8YBY7UjibrTdikpLoWYDZXHlE3ynbAMp3LtvlM9QcCOJwzwKdmCc0rvyKlSLRKBxbDbD4vJDCTpQp01K911/N+2NIRgrn0cviJkumo1+UbwrS5MycnDGs2Tm0sAeANIII0IEHSt2jIrJ6xXNWhdBhwvVgYm9T8Iw6P6+UmbDX2k4ux8FEHFH9FCCf7CYk5Amt6iS392aPMwQ9usbiEIdqPArNo9GZw9aTNXcA4/Ka9IaR5b/mEk9QftJzvR+YNH8VV/mAggTlyQxDXxSxydMGYcmHkYUgZFOC4XEoizrSmZnptxiJ7PRN4HJV7+oc7+oRkyjaD6yht8EUo/F8bUhLXfkzgftegyZIkTJd6aRLevqsyqN9TBZXewlr9hHwErqAMFmWqIPsFXsljkKKrMlV1IwPEtXAQp7UwmCTHnYJf8RwEhl954LljskiY928s5qVJwKjcBn+ImHPayRhpiB6HmUKfY20yalSZ3faflIiBuzVVphgor0AAhvFiAeZHmfZGaDmEtI2QVOt2UWIK3XBxxYdc4gv7M/Nj230dSuVv/APRpt/Np9Rb4HFQ7H2N6loIZdVwg111DRQdk7W0SMPD4C6DXp1RLWu3j/uPJUrXk6yzlFJkxaeqFxA4GJkPYZqNbOuYQxVDamTGqBxuDzUlrV9Hbuzr9NalWpvxB4xQUmVGyHAbZ5IEVQ4B7D62+fdOp6VJTFVrp7vyNIn422Dkx7O03xJCYVfFu7uI8DSEBhVIJWpeTGNexmypnxUI3ilRAlp0wtB1LiZCmsaF5S/HDeEaeB+EL6uI+Uynol96ah9018aQQ+kOoSkVDo5+wTtl9GrOp7xZuIHQVhxVaMhzPwlcypH1HOeSpmxylAEmUDtKkxHvu0vPiMDcqCjQY2XXd533L57LNCljRQNQFeWMRqV2MdhLiTqHVlWlT7y7GiNanfTXrRQ54hfCHgkTHFazTHt0eCxMy5MlkVEzHQCzeAp1jna4Odha2+73BVgJZim3XkYWH9JQp78tVP/yOAeV8npHR4+ujzUoZ10Ehbsv2dx3pctzscj82B8YszGReygS3FAB9UgbbLIws8ld85m8RG8Wsbk4g60o5TQg4MSP5YWUYhbMr7pu/DTrhGF1jA0db0C7j64PwA+cAojrNFm2kEZiP/rLp0xEO2I8UbfopTM2nr1EoUqzBjgto4NX9MY4BlHH7R8RzPW9UrNkwg1DzlP4gp84g9zSILCfQ/Sq3E24cFSdJpFGmO49weRhW1gwQ1ro61hKaeIyXNnb8oP0ZR7E6usXv3Qp7QDm3rcqCiRk9MS5U4/ZzJw2NMZf3QoqUdLOE8ileXt/edq29ttUit+UJtRgWmB6cCoMdlKk54mkbbRzXI7tFJpwvz2eyh2vKDsKmSAdJNnXxEU7qrpnfKzalF34kJSZaJxBuygwGe5LPUAYQDTeM5Ty1Jpbce9KH5vnBDH6uH0gSzXxV6UZJQC69K5wou9KnnA8ZNgsQyLrttywLLNKyXYUAxzZxXCgzRJ7S/wDIdb1RngyjrYUsfSmcc0zxMJ3DNXW9P3ruv6QZvpDOY1M7HdTyjf41PSEDUcdA69V2y+kExTmlTPfUeVDFmNe21NzhvPOVzmlRzcwbLclTsHpOL1JkmWF/ASD4wHd7+zp9QE7GU2/gCNs/Ko26yy5gLpZywpUC817gMa8ILKj22GHcPpF4xZudv+l5d3AJ/wClmDZU/tis1dTdx/7lPCz+Z4fCHayDmx3iIwq+q+s0lSe+pprXRtgEnJa3X2tGdMU0ExiuijsOlYEAZhGSckZcozh6sz+I18YwadHBGW6VRsmWp+ljwC/KC7CRmZ8yfZTIM+EA81Vl5WnEYTDx/pHDWY9t3NttPMldFKrQBhxg+YHsPdUVnzmu940OeDg7PhxAWXZTb2guiRHW1X7NJW7QoOWeAMFWCDA1KDhVaXECUra5glDuy+Vc8d9KhjgF2WuF5tftJabtGwFeXyrlJmrSRjrug/p846B2Ck3IDd9pR2uo4XMbSodomTlFWUqNd0DyiTqQboCsKmL9uKXNomaGP98IWPJGfNbTtD97++EYysIW6OPapvx8AYw80T5JgFSKFSx1gU5ZoV//AA22os/4uSE8gn1VI+LHxgMa+blElgGXsmBYnpgGrvioDkpLI+1k2ef+PnGg+W76SS1YMuePvcxGuNS1vNfCZaBr6RsXpvC2H14rqSXY99F4m74MIwqR+0ejvsohnl/8fpO23IlmWWCJjGYfZRyw5/1iJrVC7wuMefQVgxgHiHXFRpksICPrgfeNOMdYNQXFT391ynBP4jrYsJlmZL9Uk+/3hyhHnvPzvw5Isptpklgwzq6hc/8AU07SqHgR+qI9zSJmDvP2qguGR3gJvJvpDMvgy0IbTRsDvBEK6kyPyIRBdOQOxewnWmzWpQk+VV6ZwMQdhHhmirezVsGIOUKlam0/huXgvSPISSZlEaozjWN8WwGBi0qFPtR0hRheG0bYTuj+pXUKrXIklxUEEo2v+sAAzDgmIXrQjmWpmoGOg0BqNYOvZAqAtd4Db1StwunEAD6Ld6XgQw3VoRwibnBVa06E+jCnrdYQkaAmE6SvM2t7xwJI1Ui3hj8VCHTnxKBc1tSHxiIhLhMyuTJDAVxprhH6jxRF8uC+SSTnw4wBhbclNfIBO2RBrjOdjEAJe7IOI2VWyysccBthhWa1uFxHpmndTZVzBOz3XrLJNlooFCx2Y9Y8yv2eo8+AQNy7+zPpUf290z9OGqmwHzOELR7N3RuZPW3gjXr94ZbPXWlTLf6XSJeBYE6k7x54AR1Bryc/b5XKQ3M8/j5UlvTV2+ys2Gtj8h5wxZU1xv8An2ShtIaOuKn2nLs5zVlkr8N6KBrh+yBLTo4pF7dMY4CXT3fmYpgcdPL4SYmjRzWw5IxEvmfI0gYCP6CGMaAhmUNLr+Y+cYNHUJe8dqQ2VBpHI/OKimzS7gFhUqE/jxWe0AzefzhHMZoPBUl2rijS8pMNLcz84kWJgSqVntTMMXbg5+cc7nwYHEK76JDZvsutmc2hnPEmOqm0OFyBv+V5LndoDvL0HwqmT7D2i1Nw7GRSeVIm51QPwh3E/K7WMbgxPg+gHwOaeXIFmKktJUmmcC7XgDSFr16lMAyI0yOVk9Gi19XAQY0QecyNyiNLsgqDLRDuavOpHSHjtD70sJ69PdZwpsfDw4bQVhpMkYoJX8XzSkKW9pFnNGz+0WmgR+R3KbayhzSEO0NLH6BD95U/YdbygG0j+J63JXsr2az02hVbwgl7h+VuHMJcLSYB63prJ8ko15aK2ppQpFGsNTLhCzv9efurCZbtCf5cg7RLp+rygPoVtLjz9lBlTszjADTt+5Um2I09yxIVj7LYLwIHlGMgeLQmZTa0Q0W1JJslTSaCXe9wq3StekYHzG+OYCYtGkcJ5SnMn+j8wmryGAGlhTzxhxUe39hzS4WHXxHNW8oz1QIqlSFUVQHGsRLsRxftwVWgjwxbXP1ZectkxHPqMrHZWKA1SLtn0t8pMLBk/f8ASrWP0YLIrCcaEVzEdKRv9WlpRxVRkRvSbZNLZlFdR/5iruzvF7LnZ2ui+wdxQFsZGBUrx+cSNJwzHD4XQ1wdldZtBrRXIcDNnqNxhBTIuAdyaTkeY+UWTkZGWpnFR90oT1hwJP4OlK4OaJJAHmYT1n9GprKOzmJLX2iQQT0harmZVSR5dFBkzLLnXM9bFOtPo3MWpM2tNQYk7RhTnCtNI2YZ3fKdzni77es/CytqcYX5ze8xHQEnrDdwf4Id4AJJRHtTutx1AXVmrvoanjAALLTyRnEt5PkWa+Fai1wroHOIVe0uYJDZ9FZnZ8Ys4A+at2jIIINx7w0UoRThmg0u2UXG9lKrQrtbYbIUqbkSZoFeMdmFpuwqYL48TSEB8kzFxKGELCbArGo1v5ciEtMlkaKQDSe3NMHhwkIIG+MRoWa4jLkiI5zV/LEzQB0cVQ1nHMjcU2aha5zuhf8AHB0KgqlomyX7Nm9nkIo3s7m5BTqdrxWJAVDJ+QWc4hgNdItgYwTVdG2FyVK8D/WC4+V+SdyhLlSFF1VY0xLmprqu1p4xw/5JcSAIvaLz5yV10qM02vfMnMG0bBfjsXnzl6be7hEvaigHnSOltMP/ACKRxLch780c5XmsMbQ7e8ARyMN3DGm1tqQVXGx5Iku3zKEnsmG2WB/LSC+af7m6UEPdhwdb0BsoXzS6p9xD4loA7w3B32Tw0WNuvRHSeij7Mg7WUdMYk54fZ8HaVm0mg4m5+gS72hK1oSffP7YrTqmm2GWCas01RFS+5GXKj5gGPxMf0wp8Wjh9pRTwjVHnCIbXNI+zHGo8WEHvXgYZ62ylq0WVvzv15AFLz7TOYUvIo2Xf3ExBtEEzJ3/CemynSEMYBs9yu2K02ha0a8D94KR4GCQAbEjaqjxDIHYnJImsDVSSdPbEAfDSnSGDDoE7PsIE6J63I30AkHGaGOlZlf0CDMZjiQgR1CFLyZaAcJs2mozaeRhcLdSwcmRYrSMLznb2w/bBwMWNQiyuDKlnDEhkIGgnvbqRyB3mQdQyWb2Sg2xpg+Zj3UnKvpLLqe7e2BaDmYq3vgIbPqT7BF1Ki45NA9J5wFOb0nOF2SijWwrGH+Sc6m4fMrdz2YfpPDkt2X0tmM127LWpwosK5tVt3PJ69EQygfxYAdqnZTtkyY5LEmhpnMdDabW5KZqu1nrgjWG0dnRkXHWYlUe6cKq1sNxSevRJNPnzHJUticaYDpFanctgPufUlSpUzhxYWga4AG9VJThEpMCs2usdVF0N/Ax5/a5O0A1HA06kRnAsUm0hGNc26EquJyAC62ute6qZLskuUwYFid+EcdTs5rCHHgrM7U6jZg69FSt2VWOYAcBHTSpU6TcLRxK5S6o4y5xupVotkw5z1g9+BkEXdkB/O/qSkZjEwXV3OF0W08Nmr6zrU6DFKd0lSYN1TmIqKCVFTop5xx1atR1TBSPqU1Cm1zcdUQOazJkucWdUGoAeMVwBtnOJOqY5LEtddjRGvNOrZSorV6a2a6OGk8BEy1swW32kp2zoO6AEZLGzLWY7XPeNObnwEEsZTNwB15SiHud4WmetgUu15MlHEvhoqTSnGleEO4hlyI660JLk4Z65cVMn9iuACke6VHMnGN3p0FN3MLiPINAGAY7CFHxH5QDWj8uuCwoz+KXtloSt0XmptwO0BVAhgxzhiAnzQEC0rkjKCYgOqUzAKak6hQHxhYcbEFNhAEqjZclO+J7o/Hh0z86QLOE6EHeAicz6owyegwJJ91P6MY1hp64IyT+q2ySEzg1/GWHQkRvERYLW0pf6VLr3bvwyb3U1gYQMyiSTkEyJ+kS5u+4B+mAA3QtLtKLJnORUNNGyn/jSAWA5rB8ZLsyfOUK152qaGgzU16I2EARknFR2grE3LrDAsp4HxWGDMPXypkhy1JtqOKsRvEw47MTXpDDGVvAEJ2k1xeh1XqwIJ1rY2jUvN2iSVNGOOcEZjtEYgj0QBG1Hs069VWxOisLdh8kTDhbNBmAjCkVwjNIHrMlrrgk4AxOo2WwAnYbyqdol43wSVOPGGmRZLEZqlkS1gNjTNhhUV2jTCPa20DTf02rYnYT4oMWOjgs26xTqlgCy61zctEXLmtvSgcD9qTWyRjEnWb8bqcbM33WiTi46eKs3qyLLlkZ0I4QoaZz4psYVCRQ5zd4wzDgzQf4zICdFkDr3HVqZwGHzhm1qeRdCRzan8TCUteS5oW9Q0zVrhDFtKJxBDvXkxBSsqSmlix1Lj4RIk/8AltnzyCYA/scPW9PWSQVxuKg0E4mGfOGHO2BBrWudYT65LTSWPeNTtI8NAhqTQxstEKlVzn+Ekeg9gs1unPm1Y1jF0DwXJ06lFrQ7wnwjT5+6WExy145tZ+cFhwBUqAOMNuNyK055ndBamkwW0HVHBzrQhIpyQfhNS8loRUAlgPWY1Xwxjm7RVFF8AzOaPY2ntAIjwjI6CpNsUk4or45yIVrqZMxB9VRzXtHhNvRJ2lGIodHsjNyitpkKYnT1v+VvJVjWppKqc3qVqeRHSC5wwxPFEY5BhVcmZLZJnaTUUAZqlVA20JrAYBFgZ9P6Qe+93cf7Rbda7P8A6wrqW83WHwPHX9pcbTo4f1yU1sqJgFM3gaV5nyjZZlbPIIshQ5qJBJON6YSa8AAIm6pT0n2+1QMeBlA61q1YMiOw7zlRqXujkMTxMT7yTDB16lB2Folx65J1fR6XpBbfj4xWHHMpMbdA5JqXkOQc8sCJvxN/FUpuDvyUzKOQJEvvI7IfwsQREe+rDIz5K3d0zmF5O12h1aj0mLoLrRjxGPWO2m8EeJt/Jc1RkHwukIkjJsq0D6olZgzy3Of3W8jFHscwYx+PEfKm14xYHZ6NR+Es+TJqm6VYU1rXrCip5hUNPyKr2rJa3DdBuE3hU+qDoEFlQ1mhxga/NRIwOwkk6Aor5OGiavGoPQRMuaLEEbPtdHdVM7b4T8nIk91vDs2XWWu9SIZoaBIMD0Km6S6Ik+RHymk9E5hFC8tToBavgDC46Z0z6D+k2Gpq3wt2f0daWKzJ6hTXugVrtoSIBfSDovKIFRwsLIH0SSpxmTGOpEAHMmHgnJh2n6S3GbgNn2us0kZxNOoNNA6BYliAP4idp5JwHEWcY9B7ylptslL/AJMv4iznxAhw5+jgPklLhGnn8BBXKdD3ZcsbpY8yYMPOk8PhEAdE/KonLcwKKKH2dmvhdMHBVOU8fpKTTb+Udc0F8sT6XuxkrvloOdflCFzhY1OP9ohrDcM64Ln/AKhn4KXk3RnUol2uwUhdMhxnanvEYet6wmXmBN55Zr91CKcBQRjfST69eyAbGgDr0PNHk+ki+2t46O6AteBjeMZdcEfCc/dYtHpTNzGWjLoBBKjcAY3dvzDuA+FsTMo5rUn0lZ86IB+BaQAXA+JxKbAzJo5qraLE0xR3WA1gUEOK3Z3iQSTqzSClVYSHgDrzQ1Z5fdYBhrGfjF6dVzSAQcPmuar2djjLM9I0Eex9FMfKU5AQjd3+88Go+lmaYPmkp9ka38SR5AkJM2t2U4004Qn/AEhWw38Sq5P7Hsa9oTNrmObP/fKOMPrGrD2+HrNdT2UwwGnE+q7arNapgvd50GYA4DZSO0lgEMcGncVyNzlzSd5H0kjYJxzSWA1VibQ4fk8HaPlUe5pu1pGz6Rh6PzSPswK/eIHnCOYyfz4qjKzgIwTsS7ZFtMvG4KDSCtOdYJpscM52ontD4wxGxNSPpJoSVAGt1A8YkOz0W6uKLu0VXCPj3TptUxf86WNzk+EN3dPoH3SY3auI9lmZlZhntPJW8yI3d09XJbE5KzMtjTOmHcoHmYbu2/x63LY3a+t6BMtikV+sI2vTwAhmQThA5pHktgkm/otSrVLziQp3knnUwA+pMC2xFzGzFztRDlY0p2ctR+EEecZ2I/k6fWEGYZ8LYO88VxMruBQHDR3z84v3VUrnf3OI4s9q9DZsnzJku7OFzbeX+WviRHHRiiYkEet98LrqtxiWgj1FuYKDZ8gWdGqe0mEaLvdG+hx5xc19TRvBPGOSm2kRm7cCPZyLlPLUoi5RhdzAKF/maEYXjMG/mPZOWMnEM9v0o8zLUzMqquitSzdARGwOFp4f0jiBv7/aUmI7G8zTCdfZOfECMGNaIA5D3WLidI62IqOQfWc/CifzERoBz4u/tAN1Dc36XTZ5ZPeXHX20vqBWG7xo0jieQCJY46Dujm72R1syH1BJr+JmPhQQO+H8o2fJSmkf4k7fge6YWyz1+zazjZ2Y8WEI+sw/lVd1/wBKHdf8kHj/APYpK05FtjmpmH4Th+WJCt2AmHVRPnPusalemLUXAeTfhT7Z6NTpeMw1rm08zHZTFN//AIBxbY4KR7R/6vgnX17qc9mlj1kcHWDhyMM5tdv6Dj7KrcDsn8ivhJlkGhI11EL3n8mbkcDxk4HZCD9EI9VlPGnjBJY7THqEvjGY3XRpFkf7p+H5QD5QmaAmZNpZTQoG3ihiDuzk3BVu+bpVnJ/pHPANxKgZ0c1HA5xCtoObYGEj3McZIlDf0gWYDWWVfUMRzr5RWXgYSUC0EyFlLUiKQ4DFhhUA06jlGDnAQ0269UCwEy73+kOdODmkq6wIFQqU4Zs+2DicbmUMDRqXySWripUfhpXoaGMZOa2EBEEpVNaO55dI19AR29bkrMmGv2bAe6DDBruoSlzNPujWJBMYL2l2uvCGFI5kJDVZk0r0szJ4lrcWlM94mpJ17oXBiuiKmiCgyMnSyazCHOqtOmmC5paJAWa7EYNk9aMly3w7NcM2j5RF9UtuV0Ck3BiukJvoup0XeFfOLsriMgVyuYT+J3hIzcg3T3ZTPtObkIq5zXDRvSsxNz5IByNOY+qRyAHWJGIj3TtBmc9iM3o64WpYXtAr5wA5mUo4XC4HW9Sp+Tp/3CeNfCMKYmQR16o96Rr661pb6HPHsU4Q5Y4/sd6n/r/it3WzF0OygPi0c+S6hewTZs81Vqqk7qDwEIHSiRhzWVnTQMUpvZ/IgQ+E9QgHNS7T5ulRzbzMKQ4dBEOaVg2ke1d5GAHO0BPhacyjS7ZK3bifn5Qzaj9ICm6k3Q7h1yWhNknWfhBPShh+8P8AHik7vzG5aPZjM3Na+BrG7wnXwW7sDopm+ij7UY6NXXCFOE9D4TjEOihS5gJNHSo09so84MNIvG76R7yqDZx3/aPLyo6Ei+pA1Tl6Z4l3VPOBu+kznvdZ1/WDzWXyveBNE3M6mv5YqC5uTuah3NM/oNwQpNovn1JPMH+WGxv/AJdbVu6boasOSc0uSf75xsTv5cvhYsaMxz+VlTgSZaADPQNh1EHC+J+EveUpgG/qlpmUlGZa7gw8GMI4gKrWkrL5eVSbstiddWH9esCUcKRnZYBOMiu9m8iIeShhCNJyuxwSQi7AD5kwpJGZWDZyVrJgtMygEojcSo+XSIuqCYBniqYIF7db0e1ymU4uVpnDG8eAABjqbRc9tm316OMrm71oJk247YsvhbJZWneJ1gAGu6phGsdTdEHcYTVCCMXuJ62pufJLSyKXDTuk56bcYZgFMxmNPlsSuJqAuNjq1hSFyeyjFFLV9cTBQ/KJvDnOnHbVEQrNc0NADYOnzVqyT5fZBZk3vg1pQsQNQI0Q+K+STDaExKQZ0V2OglWp0WDjdERHXqsBBmVt7TPGfs14MT5RGNGLgPlPOmOJQzOmn/OUfAPNo2Fg0ngOQWxOOjmstJmHPaTwCD5xsNPon4WBfqG77QjLP+vNO5l/bBDaeriUJd0AsPJB9bt2GxyP0wxYB+o2/wBpQZNjuhcR5I9mdxnQLfxCa+lxTSzpP4/+7/SNPlzRwk6eXyvESrdMGaY43MfnF2sacwkeSFs5RnHPNmH4z84oWN1Kck5pzJ1oc52Y7yYlpTGwsmpzHXE3p2KXPOMLoVIEqaxxhihCdyee8IP6pDYoDDvnjAH4pzmjWYd4RnGxSgXRMmjvNuMTYTjTVAMIQCM8XOhR0FZcRnFO3Qm7DLBmCoHKOeoTAV2AK9alCjAU3YRakAQuckzCXsyAnEA8I5nvdOa7G02xkpkxAs3ugDHRhGa4kXKGBupfWoYmLsJJMpHNaHAQhdmKDAco5i90m67O7ZawVaQgABAAOsRwOcTIJT1BBsvT5LcnOTmjpouIYvIcB3hCpWxQZYJxIIxMWoPcXQSjUaImF5S1zmDHvHPrjrwiUoNkjLmteOJ06dkO5jRkEGuJzK3aFFVw0mECYJi3G7IVl7rGtSMCcdYiUmVSF5N7fNJIMxyNrn5xUNEZJC4yulqxoWlcZRqjNQcSgmKgBIXFZLGmeHwN1Ih7ta9F6L2yYxus7suosSOUef2oBhltvRdtLxMvdewFmSnqLyEPTcXRN1zusLJSaMTFYC5ahOIr/9k="/>
          <p:cNvSpPr>
            <a:spLocks noChangeAspect="1" noChangeArrowheads="1"/>
          </p:cNvSpPr>
          <p:nvPr/>
        </p:nvSpPr>
        <p:spPr bwMode="auto">
          <a:xfrm>
            <a:off x="24542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" name="AutoShape 4" descr="data:image/jpeg;base64,/9j/4AAQSkZJRgABAQAAAQABAAD/2wCEAAkGBxQTEhUUExQWFhUXFxgaGBgXFyAdHBoYHBQXFxwYHB0fISggHBwlHBQUITEhJSkrLi4uFx8zODMsNygtLiwBCgoKDg0OGxAQGzQmICQsLCwsLDcyNy40LCwsLCwsLCwsNC8yMiwsLCwsLCwsLCwsLCwsLCwsLCwsLCwsLCwsLP/AABEIAMIBAwMBEQACEQEDEQH/xAAbAAADAQEBAQEAAAAAAAAAAAADBAUCAQYAB//EAEgQAAIAAwMJBAYIBAUDBQEAAAECAAMRBBIhBTFBUWFxgZGhEyKxwQYyQnKC0RQjM1JiosLSkrLh8BVDU4PxJJPiFlRjc6NE/8QAGQEAAwEBAQAAAAAAAAAAAAAAAQIDAAQF/8QAPBEAAQMCAgcIAgICAAQHAQAAAQACEQMhEjFBUYGRobHwBBMiYXHB0eEyQlLxFCNiY3LSM0NTkqKywgX/2gAMAwEAAhEDEQA/APz5MnnRU7lJjvgDNeN3kpyy5MU4veG4NDBoU3VYTE7JUnCjTNt6gjYBNj1vWFV0XXBkymZb3xHygQtjnSm7NIIJrLIGu8T4VgS7UicOtOCUq5lZjsx/rDQdBhTMakK0IFILrQnNewgYU2KUOXJ7T1afx+UZZEfJj/h3FvLPBICWUla7GVwa6ukVb+gjRKIcNaV+jH76n/cXzMaCmxBM2XJrtmauyobwYxoOpYuEKgmRZxxMt2Puv8oLqkBT8OviFoZJmrU9ko2FDXqKQjagJiUXYQgTbDObBFp+EIoPQVMMIfkUMQZGJBSw2hBUy3A19nhzuximxDQuT2Bob7E6b1R8xSC2SLpZvkmLPYpbCrMV2VDHoI3lK0+STtMoD1ZdRravyEOQNaUE6UsJTHMqDgvnAsmWlsj/AHlHH5RrLSmZOT5lRR6+HM4QQQNCBkhO2mxe0yriK3VGfaDSh4RMYURiySDK7GkuUFp95q8aE0hSqCIum5Fmnk95lG5B4gQ2SQkaAuWiQxJvMx2YCv8Ae6KYBrSY/JJrJAOIC7S1OopALWo436FycZJApWumpqIEakQXaUSzOR3rqhSKZusbCdCGITe6alWpdLKNtwnwjEGIzWls6kplOVMBrWgzjWRStaZ9MaLQi1wCmuHbOb2/PzjQU8tQuxOpf4h84CcXVLtGY96Ug3ELzFcd8LJzQwtAgKrYpUmlC1w+9eHTGHxSpYSEd1UZpiHi3ygSCthIRLI0sjvVA/AAa8zQRKo536xtTtaP2X06Wns9vdOgEHmVUCC1xjxRKxaNCxIsiZzL4zHPMw2M6EC2LkolqkGWVpKRlYCjIgK462bDrDOLgPEUGBrvxTi5PVVR3AN7/RThTYYHdvcCR8pTVY0x9Ju0ZGVxeVjLGqYhrwowrBczAACJPlBUxWDpw6PIxvS8ixqpo81VFPZDY7KFomX2sDvVgDm4i65aVQ4oHpoJNAdecDoYzXOIlO9rQYBnZpSQmLe9YDDC6xrXr4RWXR9qcN6CNKM9ibsygOYGZQ86gV4RJ1IPEOEpxUAuF1Mnzg1aOdgmBhxBhTRZH4+yJrOOlbtdtnin1RoMKBKYacR4xnMkQg0gaUH6cpBrLuHRixP8wHQxhTa24J3oh5jClnLMKhpYXaFPC9dNOcOI1rERAhLIj1u31Pu08SQIoBpIKVGtliYL43TePMYcoXMzl5IAxbim7NIl9ngFZ6YmYzLTDQBQGm+M1wydY7+SDmmZGXW1KGzH7yfxGGSOLhold+h4Z0394+AjZppNl1nel3tMBmUhqDd3Y2EDQtJJRpFkmmmIauAAahx2EgwoNM2B5piHjMKhOsy3UW6CxU3u/h6xpjepq6wQ3FpG9LiOrgl59hQYO9lXDR3jTUQucxPvQw2BPWwoljn3y4IK5JkOftQfdlEAbcT4w/egjJHu3jSN6Zsfo3LUhr0t9VdOGrGA1xJuIQdYWulcpWVCTSULwwwJNd1BTpFATMKcCFFtKsuKpQjYTjxgyiAEnbLROmMSyktpomOA00HWBMWVA0ZpSWznDNvwg3ROFM9gf9UcjC3Wlq9FPaSoqkllB9o4/PwiOnNPBhIuFvALjuGO+mrlDwUDEJ6Vk5aVKn4ku08MOMGYS3K7aZXZ0uOtBpV613A4co3h1LeJfC2TqV7QYa1NflE/RP6rAtk01pQ7mHgRBDTKBIRrDbnRiaHEUKqFNdh/4MO6UgA0dcVlMoS1xAZDjepdofhFPGAROjrcjGo9b0aTlwEFbhcHQt+vIPQ9YAt0PpYtnr+0SQ4Vwws87A5ij06r5xnOtErMbJTM/KMmZi9xiBS7SYMNGCrQkayYXvfI9bUzqPmN6RkWOU4LVKU9l2ungDTCD3wLsMfCU0i0TmjtIRVvLcfAg/WAkDcrAxUExCmRfSuBqi9cFNbEgcy1OsKQmAldk26SpIuqrVwZJreKlq8oYPI6KV1OUxIyxKxDSmZTpOPEMVqIRxxCI9kzWQc/dYZrOwIEsqTpJY14ZukC/QTHP7+lLtUuSACEunTdYCvU+EGxdOhYSBC+mTyR3JfdAoSzFsNpFIIzlgS3iHlKrMUj2QdQFfEmDicnIGhEEma2b5QozWMaUeTZZlO8af3vEG5OSUuGUo4sLhb92qg0qSox3GpMDGJw32LRpSN2aDVQ2zu15YQx81grFhs0+YKOqhQKVeVmGylG5QIDboTNkvbLG0o17I7QwJXeARUDeYESIKIcJU2dOe9UBEGpRQeMFojSib6E2cpzWwYrT8Auk7yDjDEAlILBYmIJgqDVtK94kcaEQuRgonJKmU1KXCR74h0srhlFfYmDiflGwg6UcZGYXK0xvNX8RBPWhjIyvhNOtj8P9Y2ErYxqVYTlnC76uilUAPGhiRfezY880RTi8z1oQ5mQUUVWaBjiAQ3ILngh5FygYNkJTU9mtoDnNcaWQd2IJineEiQlwgZ2TsmwOowlTAuNWEtqDpETUYDexVAwnK6G9jdheuXl+8RSlNFGYHpDh2uyXDGSHJQqaSgoJwIbCuymJPCFgzIKaRHiHFEnWGctSZUxae0t8DmRFJm0pMlTsUyaFBMstQZzMZeooDEmjQDPFZwvJ0or5ZmACkoU0jtlYHd3rwijXFuSXuwc1h8pTHBHYy5aHGrKzHDQSGx06IHe1fM7Aj3NLPT6lIzJ+cB5NdYRh+mkKMRMkn0tHAJ4aGwBPn/ZRcn2R3bCbLamtqeUE5xPP4RmBMdb1nKM9VajCW5GFaig2UwgmmRfSg2oIyS8iSsxqXgpIqF9RT8RNOFIW4zRJByC0MlN92633QbzHkPEiKYSTZTxgC6Gq0ri9RnGbzgFrgYglEOBEyEzYElFh2ocjNhMANeOiKCi4gk29UpqwYF+vRHyhkMKvaKwC1/ETTWcdMQY1ziQBbWmNVos431JSVZ6qaOTurm3EwwaJhA1IuUA2MV9UjeoHjD4CgKgOSK1lFe8CRouhR/KphS060wcNSLYsjTJgJVqAfeqOAoBALVu8vCyclOM+Gs95ugBPjGDZWLwM1uzLNlPUVbehWtdrKCIxDozWDm6k9NygSazZT5hQidiNwpGuBYlYRp5JC3W9mBUMxXUXJO7EAdIUNaDJF00mLGFLZSSKS672A+UP6WQ03uiTZ1FoUlIdZxPO8acBGY3WZWcQcgsS5ikd6bK3A48O6PGHGH+KQzrQWyiimgx23QYBBKKBOygWPdYKNFZYr0UwA10XRJboXUtMyn2ybinzWGhy3hXwtc3/VHMwIKMhaWwsalUw0jPjSIlzW5lUuclQsGRzjWXMvYXRVUBOkEN5Z4aHE2CUuaBLiqdqlWmWgVlMsZxSZSu+jV4CI4mtdnszTs8YsNuSU+hTAoZWFD3qLV8eNQDFqbRUFjvMH5UnVMDsJB3W35LsvKF1aTJLuKbRU7SQaDPgIdtF0yJSPqNOpO2TK8oXTLky5bgYGky8ONcc5gGjrkdeQTNqGIkHr1Q7Xk2ZOXtFcMK4g0z66MBhzjPeZi/HrgsxoAyHBAXJVrQC4FZdSNX8mjlAHhd5nSsYcL6EzZbHMLAOsxDXOJbGnHugdYLnAC99iwB0BM27J8uWB9WJjH1mIIofiC+JhmPxCw63pHMw2n39lGteTqjG+VGjtEpyDVhWuk5XTQcIM2628Fix2RK+pMp+Hvfqh8TglIBTE+fZUFHkTi/4iFHIGvWFLnGzYTtY0GSgHKsmlBZwF95vNjSAcWkpgGLljyuErdLqNVAabu8MY0WQhMWeerNfDzQa4ihYHb61R1hLZBNB0pjKU4UH1l0UxDVVjjnxWtDhpOaKU6piGlSdSGKSExY7TRRUPTHOPZIwoCMfDZCtcJt1wTOYYvHW1c+rbBVKtWtSSPmeQhi8E3+UA0jJL2i1MuHgcfAEco0ISAtiWWArnpXPWnI4cow8kSTlKLZ3ADK02imlQAMToqSDQDTGzQ0ZK1kyYZT1LyymagIBO5s9NPy0LYjCDdIWwcZB3myVy9IQm9fREYm6w9alK98E40wGGOMBpDZBzVHAuMjJR5VplKpHaq5ObB6D8mfhDXJWi0dckr2AZsVwFasKiumoqBU7hDTZKGrf0GXoEw01uQoFMSWIAr/AHtgYkwYvvo0uh+rDHVfZtGwmBilaIS8yzgrRZQU5q0oOGkk8Pk7XFKQEg+T6HHHcD54RpRhYtNlwASW2PtUJPQ3Tyhe8GtPgK7I9HHZS7G6oz1z/wAOc8oxfadCMXhND0Sc4gTCNBEpqGAKrUS0q03pLOAupcRaUzkn81RjuiIpDHiOfoLei2OWgD3v63SBt027gxA1IQg/LQRSGk3ISgEZBJVJONN5NYeGjShJOaasdlaYwRe8SaVGaAxuM2RccIurVosos5u31dqY3ABQ6iaExMOLpLGZfscuYSFkgF78IOjSg/4pOzXjd1Gh/TXrDNrAab+X9lHuWzI3n+gmsnrLKl+xq9e6RMdRXbV4Dqpe4hyoGYQCM/VfZWn2rB2qo0Fc3n4w9OMNnKbhf8YSIyiSQZiJNGm9KUk8SMDthhSYPEEC4luFDtGViQVRFlqdCIFrvpSsJc53TgAZLEhpjLQLMI2IfIxiwnNAOboWO0Va1M69q9Uce9WGDIPkg6pKSmy3bG5XbRmPUmHIgZQhilY+juM6ED3APGBhm62LQvgmscyI2D0CYELtxag36e5o5xKTkntCM0tSw7Nn3so/Tm5xNz3EeIBVa1ou03TH0uaGPaTDtK5zzijGMiQFBxORWWtB9lplNRIPlBEjNYxoX0q0PXDqpPhAIGtETqR5SXjjg29h4iGG9I6R5JxcmVwJqBnKm9QcwIw8mlaZjxe6OzKoK9xgowDDVqukAnHRCk6LowkCwYgXAa5lCHAnZTYM8ECBmic8k3ZrCNNxPgqa6tEDHeFsNpX0/I80d5SoAzs3d+cEPZMStheRMJVXlofrX7QjMFrTqIzrjwoAEZpyRlaR7MhydBDeREBrH6UHOAyQMpz5kygVJgWuZiQteVK84q1jhcJS9jrFLyLEQL0woig40Z2Y8AQMf7EJijTf0TYMQysis4Zvqhdp7bkljtu0oDqvaNsTxlufXXkqYGnRZYeeW9sBVGJrUnGvq1APOAXFvmU2EOvFl1bTNp3SLuj7M+IJ6w9ugkg9FBmZQuL9qh2OiCvOjdIPiN3GNs70jmNdbDPBYlW+Uy1cStl0hTX4jSkNjfNjy+EootAsI2k+6Xm2iSB60kH3g38o84ABJu7rcqECIAPW1N5Mtqy2DJOlBtDBwRuILCkO2IMnPR1Cm8E2APW9CtGUVqT9Wzabj4cKA+MYEAQ11tyLml1nNPP7Qktbk92WTxr5CFccQuixgYbLvbvX1QusitehhHgOVGnCVQm29SMazNrXgAeBJ6iM0ELEgoH0on1RLpuqeZqY0mIlCBMx1vXyW6ZLNVuj/bXxpWNBjNKY1JyTlu/QTSafhJH6oi6k4fiVdtQRBAXJ8uoLIJpA1EnDeJkWawOMZ7RO6AoF5YJJjZHuu2Cy2d1JmzKEey94V43iISsXU/xpk+chVpQ83qQFVmWOXIUOjuEoCSjVU11q1Q3DlCMHe+ICD633hqLnFhLXXHoP+5SrXaJb4rLSupgcf4AKc46QamRcCNZv7LmBYIAbHofklRbRTQFrXMpbDZ3h840eQTTrJRrLbCuBdgN94dVFOcKGQZTF0iCjTZQmUYAnQSK599OkMXIYRoTDpOkhQQtDqz+AI5wsQcQWxTYoEyeScR+Y+ZMNJIlC0wiTLACpYHgKn+sBhxG6zhhySEqRjor+IgeMFzg1Zgx2VazzLrAMrE1GCgk9CAREw0PuITkltrqtPs0s90S8TnLDvCvs56V3ARjS1OQFQ6QvlyFdBYOJdNDthTXr0HAwrn4LC562LNcH3i2vQo1stzmqXi67WN3gMBFWBn5EXQcXZAodlkJWr3F2k06nCGe4EeHNTDHTfJHl5QSWaywrHauHMgDkYlfWrFrco4osy3zpxo0yWg2a6U2U6wrKYAiSfW5WJvMBT5tnmNMI7RZmfvXj0JApwoIqGtZlpS945+a7NyaJLgzMaUqtDvzgEUgmk9zbZFI2uwOgm+W33SNptM1mIlFilcFVadFEXAaMmjd75pBMeI8VQkG1XR/0tdpT5msKRTJlGHa15ixW8AXeyl5vWLGvWuPCOeCLrpibSt2nLUoLQSEL/eY3hwW6OpgGTphM1gGamz8qOy3bksDWspA38VKwcITAQgSae0pb4qUjQTktIT0q0yxnlV/3WENDtamY0JpZ9mb1lmJ8RI8T4QYhLfyT9nybZnpdtYQ6KuoPVV8YQwc+ScFzdHFHfIbjFbYzcVI/nNYIaIs4JQ8zGFcTJ07RM7QDVKH6TA9CsXAZtVNmkBR/08ytMTfYVOvPgNkPTaf2vsU3uGjmgfS5A/8A5z/3W+UMY1Jb60GXlBVaqIynY1fIHrAcGkJmSMzPBM/S7/2gRdtwqfynE7TEy6poIVQ2npB2LDoUY9nNlDb2l2o4VjAnSlMA2lMKLQy4tKcf/YWHDu45oDpHX2tLScuXwhNYm0ohGkqww4XIwxG8jraicOUHrYuiWorRZZG2lehhibSkETELE/KbdmJVxQgNbqnSd9YQOxXPJOWYVlL7/wCUwGzujwAigwpDOtbWynDE8TTxENICWCVs2VhiGoN4+YPSAS1YBwN1xJcxq1UOunAnrn6wuSbNMpIVB3VmKSDXujCuokmmka9sZxlZrY0rkqa0sG6p3kY7q6OFIFtCaTpQ2tjNTtAxoamsz5g6NYjBsCwRLpzKDabSo9VQBj7QPHMMYY3SNkZpJJ1KfUg5+8WJPQjCBdPZaSZiSJa7KmZ5HHnBMFLkitaFJqyPXRcJA/Mp8YBJNkQAEwGV6YFDroDzoQekYE6UuHUif4myi4JiNtL4U1XTXGNYXRgmyHaVmBb5RrtaVRu5X4aEwIxGxRs3Qpxmg4mtfd+ZrDBgQLpUTJ+TjOa6OzXa73QN5hXuwqgvkqqejSqDWaGIziUtQPjrd6wGuxfig6RmjycgyyLxvAUr3piKeGB8Iz6gZY6d22JStDn/AI7vjJK/4KrMbjCg1nNzIh4AF3BBz4jwnmht6PMcFeWTqqT0AMYAaFsZ0rUv0WmEYvL90MQRvqsPBi6HeCYC+Ho+qmhz7HH6lEaRkES4xdPWPIT50oAcKsZZG72j0hzjiI62KeJkzK3asjz5ZF5bur1RxwpzpEMeK0K0QJlOWS2mXRAsy8cCzTmVQTqpQU5wmEH6TSRnxT7zXBp28pddbQ+HBiATxjNNrdc0rpm4Uuf2r1AnzJlNCEMvNSY0uGjabfSbwnTsSjWVxgQAx0tMGb3QAesAPGvddEtnIIhs7Kwqa7gy+J6we8R7s523owtYBoz0Gx73O6TDQ6LBLac1tZqn7Ms7alRqwoeGiahDR6rYHOPgBKNKacTd7N6gVxlrXkSISpWaxuORh16OSZtNznd2Py1JpZdpNAwKAHP2YOB0YVHMw4c11xdShwsRCE2S5jVoRT3KNwGk7KxVsOOHnZSqOFMYj8oMnJjF7t+pzUIAx4MfCFc2MiN/ynZUP7AqtJsdpl50LLrEytN2I8IU5psYNkNps0ghpbhRjUEEjfn5Q/ehhMtukNIugtdAUy2ZPLgAMfil3OZYgiFDmm881SCLBcXIUxAGYFl09mwzb6nwgkONmpcTRdy7abRIHq2eYMPvVqdtajpBAc0QefwhDS6RyWWypKKXRIRTSl72t+aleEKWkmZRBhfWe2ohvY10d1cNxGMP4TZzJ2xyCTxgy10bJ5krNpyjeN4IhY5yUT9ta8YXCP1kBPOsyps+/MOArsA8IdrXRaSgXNGdkUZJdJfaMCBqIAP5s/CsLWhhDdJ69U1I4yY0deiQmspxKH+IDwWNcI5oK2lVNQHHx/8AjGzRvrT49IF0ywdpJx5QFsKiB0GYEcTDeqWCjC2gCiuQTtNeenTC6UYXXtjMLomlhtw5/wDMEkaUMJ0LcqbNA7szDVfHhXCDDUJMogtM4GpdVrrmj9xhCBrTwc4VOzZYZFpMnyH1DvMw4qRXiTGxDITuS4MRmAn7BbLPMVmzuoFBfCBq10PiaYYAwzXxYjriEppzl1yXJ4mSu80lqHS5qmOqihabjBH42j1Q0wZ9MkpLyg4rglDhQXQOMIbiCVVoAM4eaBaGYm6zooP3angKAk86Rg1oWkuQLNKQHFJj01L/AMxTFH4hIWk6euCq2XKZUECRM2d3+6QrzjsRx+kQANR2fa+tBDKW+tRidCVwppOBgscAIhK5pmx2KY0jHGu9kI8jGmUfJEXJcw4qFbYGFeRIJ4CMS3WsMWpVbI0yUKrKeWaYlg4HPRETQa+Md+KbvnAFrTAOjJHs+XqesCNquD4msOWQdHXkkkEZQmltyuT9eoBzrNmUB46DxihrYRpHoJ5JBT0RPDnCWtWQATel2mSQfZMypGzbCjtDXZk7j7omk8aOXtKXFjeV9w76GvBhDYMV2zuPshjizo3hU1mB1CqUQ/dvKATs0CFbLRB5HjZFwBMt5/aVtFjtBzFh8fyg+pWmP7hDseRZsw4zbp+NieQgueGi8nYfpLDibAbwmZ1htEuqK0xhpN26p4nPyhg5oIIYNsTwREkfkeK4kmYB3JOOygx1nMTyjneGl93R5aAqUyQ3SfNSrbYJtauLvA+AEXFOMrqZqgpd1AFCW4L8yIGE6kZGtdk2qSM6s29wP0mGxwPC0T5yfhMANJ5KnJ9IpQFAl0fhI84g81nnxEck4bTGUrM7K1nf1pZbfT5xMUYMjmUwqQImy3KmWEjvKRuJHhALak2JG485TS2MgfX6goc2y2HP2uGqrVHMecWm1pn0HsIUfFNwAPU+5lZpk7XMO0RA/wCRo9l0Duov7rxZtxOFF4iOwusoBiWdccacIUeaourQaxuMHwoXWbrMaLebrAIRkDNNyMj2g49mwGtgQI2EoGowWViTklyAszs/4cedKwA6Eh1puz5OlrnC4bMeuMZAlHaa2ABwGYVqBuGMLARBOlcmVJ7oO2ndB34+UMHHSUpaM0XJtid3CKVUn7or8vGEe7DmqNBOXJan2KYpNVnV1tRB1B8YYQTAM+glIXR+VvUx8JU2OvrdZy/tg4TqK2ML76Emk/8A618o0dWWxenFbl5Plk0WYa6q/wBYIpONgsawAkrtpsglmjHHd8om2DketyabZdb0OU+NUa7uvDrQw+HWlxakxMmzGFD9YNt1z+6BBGtaWnOEuqCuIKjagpXio8Y2Io4VyZMXMplD/aUnrXpBBK2EDQt2W32lMEtQQagGA5BaQppsdci/XmiHuFgetyDOnT2PftCtxb9sNlr4/KXYNw+F2QhB+0Y7FHmTAMIhWVtlpUdyUKDTMmMeNBhC4ZRmFidlGcxF+bJ4UUc6kw0EIWSkyfQ1WZZ03EzD4gRiyc/ZEPIy91wZQxxtI+GV8l842AR/SGMk/wBpg5YH+rNI/CGFekDD5rTrCBOy6oOCTG95pg8Hhot+SA80s3pDXAympsZj/MSYQtcMinBbpCWfLv8A8CnfUQwadPNYxoXy5Td/Vs4OxanwiuAxMKRcBpXPpdoU1WTNT3DMXzgWjJNF80z/AIjMOLLaK6cAepSsS2cU8DWotptKKcUx2gDyixB1qTb6EJpomUCyVG3Gp36OkHEAIhGIMzsT9hyaajAecKHFpkIkqz9LmJ3RMYAaFYjwIBhXvLjJKVlMDILk0znFAXO0sawsk3mEwhuhYk2eg7xvNqqWpv0RoMyUSQRAXZhVRnFdg8oMa0s6kq1uUaC280EHCTpWlFXLN1SBLTZWvPPjAawB0lF5JEBGsWVLR6yGlPuUFPOD/jsqGMIJ1G/A+yU1nNs5xGjMgcFdsWXJc/6u1orHMJuYj3tm0cY2Gqy2jUjhYZ0HXr9Up6Q5IMhhdoUbMadCYcU5EpSSLKZIswOcx0UqAcbpHOtK9FZsmoskzFqt3OSMTsXRWOPtZdRqYJ8J0DPb1CXsDx2gODh4m3nNuzzHmoFptmOCYa2xPPN0hRBXUVPedXPWKKZCH2uqC0wZWVfJHpG0nOgcbcSBsrFnup1Ww8R5jr3UDTe12Om6DqzG73VCZ6Tyc62dt7NXwzRFlKmBDnE7PtUe+qbhoG0/CXGWLPNqHkLxFfOsUHYqb70yeXJL39Zn5xHlPIlANlslcElDfe8CTE3dme3MHeqNrh2R4fSyZEgHCaqe6P2rA7t40Dh8rd4DpPH4WWsUls9qbiGPlBh/lvWxNVXJ+QAVBW1My6l8MWw5RzkuJwiOutaqYEGDfYPfkrpyYUll7sommDzAGPmIei0PcGul3lko9oeaTcRIbKmZMnzHmMrMDRSVCBVUkaMBWHrUu7c1paGhxjL3MhFji6mXgkxrJj1iyn5UyraCaXjL2Lh/WKeECGtG4FThxuSeSQE+0N/nTD8RhS4ahuCdrCcp3lcaVOzlnO9a+Iife09Y4KvcVdR4oZmuML1PgX5RQQclNwc2xWTaG0kHeoHhSDhhDEiJb5g1Hi1OVaQMIRDiFsZVcZ5aHn84ww+fWxElyHaS0t6JQA6M4z5u9WEOUgpm6oXLCZzzFUzGS8wFa0A5RKo/C0uzVKbcToC9Bl2ksiWVYhBS8c7HSflsi7KMsDpmb+S5hWxEwIgxGnapQtSD1ZYB10xjFgGiU4cTpWrTeuhmqa5hmHIQGMc66znQYUm0Whjhm2ZofDFkFLnO5NI0QFgZQg2NKnfWFumsjyXWuJMK7FFkwIm6qM0oAFGNesSpGoD4gjWax1swmrBk93HaF1Ck6TQ13R6J7UJlxvqjoLmDXRDW7ZH98F6qw5QlmWbOwLEKbrOaLezhd22vKON9et3veCGt3n11cEW9mpQS4kv8jAHkNO/goMy3MrFboUg5gMQfGHe6o78nE8uFlm06YuG7785X2UbUxlql4k4k4nlEwxmKwhWxuw5qBMJimEJMSwBBQWysCyKZs1gmP6q4azgOcHL8rJZ0C6q2fISjFmJOpcBzPyhS4aBv690QHfsY4/XNMjJ8pfZUbzBHaC3Ix6LOpYtZ68oTtisVnY0a7TTSkWd2gtp4pJXOaUPDWiJ8/tKZR/w9DQhidgI8o42dqfUvhXYezYBd3W9SZlqsQzLO5D9wiuNx/UJO7H8lqTlCyqaq01eJHhWFN82jraiARk49bFbsnpUqLdQ1O1wCeJhXCc/dMLdDrglMoekDOKNZ8K1vA48CFhwHEZyOvNThgMgQdenkgyMsI5CuHxw74D/mqrdYMEaOtyNj19py25OkpUlpgGsJgN+cjiYGLy62lCI08/YJISpbA3LSp2OjDwJ8IEt0jkm8cWPEpZrGw/zJVNdHHisPISQeisy7LeNO2kDe9B4QMQ6B+EcJ6I+U4cgN7M1Jh1SjUczTwghzTkthcMwg/wCH/h5z0HlGnq63WhMy7B26PMWqlcaHboGswrfEcJzTHwwQbKNaGeuaFjWmBCbs2VLQBQTHA1FqjkaiFDGjIRw5LOOLO+4809KytOpi6H/bT9sG/wDI7z8oFjP4jcFXsvpJKIAnSQxAzig+VIk3/Ipk4akjzRfT7PUuWx15ELM3KdlOIs5J2kHxrHR/k9o0kdbFJvZaTRYnif8A9JV8oSf/AGycSP2xu/rH9ufyj3NMaDvhJz51mbPZZfBmHhSAatTSRu+0wpt0Tv8ApITHs/8A7enuu3nWCHuOrrajhHnw+EezvZdMuYu28G6UXxjYnauuKGEKrZLAk31HDalNVbgDgTsBMDGBnbrajhJy4dBYtEkJhnGo0HSNPXQWA66KXmT1wvS0ammrV5gxhiix4LEN0rDtJY/ZuNzg+IEYFw0DithGgon0OykjtGdRz6gUgd5Giet6xpHWAqdksNhYEAKaZiZlCdhrQdIB7SW5gf8AtPODzWHZyfxJ4HgumVYJeOFd4bpBHanHIbgQh/jkfk7fHIQlZ2VrMa3WOyqmFD5/QjaE2F0RI4hL/TkOHa8ACPKKB1PS0pIq6I4pVpkmv2g4gw4rNH6JXMqnSFuXNkf6o/vjG/y4yYl/x6jhBeN32nJSo+HaK41EA/OIP7TQP5Mg7lWn2btDTnI8p+wizshyiKmWu8YeEI11N34O4/KsQ4Zjh8KNPyXIBxVuDR0dy+M+HwpOe0ZQfQlDbJtn0FxxgClU1pTVb/HrenMl9nKNBeYHQcRyhmdmcKgeTu91Ct2trmYMvPTsuq1snyABUBa56jEDxEVqMqk+HLgtTdTwybledtPfe6jM66AxJ4Q3+MHH/XGV9Up21CGTUNvZU7L6Js2LKw3/APFYP+pg/wBl/RRfUqOjuLjzkfEq5kqx2azikw3g1QS5qo54RwV6rg7/AFtAA3rrpUi5v+x0k6NHrKq2GRYXassSTTThTrCu7Q8CXSB5iE7OzgmBfbK3aLRZ1VxJ7MMK4Ko8o5sfaqlSQDg9PldVOlQa2HQD6+wXlFI0lQdVAOl2PZBbH/hnf9rjNH/nN4fCVmW0ykuKABHNThpMZpXguIlTil7HCGc8lAAAIn0I0qCIkTe6o0SLFLOtNMNKUhDE0a4MLLomah5wcLjkFpCzVzoPKH7l+opcbdJWllt9xuRjdzU1Id7T18UxJs1f8t/4T8oU036k4qU9aMLGdKHkw8YBY7UjibrTdikpLoWYDZXHlE3ynbAMp3LtvlM9QcCOJwzwKdmCc0rvyKlSLRKBxbDbD4vJDCTpQp01K911/N+2NIRgrn0cviJkumo1+UbwrS5MycnDGs2Tm0sAeANIII0IEHSt2jIrJ6xXNWhdBhwvVgYm9T8Iw6P6+UmbDX2k4ux8FEHFH9FCCf7CYk5Amt6iS392aPMwQ9usbiEIdqPArNo9GZw9aTNXcA4/Ka9IaR5b/mEk9QftJzvR+YNH8VV/mAggTlyQxDXxSxydMGYcmHkYUgZFOC4XEoizrSmZnptxiJ7PRN4HJV7+oc7+oRkyjaD6yht8EUo/F8bUhLXfkzgftegyZIkTJd6aRLevqsyqN9TBZXewlr9hHwErqAMFmWqIPsFXsljkKKrMlV1IwPEtXAQp7UwmCTHnYJf8RwEhl954LljskiY928s5qVJwKjcBn+ImHPayRhpiB6HmUKfY20yalSZ3faflIiBuzVVphgor0AAhvFiAeZHmfZGaDmEtI2QVOt2UWIK3XBxxYdc4gv7M/Nj230dSuVv/APRpt/Np9Rb4HFQ7H2N6loIZdVwg111DRQdk7W0SMPD4C6DXp1RLWu3j/uPJUrXk6yzlFJkxaeqFxA4GJkPYZqNbOuYQxVDamTGqBxuDzUlrV9Hbuzr9NalWpvxB4xQUmVGyHAbZ5IEVQ4B7D62+fdOp6VJTFVrp7vyNIn422Dkx7O03xJCYVfFu7uI8DSEBhVIJWpeTGNexmypnxUI3ilRAlp0wtB1LiZCmsaF5S/HDeEaeB+EL6uI+Uynol96ah9018aQQ+kOoSkVDo5+wTtl9GrOp7xZuIHQVhxVaMhzPwlcypH1HOeSpmxylAEmUDtKkxHvu0vPiMDcqCjQY2XXd533L57LNCljRQNQFeWMRqV2MdhLiTqHVlWlT7y7GiNanfTXrRQ54hfCHgkTHFazTHt0eCxMy5MlkVEzHQCzeAp1jna4Odha2+73BVgJZim3XkYWH9JQp78tVP/yOAeV8npHR4+ujzUoZ10Ehbsv2dx3pctzscj82B8YszGReygS3FAB9UgbbLIws8ld85m8RG8Wsbk4g60o5TQg4MSP5YWUYhbMr7pu/DTrhGF1jA0db0C7j64PwA+cAojrNFm2kEZiP/rLp0xEO2I8UbfopTM2nr1EoUqzBjgto4NX9MY4BlHH7R8RzPW9UrNkwg1DzlP4gp84g9zSILCfQ/Sq3E24cFSdJpFGmO49weRhW1gwQ1ro61hKaeIyXNnb8oP0ZR7E6usXv3Qp7QDm3rcqCiRk9MS5U4/ZzJw2NMZf3QoqUdLOE8ileXt/edq29ttUit+UJtRgWmB6cCoMdlKk54mkbbRzXI7tFJpwvz2eyh2vKDsKmSAdJNnXxEU7qrpnfKzalF34kJSZaJxBuygwGe5LPUAYQDTeM5Ty1Jpbce9KH5vnBDH6uH0gSzXxV6UZJQC69K5wou9KnnA8ZNgsQyLrttywLLNKyXYUAxzZxXCgzRJ7S/wDIdb1RngyjrYUsfSmcc0zxMJ3DNXW9P3ruv6QZvpDOY1M7HdTyjf41PSEDUcdA69V2y+kExTmlTPfUeVDFmNe21NzhvPOVzmlRzcwbLclTsHpOL1JkmWF/ASD4wHd7+zp9QE7GU2/gCNs/Ko26yy5gLpZywpUC817gMa8ILKj22GHcPpF4xZudv+l5d3AJ/wClmDZU/tis1dTdx/7lPCz+Z4fCHayDmx3iIwq+q+s0lSe+pprXRtgEnJa3X2tGdMU0ExiuijsOlYEAZhGSckZcozh6sz+I18YwadHBGW6VRsmWp+ljwC/KC7CRmZ8yfZTIM+EA81Vl5WnEYTDx/pHDWY9t3NttPMldFKrQBhxg+YHsPdUVnzmu940OeDg7PhxAWXZTb2guiRHW1X7NJW7QoOWeAMFWCDA1KDhVaXECUra5glDuy+Vc8d9KhjgF2WuF5tftJabtGwFeXyrlJmrSRjrug/p846B2Ck3IDd9pR2uo4XMbSodomTlFWUqNd0DyiTqQboCsKmL9uKXNomaGP98IWPJGfNbTtD97++EYysIW6OPapvx8AYw80T5JgFSKFSx1gU5ZoV//AA22os/4uSE8gn1VI+LHxgMa+blElgGXsmBYnpgGrvioDkpLI+1k2ef+PnGg+W76SS1YMuePvcxGuNS1vNfCZaBr6RsXpvC2H14rqSXY99F4m74MIwqR+0ejvsohnl/8fpO23IlmWWCJjGYfZRyw5/1iJrVC7wuMefQVgxgHiHXFRpksICPrgfeNOMdYNQXFT391ynBP4jrYsJlmZL9Uk+/3hyhHnvPzvw5Isptpklgwzq6hc/8AU07SqHgR+qI9zSJmDvP2qguGR3gJvJvpDMvgy0IbTRsDvBEK6kyPyIRBdOQOxewnWmzWpQk+VV6ZwMQdhHhmirezVsGIOUKlam0/huXgvSPISSZlEaozjWN8WwGBi0qFPtR0hRheG0bYTuj+pXUKrXIklxUEEo2v+sAAzDgmIXrQjmWpmoGOg0BqNYOvZAqAtd4Db1StwunEAD6Ld6XgQw3VoRwibnBVa06E+jCnrdYQkaAmE6SvM2t7xwJI1Ui3hj8VCHTnxKBc1tSHxiIhLhMyuTJDAVxprhH6jxRF8uC+SSTnw4wBhbclNfIBO2RBrjOdjEAJe7IOI2VWyysccBthhWa1uFxHpmndTZVzBOz3XrLJNlooFCx2Y9Y8yv2eo8+AQNy7+zPpUf290z9OGqmwHzOELR7N3RuZPW3gjXr94ZbPXWlTLf6XSJeBYE6k7x54AR1Bryc/b5XKQ3M8/j5UlvTV2+ys2Gtj8h5wxZU1xv8An2ShtIaOuKn2nLs5zVlkr8N6KBrh+yBLTo4pF7dMY4CXT3fmYpgcdPL4SYmjRzWw5IxEvmfI0gYCP6CGMaAhmUNLr+Y+cYNHUJe8dqQ2VBpHI/OKimzS7gFhUqE/jxWe0AzefzhHMZoPBUl2rijS8pMNLcz84kWJgSqVntTMMXbg5+cc7nwYHEK76JDZvsutmc2hnPEmOqm0OFyBv+V5LndoDvL0HwqmT7D2i1Nw7GRSeVIm51QPwh3E/K7WMbgxPg+gHwOaeXIFmKktJUmmcC7XgDSFr16lMAyI0yOVk9Gi19XAQY0QecyNyiNLsgqDLRDuavOpHSHjtD70sJ69PdZwpsfDw4bQVhpMkYoJX8XzSkKW9pFnNGz+0WmgR+R3KbayhzSEO0NLH6BD95U/YdbygG0j+J63JXsr2az02hVbwgl7h+VuHMJcLSYB63prJ8ko15aK2ppQpFGsNTLhCzv9efurCZbtCf5cg7RLp+rygPoVtLjz9lBlTszjADTt+5Um2I09yxIVj7LYLwIHlGMgeLQmZTa0Q0W1JJslTSaCXe9wq3StekYHzG+OYCYtGkcJ5SnMn+j8wmryGAGlhTzxhxUe39hzS4WHXxHNW8oz1QIqlSFUVQHGsRLsRxftwVWgjwxbXP1ZectkxHPqMrHZWKA1SLtn0t8pMLBk/f8ASrWP0YLIrCcaEVzEdKRv9WlpRxVRkRvSbZNLZlFdR/5iruzvF7LnZ2ui+wdxQFsZGBUrx+cSNJwzHD4XQ1wdldZtBrRXIcDNnqNxhBTIuAdyaTkeY+UWTkZGWpnFR90oT1hwJP4OlK4OaJJAHmYT1n9GprKOzmJLX2iQQT0harmZVSR5dFBkzLLnXM9bFOtPo3MWpM2tNQYk7RhTnCtNI2YZ3fKdzni77es/CytqcYX5ze8xHQEnrDdwf4Id4AJJRHtTutx1AXVmrvoanjAALLTyRnEt5PkWa+Fai1wroHOIVe0uYJDZ9FZnZ8Ys4A+at2jIIINx7w0UoRThmg0u2UXG9lKrQrtbYbIUqbkSZoFeMdmFpuwqYL48TSEB8kzFxKGELCbArGo1v5ciEtMlkaKQDSe3NMHhwkIIG+MRoWa4jLkiI5zV/LEzQB0cVQ1nHMjcU2aha5zuhf8AHB0KgqlomyX7Nm9nkIo3s7m5BTqdrxWJAVDJ+QWc4hgNdItgYwTVdG2FyVK8D/WC4+V+SdyhLlSFF1VY0xLmprqu1p4xw/5JcSAIvaLz5yV10qM02vfMnMG0bBfjsXnzl6be7hEvaigHnSOltMP/ACKRxLch780c5XmsMbQ7e8ARyMN3DGm1tqQVXGx5Iku3zKEnsmG2WB/LSC+af7m6UEPdhwdb0BsoXzS6p9xD4loA7w3B32Tw0WNuvRHSeij7Mg7WUdMYk54fZ8HaVm0mg4m5+gS72hK1oSffP7YrTqmm2GWCas01RFS+5GXKj5gGPxMf0wp8Wjh9pRTwjVHnCIbXNI+zHGo8WEHvXgYZ62ylq0WVvzv15AFLz7TOYUvIo2Xf3ExBtEEzJ3/CemynSEMYBs9yu2K02ha0a8D94KR4GCQAbEjaqjxDIHYnJImsDVSSdPbEAfDSnSGDDoE7PsIE6J63I30AkHGaGOlZlf0CDMZjiQgR1CFLyZaAcJs2mozaeRhcLdSwcmRYrSMLznb2w/bBwMWNQiyuDKlnDEhkIGgnvbqRyB3mQdQyWb2Sg2xpg+Zj3UnKvpLLqe7e2BaDmYq3vgIbPqT7BF1Ki45NA9J5wFOb0nOF2SijWwrGH+Sc6m4fMrdz2YfpPDkt2X0tmM127LWpwosK5tVt3PJ69EQygfxYAdqnZTtkyY5LEmhpnMdDabW5KZqu1nrgjWG0dnRkXHWYlUe6cKq1sNxSevRJNPnzHJUticaYDpFanctgPufUlSpUzhxYWga4AG9VJThEpMCs2usdVF0N/Ax5/a5O0A1HA06kRnAsUm0hGNc26EquJyAC62ute6qZLskuUwYFid+EcdTs5rCHHgrM7U6jZg69FSt2VWOYAcBHTSpU6TcLRxK5S6o4y5xupVotkw5z1g9+BkEXdkB/O/qSkZjEwXV3OF0W08Nmr6zrU6DFKd0lSYN1TmIqKCVFTop5xx1atR1TBSPqU1Cm1zcdUQOazJkucWdUGoAeMVwBtnOJOqY5LEtddjRGvNOrZSorV6a2a6OGk8BEy1swW32kp2zoO6AEZLGzLWY7XPeNObnwEEsZTNwB15SiHud4WmetgUu15MlHEvhoqTSnGleEO4hlyI660JLk4Z65cVMn9iuACke6VHMnGN3p0FN3MLiPINAGAY7CFHxH5QDWj8uuCwoz+KXtloSt0XmptwO0BVAhgxzhiAnzQEC0rkjKCYgOqUzAKak6hQHxhYcbEFNhAEqjZclO+J7o/Hh0z86QLOE6EHeAicz6owyegwJJ91P6MY1hp64IyT+q2ySEzg1/GWHQkRvERYLW0pf6VLr3bvwyb3U1gYQMyiSTkEyJ+kS5u+4B+mAA3QtLtKLJnORUNNGyn/jSAWA5rB8ZLsyfOUK152qaGgzU16I2EARknFR2grE3LrDAsp4HxWGDMPXypkhy1JtqOKsRvEw47MTXpDDGVvAEJ2k1xeh1XqwIJ1rY2jUvN2iSVNGOOcEZjtEYgj0QBG1Hs069VWxOisLdh8kTDhbNBmAjCkVwjNIHrMlrrgk4AxOo2WwAnYbyqdol43wSVOPGGmRZLEZqlkS1gNjTNhhUV2jTCPa20DTf02rYnYT4oMWOjgs26xTqlgCy61zctEXLmtvSgcD9qTWyRjEnWb8bqcbM33WiTi46eKs3qyLLlkZ0I4QoaZz4psYVCRQ5zd4wzDgzQf4zICdFkDr3HVqZwGHzhm1qeRdCRzan8TCUteS5oW9Q0zVrhDFtKJxBDvXkxBSsqSmlix1Lj4RIk/8AltnzyCYA/scPW9PWSQVxuKg0E4mGfOGHO2BBrWudYT65LTSWPeNTtI8NAhqTQxstEKlVzn+Ekeg9gs1unPm1Y1jF0DwXJ06lFrQ7wnwjT5+6WExy145tZ+cFhwBUqAOMNuNyK055ndBamkwW0HVHBzrQhIpyQfhNS8loRUAlgPWY1Xwxjm7RVFF8AzOaPY2ntAIjwjI6CpNsUk4or45yIVrqZMxB9VRzXtHhNvRJ2lGIodHsjNyitpkKYnT1v+VvJVjWppKqc3qVqeRHSC5wwxPFEY5BhVcmZLZJnaTUUAZqlVA20JrAYBFgZ9P6Qe+93cf7Rbda7P8A6wrqW83WHwPHX9pcbTo4f1yU1sqJgFM3gaV5nyjZZlbPIIshQ5qJBJON6YSa8AAIm6pT0n2+1QMeBlA61q1YMiOw7zlRqXujkMTxMT7yTDB16lB2Folx65J1fR6XpBbfj4xWHHMpMbdA5JqXkOQc8sCJvxN/FUpuDvyUzKOQJEvvI7IfwsQREe+rDIz5K3d0zmF5O12h1aj0mLoLrRjxGPWO2m8EeJt/Jc1RkHwukIkjJsq0D6olZgzy3Of3W8jFHscwYx+PEfKm14xYHZ6NR+Es+TJqm6VYU1rXrCip5hUNPyKr2rJa3DdBuE3hU+qDoEFlQ1mhxga/NRIwOwkk6Aor5OGiavGoPQRMuaLEEbPtdHdVM7b4T8nIk91vDs2XWWu9SIZoaBIMD0Km6S6Ik+RHymk9E5hFC8tToBavgDC46Z0z6D+k2Gpq3wt2f0daWKzJ6hTXugVrtoSIBfSDovKIFRwsLIH0SSpxmTGOpEAHMmHgnJh2n6S3GbgNn2us0kZxNOoNNA6BYliAP4idp5JwHEWcY9B7ylptslL/AJMv4iznxAhw5+jgPklLhGnn8BBXKdD3ZcsbpY8yYMPOk8PhEAdE/KonLcwKKKH2dmvhdMHBVOU8fpKTTb+Udc0F8sT6XuxkrvloOdflCFzhY1OP9ohrDcM64Ln/AKhn4KXk3RnUol2uwUhdMhxnanvEYet6wmXmBN55Zr91CKcBQRjfST69eyAbGgDr0PNHk+ki+2t46O6AteBjeMZdcEfCc/dYtHpTNzGWjLoBBKjcAY3dvzDuA+FsTMo5rUn0lZ86IB+BaQAXA+JxKbAzJo5qraLE0xR3WA1gUEOK3Z3iQSTqzSClVYSHgDrzQ1Z5fdYBhrGfjF6dVzSAQcPmuar2djjLM9I0Eex9FMfKU5AQjd3+88Go+lmaYPmkp9ka38SR5AkJM2t2U4004Qn/AEhWw38Sq5P7Hsa9oTNrmObP/fKOMPrGrD2+HrNdT2UwwGnE+q7arNapgvd50GYA4DZSO0lgEMcGncVyNzlzSd5H0kjYJxzSWA1VibQ4fk8HaPlUe5pu1pGz6Rh6PzSPswK/eIHnCOYyfz4qjKzgIwTsS7ZFtMvG4KDSCtOdYJpscM52ontD4wxGxNSPpJoSVAGt1A8YkOz0W6uKLu0VXCPj3TptUxf86WNzk+EN3dPoH3SY3auI9lmZlZhntPJW8yI3d09XJbE5KzMtjTOmHcoHmYbu2/x63LY3a+t6BMtikV+sI2vTwAhmQThA5pHktgkm/otSrVLziQp3knnUwA+pMC2xFzGzFztRDlY0p2ctR+EEecZ2I/k6fWEGYZ8LYO88VxMruBQHDR3z84v3VUrnf3OI4s9q9DZsnzJku7OFzbeX+WviRHHRiiYkEet98LrqtxiWgj1FuYKDZ8gWdGqe0mEaLvdG+hx5xc19TRvBPGOSm2kRm7cCPZyLlPLUoi5RhdzAKF/maEYXjMG/mPZOWMnEM9v0o8zLUzMqquitSzdARGwOFp4f0jiBv7/aUmI7G8zTCdfZOfECMGNaIA5D3WLidI62IqOQfWc/CifzERoBz4u/tAN1Dc36XTZ5ZPeXHX20vqBWG7xo0jieQCJY46Dujm72R1syH1BJr+JmPhQQO+H8o2fJSmkf4k7fge6YWyz1+zazjZ2Y8WEI+sw/lVd1/wBKHdf8kHj/APYpK05FtjmpmH4Th+WJCt2AmHVRPnPusalemLUXAeTfhT7Z6NTpeMw1rm08zHZTFN//AIBxbY4KR7R/6vgnX17qc9mlj1kcHWDhyMM5tdv6Dj7KrcDsn8ivhJlkGhI11EL3n8mbkcDxk4HZCD9EI9VlPGnjBJY7THqEvjGY3XRpFkf7p+H5QD5QmaAmZNpZTQoG3ihiDuzk3BVu+bpVnJ/pHPANxKgZ0c1HA5xCtoObYGEj3McZIlDf0gWYDWWVfUMRzr5RWXgYSUC0EyFlLUiKQ4DFhhUA06jlGDnAQ0269UCwEy73+kOdODmkq6wIFQqU4Zs+2DicbmUMDRqXySWripUfhpXoaGMZOa2EBEEpVNaO55dI19AR29bkrMmGv2bAe6DDBruoSlzNPujWJBMYL2l2uvCGFI5kJDVZk0r0szJ4lrcWlM94mpJ17oXBiuiKmiCgyMnSyazCHOqtOmmC5paJAWa7EYNk9aMly3w7NcM2j5RF9UtuV0Ck3BiukJvoup0XeFfOLsriMgVyuYT+J3hIzcg3T3ZTPtObkIq5zXDRvSsxNz5IByNOY+qRyAHWJGIj3TtBmc9iM3o64WpYXtAr5wA5mUo4XC4HW9Sp+Tp/3CeNfCMKYmQR16o96Rr661pb6HPHsU4Q5Y4/sd6n/r/it3WzF0OygPi0c+S6hewTZs81Vqqk7qDwEIHSiRhzWVnTQMUpvZ/IgQ+E9QgHNS7T5ulRzbzMKQ4dBEOaVg2ke1d5GAHO0BPhacyjS7ZK3bifn5Qzaj9ICm6k3Q7h1yWhNknWfhBPShh+8P8AHik7vzG5aPZjM3Na+BrG7wnXwW7sDopm+ij7UY6NXXCFOE9D4TjEOihS5gJNHSo09so84MNIvG76R7yqDZx3/aPLyo6Ei+pA1Tl6Z4l3VPOBu+kznvdZ1/WDzWXyveBNE3M6mv5YqC5uTuah3NM/oNwQpNovn1JPMH+WGxv/AJdbVu6boasOSc0uSf75xsTv5cvhYsaMxz+VlTgSZaADPQNh1EHC+J+EveUpgG/qlpmUlGZa7gw8GMI4gKrWkrL5eVSbstiddWH9esCUcKRnZYBOMiu9m8iIeShhCNJyuxwSQi7AD5kwpJGZWDZyVrJgtMygEojcSo+XSIuqCYBniqYIF7db0e1ymU4uVpnDG8eAABjqbRc9tm316OMrm71oJk247YsvhbJZWneJ1gAGu6phGsdTdEHcYTVCCMXuJ62pufJLSyKXDTuk56bcYZgFMxmNPlsSuJqAuNjq1hSFyeyjFFLV9cTBQ/KJvDnOnHbVEQrNc0NADYOnzVqyT5fZBZk3vg1pQsQNQI0Q+K+STDaExKQZ0V2OglWp0WDjdERHXqsBBmVt7TPGfs14MT5RGNGLgPlPOmOJQzOmn/OUfAPNo2Fg0ngOQWxOOjmstJmHPaTwCD5xsNPon4WBfqG77QjLP+vNO5l/bBDaeriUJd0AsPJB9bt2GxyP0wxYB+o2/wBpQZNjuhcR5I9mdxnQLfxCa+lxTSzpP4/+7/SNPlzRwk6eXyvESrdMGaY43MfnF2sacwkeSFs5RnHPNmH4z84oWN1Kck5pzJ1oc52Y7yYlpTGwsmpzHXE3p2KXPOMLoVIEqaxxhihCdyee8IP6pDYoDDvnjAH4pzmjWYd4RnGxSgXRMmjvNuMTYTjTVAMIQCM8XOhR0FZcRnFO3Qm7DLBmCoHKOeoTAV2AK9alCjAU3YRakAQuckzCXsyAnEA8I5nvdOa7G02xkpkxAs3ugDHRhGa4kXKGBupfWoYmLsJJMpHNaHAQhdmKDAco5i90m67O7ZawVaQgABAAOsRwOcTIJT1BBsvT5LcnOTmjpouIYvIcB3hCpWxQZYJxIIxMWoPcXQSjUaImF5S1zmDHvHPrjrwiUoNkjLmteOJ06dkO5jRkEGuJzK3aFFVw0mECYJi3G7IVl7rGtSMCcdYiUmVSF5N7fNJIMxyNrn5xUNEZJC4yulqxoWlcZRqjNQcSgmKgBIXFZLGmeHwN1Ih7ta9F6L2yYxus7suosSOUef2oBhltvRdtLxMvdewFmSnqLyEPTcXRN1zusLJSaMTFYC5ahOIr/9k="/>
          <p:cNvSpPr>
            <a:spLocks noChangeAspect="1" noChangeArrowheads="1"/>
          </p:cNvSpPr>
          <p:nvPr/>
        </p:nvSpPr>
        <p:spPr bwMode="auto">
          <a:xfrm>
            <a:off x="2606675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2050" name="Picture 2" descr="http://resources3.news.com.au/images/2012/03/27/1226311/607271-co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r="11457"/>
          <a:stretch/>
        </p:blipFill>
        <p:spPr bwMode="auto">
          <a:xfrm>
            <a:off x="1717072" y="2240868"/>
            <a:ext cx="439775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ncrypted-tbn3.gstatic.com/images?q=tbn:ANd9GcSrH0_3xs3Cvl7tYidlP0IEWBk-NJoMZ31JNxKlzT5xJFsGvFw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876" y="2292544"/>
            <a:ext cx="2959596" cy="308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타원 9"/>
          <p:cNvSpPr/>
          <p:nvPr/>
        </p:nvSpPr>
        <p:spPr>
          <a:xfrm>
            <a:off x="8616280" y="1628800"/>
            <a:ext cx="1872208" cy="42484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Picture 6" descr="http://bucketology52.files.wordpress.com/2014/03/cowboy-with-lass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8"/>
          <a:stretch/>
        </p:blipFill>
        <p:spPr bwMode="auto">
          <a:xfrm>
            <a:off x="3071162" y="1988841"/>
            <a:ext cx="6121183" cy="470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32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4294967295"/>
          </p:nvPr>
        </p:nvSpPr>
        <p:spPr>
          <a:xfrm>
            <a:off x="3419598" y="308302"/>
            <a:ext cx="7772400" cy="1470025"/>
          </a:xfrm>
        </p:spPr>
        <p:txBody>
          <a:bodyPr>
            <a:noAutofit/>
          </a:bodyPr>
          <a:lstStyle/>
          <a:p>
            <a:r>
              <a:rPr lang="en-US" altLang="ko-KR" sz="9600" dirty="0">
                <a:latin typeface="Comic Sans MS" pitchFamily="66" charset="0"/>
              </a:rPr>
              <a:t>Headlight</a:t>
            </a:r>
            <a:endParaRPr lang="ko-KR" altLang="en-US" sz="9600" dirty="0">
              <a:latin typeface="Comic Sans MS" pitchFamily="66" charset="0"/>
            </a:endParaRPr>
          </a:p>
        </p:txBody>
      </p:sp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1494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3018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2" descr="data:image/jpeg;base64,/9j/4AAQSkZJRgABAQAAAQABAAD/2wCEAAkGBxQTEhUUExQWFhUXFxgaGBgXFyAdHBoYHBQXFxwYHB0fISggHBwlHBQUITEhJSkrLi4uFx8zODMsNygtLiwBCgoKDg0OGxAQGzQmICQsLCwsLDcyNy40LCwsLCwsLCwsNC8yMiwsLCwsLCwsLCwsLCwsLCwsLCwsLCwsLCwsLP/AABEIAMIBAwMBEQACEQEDEQH/xAAbAAADAQEBAQEAAAAAAAAAAAADBAUCAQYAB//EAEgQAAIAAwMJBAYIBAUDBQEAAAECAAMRBBIhBTFBUWFxgZGhEyKxwQYyQnKC0RQjM1JiosLSkrLh8BVDU4PxJJPiFlRjc6NE/8QAGQEAAwEBAQAAAAAAAAAAAAAAAQIDAAQF/8QAPBEAAQMCAgcIAgICAAQHAQAAAQACEQMhEjFBUYGRobHwBBMiYXHB0eEyQlLxFCNiY3LSM0NTkqKywgX/2gAMAwEAAhEDEQA/APz5MnnRU7lJjvgDNeN3kpyy5MU4veG4NDBoU3VYTE7JUnCjTNt6gjYBNj1vWFV0XXBkymZb3xHygQtjnSm7NIIJrLIGu8T4VgS7UicOtOCUq5lZjsx/rDQdBhTMakK0IFILrQnNewgYU2KUOXJ7T1afx+UZZEfJj/h3FvLPBICWUla7GVwa6ukVb+gjRKIcNaV+jH76n/cXzMaCmxBM2XJrtmauyobwYxoOpYuEKgmRZxxMt2Puv8oLqkBT8OviFoZJmrU9ko2FDXqKQjagJiUXYQgTbDObBFp+EIoPQVMMIfkUMQZGJBSw2hBUy3A19nhzuximxDQuT2Bob7E6b1R8xSC2SLpZvkmLPYpbCrMV2VDHoI3lK0+STtMoD1ZdRravyEOQNaUE6UsJTHMqDgvnAsmWlsj/AHlHH5RrLSmZOT5lRR6+HM4QQQNCBkhO2mxe0yriK3VGfaDSh4RMYURiySDK7GkuUFp95q8aE0hSqCIum5Fmnk95lG5B4gQ2SQkaAuWiQxJvMx2YCv8Ae6KYBrSY/JJrJAOIC7S1OopALWo436FycZJApWumpqIEakQXaUSzOR3rqhSKZusbCdCGITe6alWpdLKNtwnwjEGIzWls6kplOVMBrWgzjWRStaZ9MaLQi1wCmuHbOb2/PzjQU8tQuxOpf4h84CcXVLtGY96Ug3ELzFcd8LJzQwtAgKrYpUmlC1w+9eHTGHxSpYSEd1UZpiHi3ygSCthIRLI0sjvVA/AAa8zQRKo536xtTtaP2X06Wns9vdOgEHmVUCC1xjxRKxaNCxIsiZzL4zHPMw2M6EC2LkolqkGWVpKRlYCjIgK462bDrDOLgPEUGBrvxTi5PVVR3AN7/RThTYYHdvcCR8pTVY0x9Ju0ZGVxeVjLGqYhrwowrBczAACJPlBUxWDpw6PIxvS8ixqpo81VFPZDY7KFomX2sDvVgDm4i65aVQ4oHpoJNAdecDoYzXOIlO9rQYBnZpSQmLe9YDDC6xrXr4RWXR9qcN6CNKM9ibsygOYGZQ86gV4RJ1IPEOEpxUAuF1Mnzg1aOdgmBhxBhTRZH4+yJrOOlbtdtnin1RoMKBKYacR4xnMkQg0gaUH6cpBrLuHRixP8wHQxhTa24J3oh5jClnLMKhpYXaFPC9dNOcOI1rERAhLIj1u31Pu08SQIoBpIKVGtliYL43TePMYcoXMzl5IAxbim7NIl9ngFZ6YmYzLTDQBQGm+M1wydY7+SDmmZGXW1KGzH7yfxGGSOLhold+h4Z0394+AjZppNl1nel3tMBmUhqDd3Y2EDQtJJRpFkmmmIauAAahx2EgwoNM2B5piHjMKhOsy3UW6CxU3u/h6xpjepq6wQ3FpG9LiOrgl59hQYO9lXDR3jTUQucxPvQw2BPWwoljn3y4IK5JkOftQfdlEAbcT4w/egjJHu3jSN6Zsfo3LUhr0t9VdOGrGA1xJuIQdYWulcpWVCTSULwwwJNd1BTpFATMKcCFFtKsuKpQjYTjxgyiAEnbLROmMSyktpomOA00HWBMWVA0ZpSWznDNvwg3ROFM9gf9UcjC3Wlq9FPaSoqkllB9o4/PwiOnNPBhIuFvALjuGO+mrlDwUDEJ6Vk5aVKn4ku08MOMGYS3K7aZXZ0uOtBpV613A4co3h1LeJfC2TqV7QYa1NflE/RP6rAtk01pQ7mHgRBDTKBIRrDbnRiaHEUKqFNdh/4MO6UgA0dcVlMoS1xAZDjepdofhFPGAROjrcjGo9b0aTlwEFbhcHQt+vIPQ9YAt0PpYtnr+0SQ4Vwws87A5ij06r5xnOtErMbJTM/KMmZi9xiBS7SYMNGCrQkayYXvfI9bUzqPmN6RkWOU4LVKU9l2ungDTCD3wLsMfCU0i0TmjtIRVvLcfAg/WAkDcrAxUExCmRfSuBqi9cFNbEgcy1OsKQmAldk26SpIuqrVwZJreKlq8oYPI6KV1OUxIyxKxDSmZTpOPEMVqIRxxCI9kzWQc/dYZrOwIEsqTpJY14ZukC/QTHP7+lLtUuSACEunTdYCvU+EGxdOhYSBC+mTyR3JfdAoSzFsNpFIIzlgS3iHlKrMUj2QdQFfEmDicnIGhEEma2b5QozWMaUeTZZlO8af3vEG5OSUuGUo4sLhb92qg0qSox3GpMDGJw32LRpSN2aDVQ2zu15YQx81grFhs0+YKOqhQKVeVmGylG5QIDboTNkvbLG0o17I7QwJXeARUDeYESIKIcJU2dOe9UBEGpRQeMFojSib6E2cpzWwYrT8Auk7yDjDEAlILBYmIJgqDVtK94kcaEQuRgonJKmU1KXCR74h0srhlFfYmDiflGwg6UcZGYXK0xvNX8RBPWhjIyvhNOtj8P9Y2ErYxqVYTlnC76uilUAPGhiRfezY880RTi8z1oQ5mQUUVWaBjiAQ3ILngh5FygYNkJTU9mtoDnNcaWQd2IJineEiQlwgZ2TsmwOowlTAuNWEtqDpETUYDexVAwnK6G9jdheuXl+8RSlNFGYHpDh2uyXDGSHJQqaSgoJwIbCuymJPCFgzIKaRHiHFEnWGctSZUxae0t8DmRFJm0pMlTsUyaFBMstQZzMZeooDEmjQDPFZwvJ0or5ZmACkoU0jtlYHd3rwijXFuSXuwc1h8pTHBHYy5aHGrKzHDQSGx06IHe1fM7Aj3NLPT6lIzJ+cB5NdYRh+mkKMRMkn0tHAJ4aGwBPn/ZRcn2R3bCbLamtqeUE5xPP4RmBMdb1nKM9VajCW5GFaig2UwgmmRfSg2oIyS8iSsxqXgpIqF9RT8RNOFIW4zRJByC0MlN92633QbzHkPEiKYSTZTxgC6Gq0ri9RnGbzgFrgYglEOBEyEzYElFh2ocjNhMANeOiKCi4gk29UpqwYF+vRHyhkMKvaKwC1/ETTWcdMQY1ziQBbWmNVos431JSVZ6qaOTurm3EwwaJhA1IuUA2MV9UjeoHjD4CgKgOSK1lFe8CRouhR/KphS060wcNSLYsjTJgJVqAfeqOAoBALVu8vCyclOM+Gs95ugBPjGDZWLwM1uzLNlPUVbehWtdrKCIxDozWDm6k9NygSazZT5hQidiNwpGuBYlYRp5JC3W9mBUMxXUXJO7EAdIUNaDJF00mLGFLZSSKS672A+UP6WQ03uiTZ1FoUlIdZxPO8acBGY3WZWcQcgsS5ikd6bK3A48O6PGHGH+KQzrQWyiimgx23QYBBKKBOygWPdYKNFZYr0UwA10XRJboXUtMyn2ybinzWGhy3hXwtc3/VHMwIKMhaWwsalUw0jPjSIlzW5lUuclQsGRzjWXMvYXRVUBOkEN5Z4aHE2CUuaBLiqdqlWmWgVlMsZxSZSu+jV4CI4mtdnszTs8YsNuSU+hTAoZWFD3qLV8eNQDFqbRUFjvMH5UnVMDsJB3W35LsvKF1aTJLuKbRU7SQaDPgIdtF0yJSPqNOpO2TK8oXTLky5bgYGky8ONcc5gGjrkdeQTNqGIkHr1Q7Xk2ZOXtFcMK4g0z66MBhzjPeZi/HrgsxoAyHBAXJVrQC4FZdSNX8mjlAHhd5nSsYcL6EzZbHMLAOsxDXOJbGnHugdYLnAC99iwB0BM27J8uWB9WJjH1mIIofiC+JhmPxCw63pHMw2n39lGteTqjG+VGjtEpyDVhWuk5XTQcIM2628Fix2RK+pMp+Hvfqh8TglIBTE+fZUFHkTi/4iFHIGvWFLnGzYTtY0GSgHKsmlBZwF95vNjSAcWkpgGLljyuErdLqNVAabu8MY0WQhMWeerNfDzQa4ihYHb61R1hLZBNB0pjKU4UH1l0UxDVVjjnxWtDhpOaKU6piGlSdSGKSExY7TRRUPTHOPZIwoCMfDZCtcJt1wTOYYvHW1c+rbBVKtWtSSPmeQhi8E3+UA0jJL2i1MuHgcfAEco0ISAtiWWArnpXPWnI4cow8kSTlKLZ3ADK02imlQAMToqSDQDTGzQ0ZK1kyYZT1LyymagIBO5s9NPy0LYjCDdIWwcZB3myVy9IQm9fREYm6w9alK98E40wGGOMBpDZBzVHAuMjJR5VplKpHaq5ObB6D8mfhDXJWi0dckr2AZsVwFasKiumoqBU7hDTZKGrf0GXoEw01uQoFMSWIAr/AHtgYkwYvvo0uh+rDHVfZtGwmBilaIS8yzgrRZQU5q0oOGkk8Pk7XFKQEg+T6HHHcD54RpRhYtNlwASW2PtUJPQ3Tyhe8GtPgK7I9HHZS7G6oz1z/wAOc8oxfadCMXhND0Sc4gTCNBEpqGAKrUS0q03pLOAupcRaUzkn81RjuiIpDHiOfoLei2OWgD3v63SBt027gxA1IQg/LQRSGk3ISgEZBJVJONN5NYeGjShJOaasdlaYwRe8SaVGaAxuM2RccIurVosos5u31dqY3ABQ6iaExMOLpLGZfscuYSFkgF78IOjSg/4pOzXjd1Gh/TXrDNrAab+X9lHuWzI3n+gmsnrLKl+xq9e6RMdRXbV4Dqpe4hyoGYQCM/VfZWn2rB2qo0Fc3n4w9OMNnKbhf8YSIyiSQZiJNGm9KUk8SMDthhSYPEEC4luFDtGViQVRFlqdCIFrvpSsJc53TgAZLEhpjLQLMI2IfIxiwnNAOboWO0Va1M69q9Uce9WGDIPkg6pKSmy3bG5XbRmPUmHIgZQhilY+juM6ED3APGBhm62LQvgmscyI2D0CYELtxag36e5o5xKTkntCM0tSw7Nn3so/Tm5xNz3EeIBVa1ou03TH0uaGPaTDtK5zzijGMiQFBxORWWtB9lplNRIPlBEjNYxoX0q0PXDqpPhAIGtETqR5SXjjg29h4iGG9I6R5JxcmVwJqBnKm9QcwIw8mlaZjxe6OzKoK9xgowDDVqukAnHRCk6LowkCwYgXAa5lCHAnZTYM8ECBmic8k3ZrCNNxPgqa6tEDHeFsNpX0/I80d5SoAzs3d+cEPZMStheRMJVXlofrX7QjMFrTqIzrjwoAEZpyRlaR7MhydBDeREBrH6UHOAyQMpz5kygVJgWuZiQteVK84q1jhcJS9jrFLyLEQL0woig40Z2Y8AQMf7EJijTf0TYMQysis4Zvqhdp7bkljtu0oDqvaNsTxlufXXkqYGnRZYeeW9sBVGJrUnGvq1APOAXFvmU2EOvFl1bTNp3SLuj7M+IJ6w9ugkg9FBmZQuL9qh2OiCvOjdIPiN3GNs70jmNdbDPBYlW+Uy1cStl0hTX4jSkNjfNjy+EootAsI2k+6Xm2iSB60kH3g38o84ABJu7rcqECIAPW1N5Mtqy2DJOlBtDBwRuILCkO2IMnPR1Cm8E2APW9CtGUVqT9Wzabj4cKA+MYEAQ11tyLml1nNPP7Qktbk92WTxr5CFccQuixgYbLvbvX1QusitehhHgOVGnCVQm29SMazNrXgAeBJ6iM0ELEgoH0on1RLpuqeZqY0mIlCBMx1vXyW6ZLNVuj/bXxpWNBjNKY1JyTlu/QTSafhJH6oi6k4fiVdtQRBAXJ8uoLIJpA1EnDeJkWawOMZ7RO6AoF5YJJjZHuu2Cy2d1JmzKEey94V43iISsXU/xpk+chVpQ83qQFVmWOXIUOjuEoCSjVU11q1Q3DlCMHe+ICD633hqLnFhLXXHoP+5SrXaJb4rLSupgcf4AKc46QamRcCNZv7LmBYIAbHofklRbRTQFrXMpbDZ3h840eQTTrJRrLbCuBdgN94dVFOcKGQZTF0iCjTZQmUYAnQSK599OkMXIYRoTDpOkhQQtDqz+AI5wsQcQWxTYoEyeScR+Y+ZMNJIlC0wiTLACpYHgKn+sBhxG6zhhySEqRjor+IgeMFzg1Zgx2VazzLrAMrE1GCgk9CAREw0PuITkltrqtPs0s90S8TnLDvCvs56V3ARjS1OQFQ6QvlyFdBYOJdNDthTXr0HAwrn4LC562LNcH3i2vQo1stzmqXi67WN3gMBFWBn5EXQcXZAodlkJWr3F2k06nCGe4EeHNTDHTfJHl5QSWaywrHauHMgDkYlfWrFrco4osy3zpxo0yWg2a6U2U6wrKYAiSfW5WJvMBT5tnmNMI7RZmfvXj0JApwoIqGtZlpS945+a7NyaJLgzMaUqtDvzgEUgmk9zbZFI2uwOgm+W33SNptM1mIlFilcFVadFEXAaMmjd75pBMeI8VQkG1XR/0tdpT5msKRTJlGHa15ixW8AXeyl5vWLGvWuPCOeCLrpibSt2nLUoLQSEL/eY3hwW6OpgGTphM1gGamz8qOy3bksDWspA38VKwcITAQgSae0pb4qUjQTktIT0q0yxnlV/3WENDtamY0JpZ9mb1lmJ8RI8T4QYhLfyT9nybZnpdtYQ6KuoPVV8YQwc+ScFzdHFHfIbjFbYzcVI/nNYIaIs4JQ8zGFcTJ07RM7QDVKH6TA9CsXAZtVNmkBR/08ytMTfYVOvPgNkPTaf2vsU3uGjmgfS5A/8A5z/3W+UMY1Jb60GXlBVaqIynY1fIHrAcGkJmSMzPBM/S7/2gRdtwqfynE7TEy6poIVQ2npB2LDoUY9nNlDb2l2o4VjAnSlMA2lMKLQy4tKcf/YWHDu45oDpHX2tLScuXwhNYm0ohGkqww4XIwxG8jraicOUHrYuiWorRZZG2lehhibSkETELE/KbdmJVxQgNbqnSd9YQOxXPJOWYVlL7/wCUwGzujwAigwpDOtbWynDE8TTxENICWCVs2VhiGoN4+YPSAS1YBwN1xJcxq1UOunAnrn6wuSbNMpIVB3VmKSDXujCuokmmka9sZxlZrY0rkqa0sG6p3kY7q6OFIFtCaTpQ2tjNTtAxoamsz5g6NYjBsCwRLpzKDabSo9VQBj7QPHMMYY3SNkZpJJ1KfUg5+8WJPQjCBdPZaSZiSJa7KmZ5HHnBMFLkitaFJqyPXRcJA/Mp8YBJNkQAEwGV6YFDroDzoQekYE6UuHUif4myi4JiNtL4U1XTXGNYXRgmyHaVmBb5RrtaVRu5X4aEwIxGxRs3Qpxmg4mtfd+ZrDBgQLpUTJ+TjOa6OzXa73QN5hXuwqgvkqqejSqDWaGIziUtQPjrd6wGuxfig6RmjycgyyLxvAUr3piKeGB8Iz6gZY6d22JStDn/AI7vjJK/4KrMbjCg1nNzIh4AF3BBz4jwnmht6PMcFeWTqqT0AMYAaFsZ0rUv0WmEYvL90MQRvqsPBi6HeCYC+Ho+qmhz7HH6lEaRkES4xdPWPIT50oAcKsZZG72j0hzjiI62KeJkzK3asjz5ZF5bur1RxwpzpEMeK0K0QJlOWS2mXRAsy8cCzTmVQTqpQU5wmEH6TSRnxT7zXBp28pddbQ+HBiATxjNNrdc0rpm4Uuf2r1AnzJlNCEMvNSY0uGjabfSbwnTsSjWVxgQAx0tMGb3QAesAPGvddEtnIIhs7Kwqa7gy+J6we8R7s523owtYBoz0Gx73O6TDQ6LBLac1tZqn7Ms7alRqwoeGiahDR6rYHOPgBKNKacTd7N6gVxlrXkSISpWaxuORh16OSZtNznd2Py1JpZdpNAwKAHP2YOB0YVHMw4c11xdShwsRCE2S5jVoRT3KNwGk7KxVsOOHnZSqOFMYj8oMnJjF7t+pzUIAx4MfCFc2MiN/ynZUP7AqtJsdpl50LLrEytN2I8IU5psYNkNps0ghpbhRjUEEjfn5Q/ehhMtukNIugtdAUy2ZPLgAMfil3OZYgiFDmm881SCLBcXIUxAGYFl09mwzb6nwgkONmpcTRdy7abRIHq2eYMPvVqdtajpBAc0QefwhDS6RyWWypKKXRIRTSl72t+aleEKWkmZRBhfWe2ohvY10d1cNxGMP4TZzJ2xyCTxgy10bJ5krNpyjeN4IhY5yUT9ta8YXCP1kBPOsyps+/MOArsA8IdrXRaSgXNGdkUZJdJfaMCBqIAP5s/CsLWhhDdJ69U1I4yY0deiQmspxKH+IDwWNcI5oK2lVNQHHx/8AjGzRvrT49IF0ywdpJx5QFsKiB0GYEcTDeqWCjC2gCiuQTtNeenTC6UYXXtjMLomlhtw5/wDMEkaUMJ0LcqbNA7szDVfHhXCDDUJMogtM4GpdVrrmj9xhCBrTwc4VOzZYZFpMnyH1DvMw4qRXiTGxDITuS4MRmAn7BbLPMVmzuoFBfCBq10PiaYYAwzXxYjriEppzl1yXJ4mSu80lqHS5qmOqihabjBH42j1Q0wZ9MkpLyg4rglDhQXQOMIbiCVVoAM4eaBaGYm6zooP3angKAk86Rg1oWkuQLNKQHFJj01L/AMxTFH4hIWk6euCq2XKZUECRM2d3+6QrzjsRx+kQANR2fa+tBDKW+tRidCVwppOBgscAIhK5pmx2KY0jHGu9kI8jGmUfJEXJcw4qFbYGFeRIJ4CMS3WsMWpVbI0yUKrKeWaYlg4HPRETQa+Md+KbvnAFrTAOjJHs+XqesCNquD4msOWQdHXkkkEZQmltyuT9eoBzrNmUB46DxihrYRpHoJ5JBT0RPDnCWtWQATel2mSQfZMypGzbCjtDXZk7j7omk8aOXtKXFjeV9w76GvBhDYMV2zuPshjizo3hU1mB1CqUQ/dvKATs0CFbLRB5HjZFwBMt5/aVtFjtBzFh8fyg+pWmP7hDseRZsw4zbp+NieQgueGi8nYfpLDibAbwmZ1htEuqK0xhpN26p4nPyhg5oIIYNsTwREkfkeK4kmYB3JOOygx1nMTyjneGl93R5aAqUyQ3SfNSrbYJtauLvA+AEXFOMrqZqgpd1AFCW4L8yIGE6kZGtdk2qSM6s29wP0mGxwPC0T5yfhMANJ5KnJ9IpQFAl0fhI84g81nnxEck4bTGUrM7K1nf1pZbfT5xMUYMjmUwqQImy3KmWEjvKRuJHhALak2JG485TS2MgfX6goc2y2HP2uGqrVHMecWm1pn0HsIUfFNwAPU+5lZpk7XMO0RA/wCRo9l0Duov7rxZtxOFF4iOwusoBiWdccacIUeaourQaxuMHwoXWbrMaLebrAIRkDNNyMj2g49mwGtgQI2EoGowWViTklyAszs/4cedKwA6Eh1puz5OlrnC4bMeuMZAlHaa2ABwGYVqBuGMLARBOlcmVJ7oO2ndB34+UMHHSUpaM0XJtid3CKVUn7or8vGEe7DmqNBOXJan2KYpNVnV1tRB1B8YYQTAM+glIXR+VvUx8JU2OvrdZy/tg4TqK2ML76Emk/8A618o0dWWxenFbl5Plk0WYa6q/wBYIpONgsawAkrtpsglmjHHd8om2DketyabZdb0OU+NUa7uvDrQw+HWlxakxMmzGFD9YNt1z+6BBGtaWnOEuqCuIKjagpXio8Y2Io4VyZMXMplD/aUnrXpBBK2EDQt2W32lMEtQQagGA5BaQppsdci/XmiHuFgetyDOnT2PftCtxb9sNlr4/KXYNw+F2QhB+0Y7FHmTAMIhWVtlpUdyUKDTMmMeNBhC4ZRmFidlGcxF+bJ4UUc6kw0EIWSkyfQ1WZZ03EzD4gRiyc/ZEPIy91wZQxxtI+GV8l842AR/SGMk/wBpg5YH+rNI/CGFekDD5rTrCBOy6oOCTG95pg8Hhot+SA80s3pDXAympsZj/MSYQtcMinBbpCWfLv8A8CnfUQwadPNYxoXy5Td/Vs4OxanwiuAxMKRcBpXPpdoU1WTNT3DMXzgWjJNF80z/AIjMOLLaK6cAepSsS2cU8DWotptKKcUx2gDyixB1qTb6EJpomUCyVG3Gp36OkHEAIhGIMzsT9hyaajAecKHFpkIkqz9LmJ3RMYAaFYjwIBhXvLjJKVlMDILk0znFAXO0sawsk3mEwhuhYk2eg7xvNqqWpv0RoMyUSQRAXZhVRnFdg8oMa0s6kq1uUaC280EHCTpWlFXLN1SBLTZWvPPjAawB0lF5JEBGsWVLR6yGlPuUFPOD/jsqGMIJ1G/A+yU1nNs5xGjMgcFdsWXJc/6u1orHMJuYj3tm0cY2Gqy2jUjhYZ0HXr9Up6Q5IMhhdoUbMadCYcU5EpSSLKZIswOcx0UqAcbpHOtK9FZsmoskzFqt3OSMTsXRWOPtZdRqYJ8J0DPb1CXsDx2gODh4m3nNuzzHmoFptmOCYa2xPPN0hRBXUVPedXPWKKZCH2uqC0wZWVfJHpG0nOgcbcSBsrFnup1Ww8R5jr3UDTe12Om6DqzG73VCZ6Tyc62dt7NXwzRFlKmBDnE7PtUe+qbhoG0/CXGWLPNqHkLxFfOsUHYqb70yeXJL39Zn5xHlPIlANlslcElDfe8CTE3dme3MHeqNrh2R4fSyZEgHCaqe6P2rA7t40Dh8rd4DpPH4WWsUls9qbiGPlBh/lvWxNVXJ+QAVBW1My6l8MWw5RzkuJwiOutaqYEGDfYPfkrpyYUll7sommDzAGPmIei0PcGul3lko9oeaTcRIbKmZMnzHmMrMDRSVCBVUkaMBWHrUu7c1paGhxjL3MhFji6mXgkxrJj1iyn5UyraCaXjL2Lh/WKeECGtG4FThxuSeSQE+0N/nTD8RhS4ahuCdrCcp3lcaVOzlnO9a+Iife09Y4KvcVdR4oZmuML1PgX5RQQclNwc2xWTaG0kHeoHhSDhhDEiJb5g1Hi1OVaQMIRDiFsZVcZ5aHn84ww+fWxElyHaS0t6JQA6M4z5u9WEOUgpm6oXLCZzzFUzGS8wFa0A5RKo/C0uzVKbcToC9Bl2ksiWVYhBS8c7HSflsi7KMsDpmb+S5hWxEwIgxGnapQtSD1ZYB10xjFgGiU4cTpWrTeuhmqa5hmHIQGMc66znQYUm0Whjhm2ZofDFkFLnO5NI0QFgZQg2NKnfWFumsjyXWuJMK7FFkwIm6qM0oAFGNesSpGoD4gjWax1swmrBk93HaF1Ck6TQ13R6J7UJlxvqjoLmDXRDW7ZH98F6qw5QlmWbOwLEKbrOaLezhd22vKON9et3veCGt3n11cEW9mpQS4kv8jAHkNO/goMy3MrFboUg5gMQfGHe6o78nE8uFlm06YuG7785X2UbUxlql4k4k4nlEwxmKwhWxuw5qBMJimEJMSwBBQWysCyKZs1gmP6q4azgOcHL8rJZ0C6q2fISjFmJOpcBzPyhS4aBv690QHfsY4/XNMjJ8pfZUbzBHaC3Ix6LOpYtZ68oTtisVnY0a7TTSkWd2gtp4pJXOaUPDWiJ8/tKZR/w9DQhidgI8o42dqfUvhXYezYBd3W9SZlqsQzLO5D9wiuNx/UJO7H8lqTlCyqaq01eJHhWFN82jraiARk49bFbsnpUqLdQ1O1wCeJhXCc/dMLdDrglMoekDOKNZ8K1vA48CFhwHEZyOvNThgMgQdenkgyMsI5CuHxw74D/mqrdYMEaOtyNj19py25OkpUlpgGsJgN+cjiYGLy62lCI08/YJISpbA3LSp2OjDwJ8IEt0jkm8cWPEpZrGw/zJVNdHHisPISQeisy7LeNO2kDe9B4QMQ6B+EcJ6I+U4cgN7M1Jh1SjUczTwghzTkthcMwg/wCH/h5z0HlGnq63WhMy7B26PMWqlcaHboGswrfEcJzTHwwQbKNaGeuaFjWmBCbs2VLQBQTHA1FqjkaiFDGjIRw5LOOLO+4809KytOpi6H/bT9sG/wDI7z8oFjP4jcFXsvpJKIAnSQxAzig+VIk3/Ipk4akjzRfT7PUuWx15ELM3KdlOIs5J2kHxrHR/k9o0kdbFJvZaTRYnif8A9JV8oSf/AGycSP2xu/rH9ufyj3NMaDvhJz51mbPZZfBmHhSAatTSRu+0wpt0Tv8ApITHs/8A7enuu3nWCHuOrrajhHnw+EezvZdMuYu28G6UXxjYnauuKGEKrZLAk31HDalNVbgDgTsBMDGBnbrajhJy4dBYtEkJhnGo0HSNPXQWA66KXmT1wvS0ammrV5gxhiix4LEN0rDtJY/ZuNzg+IEYFw0DithGgon0OykjtGdRz6gUgd5Giet6xpHWAqdksNhYEAKaZiZlCdhrQdIB7SW5gf8AtPODzWHZyfxJ4HgumVYJeOFd4bpBHanHIbgQh/jkfk7fHIQlZ2VrMa3WOyqmFD5/QjaE2F0RI4hL/TkOHa8ACPKKB1PS0pIq6I4pVpkmv2g4gw4rNH6JXMqnSFuXNkf6o/vjG/y4yYl/x6jhBeN32nJSo+HaK41EA/OIP7TQP5Mg7lWn2btDTnI8p+wizshyiKmWu8YeEI11N34O4/KsQ4Zjh8KNPyXIBxVuDR0dy+M+HwpOe0ZQfQlDbJtn0FxxgClU1pTVb/HrenMl9nKNBeYHQcRyhmdmcKgeTu91Ct2trmYMvPTsuq1snyABUBa56jEDxEVqMqk+HLgtTdTwybledtPfe6jM66AxJ4Q3+MHH/XGV9Up21CGTUNvZU7L6Js2LKw3/APFYP+pg/wBl/RRfUqOjuLjzkfEq5kqx2azikw3g1QS5qo54RwV6rg7/AFtAA3rrpUi5v+x0k6NHrKq2GRYXassSTTThTrCu7Q8CXSB5iE7OzgmBfbK3aLRZ1VxJ7MMK4Ko8o5sfaqlSQDg9PldVOlQa2HQD6+wXlFI0lQdVAOl2PZBbH/hnf9rjNH/nN4fCVmW0ykuKABHNThpMZpXguIlTil7HCGc8lAAAIn0I0qCIkTe6o0SLFLOtNMNKUhDE0a4MLLomah5wcLjkFpCzVzoPKH7l+opcbdJWllt9xuRjdzU1Id7T18UxJs1f8t/4T8oU036k4qU9aMLGdKHkw8YBY7UjibrTdikpLoWYDZXHlE3ynbAMp3LtvlM9QcCOJwzwKdmCc0rvyKlSLRKBxbDbD4vJDCTpQp01K911/N+2NIRgrn0cviJkumo1+UbwrS5MycnDGs2Tm0sAeANIII0IEHSt2jIrJ6xXNWhdBhwvVgYm9T8Iw6P6+UmbDX2k4ux8FEHFH9FCCf7CYk5Amt6iS392aPMwQ9usbiEIdqPArNo9GZw9aTNXcA4/Ka9IaR5b/mEk9QftJzvR+YNH8VV/mAggTlyQxDXxSxydMGYcmHkYUgZFOC4XEoizrSmZnptxiJ7PRN4HJV7+oc7+oRkyjaD6yht8EUo/F8bUhLXfkzgftegyZIkTJd6aRLevqsyqN9TBZXewlr9hHwErqAMFmWqIPsFXsljkKKrMlV1IwPEtXAQp7UwmCTHnYJf8RwEhl954LljskiY928s5qVJwKjcBn+ImHPayRhpiB6HmUKfY20yalSZ3faflIiBuzVVphgor0AAhvFiAeZHmfZGaDmEtI2QVOt2UWIK3XBxxYdc4gv7M/Nj230dSuVv/APRpt/Np9Rb4HFQ7H2N6loIZdVwg111DRQdk7W0SMPD4C6DXp1RLWu3j/uPJUrXk6yzlFJkxaeqFxA4GJkPYZqNbOuYQxVDamTGqBxuDzUlrV9Hbuzr9NalWpvxB4xQUmVGyHAbZ5IEVQ4B7D62+fdOp6VJTFVrp7vyNIn422Dkx7O03xJCYVfFu7uI8DSEBhVIJWpeTGNexmypnxUI3ilRAlp0wtB1LiZCmsaF5S/HDeEaeB+EL6uI+Uynol96ah9018aQQ+kOoSkVDo5+wTtl9GrOp7xZuIHQVhxVaMhzPwlcypH1HOeSpmxylAEmUDtKkxHvu0vPiMDcqCjQY2XXd533L57LNCljRQNQFeWMRqV2MdhLiTqHVlWlT7y7GiNanfTXrRQ54hfCHgkTHFazTHt0eCxMy5MlkVEzHQCzeAp1jna4Odha2+73BVgJZim3XkYWH9JQp78tVP/yOAeV8npHR4+ujzUoZ10Ehbsv2dx3pctzscj82B8YszGReygS3FAB9UgbbLIws8ld85m8RG8Wsbk4g60o5TQg4MSP5YWUYhbMr7pu/DTrhGF1jA0db0C7j64PwA+cAojrNFm2kEZiP/rLp0xEO2I8UbfopTM2nr1EoUqzBjgto4NX9MY4BlHH7R8RzPW9UrNkwg1DzlP4gp84g9zSILCfQ/Sq3E24cFSdJpFGmO49weRhW1gwQ1ro61hKaeIyXNnb8oP0ZR7E6usXv3Qp7QDm3rcqCiRk9MS5U4/ZzJw2NMZf3QoqUdLOE8ileXt/edq29ttUit+UJtRgWmB6cCoMdlKk54mkbbRzXI7tFJpwvz2eyh2vKDsKmSAdJNnXxEU7qrpnfKzalF34kJSZaJxBuygwGe5LPUAYQDTeM5Ty1Jpbce9KH5vnBDH6uH0gSzXxV6UZJQC69K5wou9KnnA8ZNgsQyLrttywLLNKyXYUAxzZxXCgzRJ7S/wDIdb1RngyjrYUsfSmcc0zxMJ3DNXW9P3ruv6QZvpDOY1M7HdTyjf41PSEDUcdA69V2y+kExTmlTPfUeVDFmNe21NzhvPOVzmlRzcwbLclTsHpOL1JkmWF/ASD4wHd7+zp9QE7GU2/gCNs/Ko26yy5gLpZywpUC817gMa8ILKj22GHcPpF4xZudv+l5d3AJ/wClmDZU/tis1dTdx/7lPCz+Z4fCHayDmx3iIwq+q+s0lSe+pprXRtgEnJa3X2tGdMU0ExiuijsOlYEAZhGSckZcozh6sz+I18YwadHBGW6VRsmWp+ljwC/KC7CRmZ8yfZTIM+EA81Vl5WnEYTDx/pHDWY9t3NttPMldFKrQBhxg+YHsPdUVnzmu940OeDg7PhxAWXZTb2guiRHW1X7NJW7QoOWeAMFWCDA1KDhVaXECUra5glDuy+Vc8d9KhjgF2WuF5tftJabtGwFeXyrlJmrSRjrug/p846B2Ck3IDd9pR2uo4XMbSodomTlFWUqNd0DyiTqQboCsKmL9uKXNomaGP98IWPJGfNbTtD97++EYysIW6OPapvx8AYw80T5JgFSKFSx1gU5ZoV//AA22os/4uSE8gn1VI+LHxgMa+blElgGXsmBYnpgGrvioDkpLI+1k2ef+PnGg+W76SS1YMuePvcxGuNS1vNfCZaBr6RsXpvC2H14rqSXY99F4m74MIwqR+0ejvsohnl/8fpO23IlmWWCJjGYfZRyw5/1iJrVC7wuMefQVgxgHiHXFRpksICPrgfeNOMdYNQXFT391ynBP4jrYsJlmZL9Uk+/3hyhHnvPzvw5Isptpklgwzq6hc/8AU07SqHgR+qI9zSJmDvP2qguGR3gJvJvpDMvgy0IbTRsDvBEK6kyPyIRBdOQOxewnWmzWpQk+VV6ZwMQdhHhmirezVsGIOUKlam0/huXgvSPISSZlEaozjWN8WwGBi0qFPtR0hRheG0bYTuj+pXUKrXIklxUEEo2v+sAAzDgmIXrQjmWpmoGOg0BqNYOvZAqAtd4Db1StwunEAD6Ld6XgQw3VoRwibnBVa06E+jCnrdYQkaAmE6SvM2t7xwJI1Ui3hj8VCHTnxKBc1tSHxiIhLhMyuTJDAVxprhH6jxRF8uC+SSTnw4wBhbclNfIBO2RBrjOdjEAJe7IOI2VWyysccBthhWa1uFxHpmndTZVzBOz3XrLJNlooFCx2Y9Y8yv2eo8+AQNy7+zPpUf290z9OGqmwHzOELR7N3RuZPW3gjXr94ZbPXWlTLf6XSJeBYE6k7x54AR1Bryc/b5XKQ3M8/j5UlvTV2+ys2Gtj8h5wxZU1xv8An2ShtIaOuKn2nLs5zVlkr8N6KBrh+yBLTo4pF7dMY4CXT3fmYpgcdPL4SYmjRzWw5IxEvmfI0gYCP6CGMaAhmUNLr+Y+cYNHUJe8dqQ2VBpHI/OKimzS7gFhUqE/jxWe0AzefzhHMZoPBUl2rijS8pMNLcz84kWJgSqVntTMMXbg5+cc7nwYHEK76JDZvsutmc2hnPEmOqm0OFyBv+V5LndoDvL0HwqmT7D2i1Nw7GRSeVIm51QPwh3E/K7WMbgxPg+gHwOaeXIFmKktJUmmcC7XgDSFr16lMAyI0yOVk9Gi19XAQY0QecyNyiNLsgqDLRDuavOpHSHjtD70sJ69PdZwpsfDw4bQVhpMkYoJX8XzSkKW9pFnNGz+0WmgR+R3KbayhzSEO0NLH6BD95U/YdbygG0j+J63JXsr2az02hVbwgl7h+VuHMJcLSYB63prJ8ko15aK2ppQpFGsNTLhCzv9efurCZbtCf5cg7RLp+rygPoVtLjz9lBlTszjADTt+5Um2I09yxIVj7LYLwIHlGMgeLQmZTa0Q0W1JJslTSaCXe9wq3StekYHzG+OYCYtGkcJ5SnMn+j8wmryGAGlhTzxhxUe39hzS4WHXxHNW8oz1QIqlSFUVQHGsRLsRxftwVWgjwxbXP1ZectkxHPqMrHZWKA1SLtn0t8pMLBk/f8ASrWP0YLIrCcaEVzEdKRv9WlpRxVRkRvSbZNLZlFdR/5iruzvF7LnZ2ui+wdxQFsZGBUrx+cSNJwzHD4XQ1wdldZtBrRXIcDNnqNxhBTIuAdyaTkeY+UWTkZGWpnFR90oT1hwJP4OlK4OaJJAHmYT1n9GprKOzmJLX2iQQT0harmZVSR5dFBkzLLnXM9bFOtPo3MWpM2tNQYk7RhTnCtNI2YZ3fKdzni77es/CytqcYX5ze8xHQEnrDdwf4Id4AJJRHtTutx1AXVmrvoanjAALLTyRnEt5PkWa+Fai1wroHOIVe0uYJDZ9FZnZ8Ys4A+at2jIIINx7w0UoRThmg0u2UXG9lKrQrtbYbIUqbkSZoFeMdmFpuwqYL48TSEB8kzFxKGELCbArGo1v5ciEtMlkaKQDSe3NMHhwkIIG+MRoWa4jLkiI5zV/LEzQB0cVQ1nHMjcU2aha5zuhf8AHB0KgqlomyX7Nm9nkIo3s7m5BTqdrxWJAVDJ+QWc4hgNdItgYwTVdG2FyVK8D/WC4+V+SdyhLlSFF1VY0xLmprqu1p4xw/5JcSAIvaLz5yV10qM02vfMnMG0bBfjsXnzl6be7hEvaigHnSOltMP/ACKRxLch780c5XmsMbQ7e8ARyMN3DGm1tqQVXGx5Iku3zKEnsmG2WB/LSC+af7m6UEPdhwdb0BsoXzS6p9xD4loA7w3B32Tw0WNuvRHSeij7Mg7WUdMYk54fZ8HaVm0mg4m5+gS72hK1oSffP7YrTqmm2GWCas01RFS+5GXKj5gGPxMf0wp8Wjh9pRTwjVHnCIbXNI+zHGo8WEHvXgYZ62ylq0WVvzv15AFLz7TOYUvIo2Xf3ExBtEEzJ3/CemynSEMYBs9yu2K02ha0a8D94KR4GCQAbEjaqjxDIHYnJImsDVSSdPbEAfDSnSGDDoE7PsIE6J63I30AkHGaGOlZlf0CDMZjiQgR1CFLyZaAcJs2mozaeRhcLdSwcmRYrSMLznb2w/bBwMWNQiyuDKlnDEhkIGgnvbqRyB3mQdQyWb2Sg2xpg+Zj3UnKvpLLqe7e2BaDmYq3vgIbPqT7BF1Ki45NA9J5wFOb0nOF2SijWwrGH+Sc6m4fMrdz2YfpPDkt2X0tmM127LWpwosK5tVt3PJ69EQygfxYAdqnZTtkyY5LEmhpnMdDabW5KZqu1nrgjWG0dnRkXHWYlUe6cKq1sNxSevRJNPnzHJUticaYDpFanctgPufUlSpUzhxYWga4AG9VJThEpMCs2usdVF0N/Ax5/a5O0A1HA06kRnAsUm0hGNc26EquJyAC62ute6qZLskuUwYFid+EcdTs5rCHHgrM7U6jZg69FSt2VWOYAcBHTSpU6TcLRxK5S6o4y5xupVotkw5z1g9+BkEXdkB/O/qSkZjEwXV3OF0W08Nmr6zrU6DFKd0lSYN1TmIqKCVFTop5xx1atR1TBSPqU1Cm1zcdUQOazJkucWdUGoAeMVwBtnOJOqY5LEtddjRGvNOrZSorV6a2a6OGk8BEy1swW32kp2zoO6AEZLGzLWY7XPeNObnwEEsZTNwB15SiHud4WmetgUu15MlHEvhoqTSnGleEO4hlyI660JLk4Z65cVMn9iuACke6VHMnGN3p0FN3MLiPINAGAY7CFHxH5QDWj8uuCwoz+KXtloSt0XmptwO0BVAhgxzhiAnzQEC0rkjKCYgOqUzAKak6hQHxhYcbEFNhAEqjZclO+J7o/Hh0z86QLOE6EHeAicz6owyegwJJ91P6MY1hp64IyT+q2ySEzg1/GWHQkRvERYLW0pf6VLr3bvwyb3U1gYQMyiSTkEyJ+kS5u+4B+mAA3QtLtKLJnORUNNGyn/jSAWA5rB8ZLsyfOUK152qaGgzU16I2EARknFR2grE3LrDAsp4HxWGDMPXypkhy1JtqOKsRvEw47MTXpDDGVvAEJ2k1xeh1XqwIJ1rY2jUvN2iSVNGOOcEZjtEYgj0QBG1Hs069VWxOisLdh8kTDhbNBmAjCkVwjNIHrMlrrgk4AxOo2WwAnYbyqdol43wSVOPGGmRZLEZqlkS1gNjTNhhUV2jTCPa20DTf02rYnYT4oMWOjgs26xTqlgCy61zctEXLmtvSgcD9qTWyRjEnWb8bqcbM33WiTi46eKs3qyLLlkZ0I4QoaZz4psYVCRQ5zd4wzDgzQf4zICdFkDr3HVqZwGHzhm1qeRdCRzan8TCUteS5oW9Q0zVrhDFtKJxBDvXkxBSsqSmlix1Lj4RIk/8AltnzyCYA/scPW9PWSQVxuKg0E4mGfOGHO2BBrWudYT65LTSWPeNTtI8NAhqTQxstEKlVzn+Ekeg9gs1unPm1Y1jF0DwXJ06lFrQ7wnwjT5+6WExy145tZ+cFhwBUqAOMNuNyK055ndBamkwW0HVHBzrQhIpyQfhNS8loRUAlgPWY1Xwxjm7RVFF8AzOaPY2ntAIjwjI6CpNsUk4or45yIVrqZMxB9VRzXtHhNvRJ2lGIodHsjNyitpkKYnT1v+VvJVjWppKqc3qVqeRHSC5wwxPFEY5BhVcmZLZJnaTUUAZqlVA20JrAYBFgZ9P6Qe+93cf7Rbda7P8A6wrqW83WHwPHX9pcbTo4f1yU1sqJgFM3gaV5nyjZZlbPIIshQ5qJBJON6YSa8AAIm6pT0n2+1QMeBlA61q1YMiOw7zlRqXujkMTxMT7yTDB16lB2Folx65J1fR6XpBbfj4xWHHMpMbdA5JqXkOQc8sCJvxN/FUpuDvyUzKOQJEvvI7IfwsQREe+rDIz5K3d0zmF5O12h1aj0mLoLrRjxGPWO2m8EeJt/Jc1RkHwukIkjJsq0D6olZgzy3Of3W8jFHscwYx+PEfKm14xYHZ6NR+Es+TJqm6VYU1rXrCip5hUNPyKr2rJa3DdBuE3hU+qDoEFlQ1mhxga/NRIwOwkk6Aor5OGiavGoPQRMuaLEEbPtdHdVM7b4T8nIk91vDs2XWWu9SIZoaBIMD0Km6S6Ik+RHymk9E5hFC8tToBavgDC46Z0z6D+k2Gpq3wt2f0daWKzJ6hTXugVrtoSIBfSDovKIFRwsLIH0SSpxmTGOpEAHMmHgnJh2n6S3GbgNn2us0kZxNOoNNA6BYliAP4idp5JwHEWcY9B7ylptslL/AJMv4iznxAhw5+jgPklLhGnn8BBXKdD3ZcsbpY8yYMPOk8PhEAdE/KonLcwKKKH2dmvhdMHBVOU8fpKTTb+Udc0F8sT6XuxkrvloOdflCFzhY1OP9ohrDcM64Ln/AKhn4KXk3RnUol2uwUhdMhxnanvEYet6wmXmBN55Zr91CKcBQRjfST69eyAbGgDr0PNHk+ki+2t46O6AteBjeMZdcEfCc/dYtHpTNzGWjLoBBKjcAY3dvzDuA+FsTMo5rUn0lZ86IB+BaQAXA+JxKbAzJo5qraLE0xR3WA1gUEOK3Z3iQSTqzSClVYSHgDrzQ1Z5fdYBhrGfjF6dVzSAQcPmuar2djjLM9I0Eex9FMfKU5AQjd3+88Go+lmaYPmkp9ka38SR5AkJM2t2U4004Qn/AEhWw38Sq5P7Hsa9oTNrmObP/fKOMPrGrD2+HrNdT2UwwGnE+q7arNapgvd50GYA4DZSO0lgEMcGncVyNzlzSd5H0kjYJxzSWA1VibQ4fk8HaPlUe5pu1pGz6Rh6PzSPswK/eIHnCOYyfz4qjKzgIwTsS7ZFtMvG4KDSCtOdYJpscM52ontD4wxGxNSPpJoSVAGt1A8YkOz0W6uKLu0VXCPj3TptUxf86WNzk+EN3dPoH3SY3auI9lmZlZhntPJW8yI3d09XJbE5KzMtjTOmHcoHmYbu2/x63LY3a+t6BMtikV+sI2vTwAhmQThA5pHktgkm/otSrVLziQp3knnUwA+pMC2xFzGzFztRDlY0p2ctR+EEecZ2I/k6fWEGYZ8LYO88VxMruBQHDR3z84v3VUrnf3OI4s9q9DZsnzJku7OFzbeX+WviRHHRiiYkEet98LrqtxiWgj1FuYKDZ8gWdGqe0mEaLvdG+hx5xc19TRvBPGOSm2kRm7cCPZyLlPLUoi5RhdzAKF/maEYXjMG/mPZOWMnEM9v0o8zLUzMqquitSzdARGwOFp4f0jiBv7/aUmI7G8zTCdfZOfECMGNaIA5D3WLidI62IqOQfWc/CifzERoBz4u/tAN1Dc36XTZ5ZPeXHX20vqBWG7xo0jieQCJY46Dujm72R1syH1BJr+JmPhQQO+H8o2fJSmkf4k7fge6YWyz1+zazjZ2Y8WEI+sw/lVd1/wBKHdf8kHj/APYpK05FtjmpmH4Th+WJCt2AmHVRPnPusalemLUXAeTfhT7Z6NTpeMw1rm08zHZTFN//AIBxbY4KR7R/6vgnX17qc9mlj1kcHWDhyMM5tdv6Dj7KrcDsn8ivhJlkGhI11EL3n8mbkcDxk4HZCD9EI9VlPGnjBJY7THqEvjGY3XRpFkf7p+H5QD5QmaAmZNpZTQoG3ihiDuzk3BVu+bpVnJ/pHPANxKgZ0c1HA5xCtoObYGEj3McZIlDf0gWYDWWVfUMRzr5RWXgYSUC0EyFlLUiKQ4DFhhUA06jlGDnAQ0269UCwEy73+kOdODmkq6wIFQqU4Zs+2DicbmUMDRqXySWripUfhpXoaGMZOa2EBEEpVNaO55dI19AR29bkrMmGv2bAe6DDBruoSlzNPujWJBMYL2l2uvCGFI5kJDVZk0r0szJ4lrcWlM94mpJ17oXBiuiKmiCgyMnSyazCHOqtOmmC5paJAWa7EYNk9aMly3w7NcM2j5RF9UtuV0Ck3BiukJvoup0XeFfOLsriMgVyuYT+J3hIzcg3T3ZTPtObkIq5zXDRvSsxNz5IByNOY+qRyAHWJGIj3TtBmc9iM3o64WpYXtAr5wA5mUo4XC4HW9Sp+Tp/3CeNfCMKYmQR16o96Rr661pb6HPHsU4Q5Y4/sd6n/r/it3WzF0OygPi0c+S6hewTZs81Vqqk7qDwEIHSiRhzWVnTQMUpvZ/IgQ+E9QgHNS7T5ulRzbzMKQ4dBEOaVg2ke1d5GAHO0BPhacyjS7ZK3bifn5Qzaj9ICm6k3Q7h1yWhNknWfhBPShh+8P8AHik7vzG5aPZjM3Na+BrG7wnXwW7sDopm+ij7UY6NXXCFOE9D4TjEOihS5gJNHSo09so84MNIvG76R7yqDZx3/aPLyo6Ei+pA1Tl6Z4l3VPOBu+kznvdZ1/WDzWXyveBNE3M6mv5YqC5uTuah3NM/oNwQpNovn1JPMH+WGxv/AJdbVu6boasOSc0uSf75xsTv5cvhYsaMxz+VlTgSZaADPQNh1EHC+J+EveUpgG/qlpmUlGZa7gw8GMI4gKrWkrL5eVSbstiddWH9esCUcKRnZYBOMiu9m8iIeShhCNJyuxwSQi7AD5kwpJGZWDZyVrJgtMygEojcSo+XSIuqCYBniqYIF7db0e1ymU4uVpnDG8eAABjqbRc9tm316OMrm71oJk247YsvhbJZWneJ1gAGu6phGsdTdEHcYTVCCMXuJ62pufJLSyKXDTuk56bcYZgFMxmNPlsSuJqAuNjq1hSFyeyjFFLV9cTBQ/KJvDnOnHbVEQrNc0NADYOnzVqyT5fZBZk3vg1pQsQNQI0Q+K+STDaExKQZ0V2OglWp0WDjdERHXqsBBmVt7TPGfs14MT5RGNGLgPlPOmOJQzOmn/OUfAPNo2Fg0ngOQWxOOjmstJmHPaTwCD5xsNPon4WBfqG77QjLP+vNO5l/bBDaeriUJd0AsPJB9bt2GxyP0wxYB+o2/wBpQZNjuhcR5I9mdxnQLfxCa+lxTSzpP4/+7/SNPlzRwk6eXyvESrdMGaY43MfnF2sacwkeSFs5RnHPNmH4z84oWN1Kck5pzJ1oc52Y7yYlpTGwsmpzHXE3p2KXPOMLoVIEqaxxhihCdyee8IP6pDYoDDvnjAH4pzmjWYd4RnGxSgXRMmjvNuMTYTjTVAMIQCM8XOhR0FZcRnFO3Qm7DLBmCoHKOeoTAV2AK9alCjAU3YRakAQuckzCXsyAnEA8I5nvdOa7G02xkpkxAs3ugDHRhGa4kXKGBupfWoYmLsJJMpHNaHAQhdmKDAco5i90m67O7ZawVaQgABAAOsRwOcTIJT1BBsvT5LcnOTmjpouIYvIcB3hCpWxQZYJxIIxMWoPcXQSjUaImF5S1zmDHvHPrjrwiUoNkjLmteOJ06dkO5jRkEGuJzK3aFFVw0mECYJi3G7IVl7rGtSMCcdYiUmVSF5N7fNJIMxyNrn5xUNEZJC4yulqxoWlcZRqjNQcSgmKgBIXFZLGmeHwN1Ih7ta9F6L2yYxus7suosSOUef2oBhltvRdtLxMvdewFmSnqLyEPTcXRN1zusLJSaMTFYC5ahOIr/9k="/>
          <p:cNvSpPr>
            <a:spLocks noChangeAspect="1" noChangeArrowheads="1"/>
          </p:cNvSpPr>
          <p:nvPr/>
        </p:nvSpPr>
        <p:spPr bwMode="auto">
          <a:xfrm>
            <a:off x="24542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" name="AutoShape 4" descr="data:image/jpeg;base64,/9j/4AAQSkZJRgABAQAAAQABAAD/2wCEAAkGBxQTEhUUExQWFhUXFxgaGBgXFyAdHBoYHBQXFxwYHB0fISggHBwlHBQUITEhJSkrLi4uFx8zODMsNygtLiwBCgoKDg0OGxAQGzQmICQsLCwsLDcyNy40LCwsLCwsLCwsNC8yMiwsLCwsLCwsLCwsLCwsLCwsLCwsLCwsLCwsLP/AABEIAMIBAwMBEQACEQEDEQH/xAAbAAADAQEBAQEAAAAAAAAAAAADBAUCAQYAB//EAEgQAAIAAwMJBAYIBAUDBQEAAAECAAMRBBIhBTFBUWFxgZGhEyKxwQYyQnKC0RQjM1JiosLSkrLh8BVDU4PxJJPiFlRjc6NE/8QAGQEAAwEBAQAAAAAAAAAAAAAAAQIDAAQF/8QAPBEAAQMCAgcIAgICAAQHAQAAAQACEQMhEjFBUYGRobHwBBMiYXHB0eEyQlLxFCNiY3LSM0NTkqKywgX/2gAMAwEAAhEDEQA/APz5MnnRU7lJjvgDNeN3kpyy5MU4veG4NDBoU3VYTE7JUnCjTNt6gjYBNj1vWFV0XXBkymZb3xHygQtjnSm7NIIJrLIGu8T4VgS7UicOtOCUq5lZjsx/rDQdBhTMakK0IFILrQnNewgYU2KUOXJ7T1afx+UZZEfJj/h3FvLPBICWUla7GVwa6ukVb+gjRKIcNaV+jH76n/cXzMaCmxBM2XJrtmauyobwYxoOpYuEKgmRZxxMt2Puv8oLqkBT8OviFoZJmrU9ko2FDXqKQjagJiUXYQgTbDObBFp+EIoPQVMMIfkUMQZGJBSw2hBUy3A19nhzuximxDQuT2Bob7E6b1R8xSC2SLpZvkmLPYpbCrMV2VDHoI3lK0+STtMoD1ZdRravyEOQNaUE6UsJTHMqDgvnAsmWlsj/AHlHH5RrLSmZOT5lRR6+HM4QQQNCBkhO2mxe0yriK3VGfaDSh4RMYURiySDK7GkuUFp95q8aE0hSqCIum5Fmnk95lG5B4gQ2SQkaAuWiQxJvMx2YCv8Ae6KYBrSY/JJrJAOIC7S1OopALWo436FycZJApWumpqIEakQXaUSzOR3rqhSKZusbCdCGITe6alWpdLKNtwnwjEGIzWls6kplOVMBrWgzjWRStaZ9MaLQi1wCmuHbOb2/PzjQU8tQuxOpf4h84CcXVLtGY96Ug3ELzFcd8LJzQwtAgKrYpUmlC1w+9eHTGHxSpYSEd1UZpiHi3ygSCthIRLI0sjvVA/AAa8zQRKo536xtTtaP2X06Wns9vdOgEHmVUCC1xjxRKxaNCxIsiZzL4zHPMw2M6EC2LkolqkGWVpKRlYCjIgK462bDrDOLgPEUGBrvxTi5PVVR3AN7/RThTYYHdvcCR8pTVY0x9Ju0ZGVxeVjLGqYhrwowrBczAACJPlBUxWDpw6PIxvS8ixqpo81VFPZDY7KFomX2sDvVgDm4i65aVQ4oHpoJNAdecDoYzXOIlO9rQYBnZpSQmLe9YDDC6xrXr4RWXR9qcN6CNKM9ibsygOYGZQ86gV4RJ1IPEOEpxUAuF1Mnzg1aOdgmBhxBhTRZH4+yJrOOlbtdtnin1RoMKBKYacR4xnMkQg0gaUH6cpBrLuHRixP8wHQxhTa24J3oh5jClnLMKhpYXaFPC9dNOcOI1rERAhLIj1u31Pu08SQIoBpIKVGtliYL43TePMYcoXMzl5IAxbim7NIl9ngFZ6YmYzLTDQBQGm+M1wydY7+SDmmZGXW1KGzH7yfxGGSOLhold+h4Z0394+AjZppNl1nel3tMBmUhqDd3Y2EDQtJJRpFkmmmIauAAahx2EgwoNM2B5piHjMKhOsy3UW6CxU3u/h6xpjepq6wQ3FpG9LiOrgl59hQYO9lXDR3jTUQucxPvQw2BPWwoljn3y4IK5JkOftQfdlEAbcT4w/egjJHu3jSN6Zsfo3LUhr0t9VdOGrGA1xJuIQdYWulcpWVCTSULwwwJNd1BTpFATMKcCFFtKsuKpQjYTjxgyiAEnbLROmMSyktpomOA00HWBMWVA0ZpSWznDNvwg3ROFM9gf9UcjC3Wlq9FPaSoqkllB9o4/PwiOnNPBhIuFvALjuGO+mrlDwUDEJ6Vk5aVKn4ku08MOMGYS3K7aZXZ0uOtBpV613A4co3h1LeJfC2TqV7QYa1NflE/RP6rAtk01pQ7mHgRBDTKBIRrDbnRiaHEUKqFNdh/4MO6UgA0dcVlMoS1xAZDjepdofhFPGAROjrcjGo9b0aTlwEFbhcHQt+vIPQ9YAt0PpYtnr+0SQ4Vwws87A5ij06r5xnOtErMbJTM/KMmZi9xiBS7SYMNGCrQkayYXvfI9bUzqPmN6RkWOU4LVKU9l2ungDTCD3wLsMfCU0i0TmjtIRVvLcfAg/WAkDcrAxUExCmRfSuBqi9cFNbEgcy1OsKQmAldk26SpIuqrVwZJreKlq8oYPI6KV1OUxIyxKxDSmZTpOPEMVqIRxxCI9kzWQc/dYZrOwIEsqTpJY14ZukC/QTHP7+lLtUuSACEunTdYCvU+EGxdOhYSBC+mTyR3JfdAoSzFsNpFIIzlgS3iHlKrMUj2QdQFfEmDicnIGhEEma2b5QozWMaUeTZZlO8af3vEG5OSUuGUo4sLhb92qg0qSox3GpMDGJw32LRpSN2aDVQ2zu15YQx81grFhs0+YKOqhQKVeVmGylG5QIDboTNkvbLG0o17I7QwJXeARUDeYESIKIcJU2dOe9UBEGpRQeMFojSib6E2cpzWwYrT8Auk7yDjDEAlILBYmIJgqDVtK94kcaEQuRgonJKmU1KXCR74h0srhlFfYmDiflGwg6UcZGYXK0xvNX8RBPWhjIyvhNOtj8P9Y2ErYxqVYTlnC76uilUAPGhiRfezY880RTi8z1oQ5mQUUVWaBjiAQ3ILngh5FygYNkJTU9mtoDnNcaWQd2IJineEiQlwgZ2TsmwOowlTAuNWEtqDpETUYDexVAwnK6G9jdheuXl+8RSlNFGYHpDh2uyXDGSHJQqaSgoJwIbCuymJPCFgzIKaRHiHFEnWGctSZUxae0t8DmRFJm0pMlTsUyaFBMstQZzMZeooDEmjQDPFZwvJ0or5ZmACkoU0jtlYHd3rwijXFuSXuwc1h8pTHBHYy5aHGrKzHDQSGx06IHe1fM7Aj3NLPT6lIzJ+cB5NdYRh+mkKMRMkn0tHAJ4aGwBPn/ZRcn2R3bCbLamtqeUE5xPP4RmBMdb1nKM9VajCW5GFaig2UwgmmRfSg2oIyS8iSsxqXgpIqF9RT8RNOFIW4zRJByC0MlN92633QbzHkPEiKYSTZTxgC6Gq0ri9RnGbzgFrgYglEOBEyEzYElFh2ocjNhMANeOiKCi4gk29UpqwYF+vRHyhkMKvaKwC1/ETTWcdMQY1ziQBbWmNVos431JSVZ6qaOTurm3EwwaJhA1IuUA2MV9UjeoHjD4CgKgOSK1lFe8CRouhR/KphS060wcNSLYsjTJgJVqAfeqOAoBALVu8vCyclOM+Gs95ugBPjGDZWLwM1uzLNlPUVbehWtdrKCIxDozWDm6k9NygSazZT5hQidiNwpGuBYlYRp5JC3W9mBUMxXUXJO7EAdIUNaDJF00mLGFLZSSKS672A+UP6WQ03uiTZ1FoUlIdZxPO8acBGY3WZWcQcgsS5ikd6bK3A48O6PGHGH+KQzrQWyiimgx23QYBBKKBOygWPdYKNFZYr0UwA10XRJboXUtMyn2ybinzWGhy3hXwtc3/VHMwIKMhaWwsalUw0jPjSIlzW5lUuclQsGRzjWXMvYXRVUBOkEN5Z4aHE2CUuaBLiqdqlWmWgVlMsZxSZSu+jV4CI4mtdnszTs8YsNuSU+hTAoZWFD3qLV8eNQDFqbRUFjvMH5UnVMDsJB3W35LsvKF1aTJLuKbRU7SQaDPgIdtF0yJSPqNOpO2TK8oXTLky5bgYGky8ONcc5gGjrkdeQTNqGIkHr1Q7Xk2ZOXtFcMK4g0z66MBhzjPeZi/HrgsxoAyHBAXJVrQC4FZdSNX8mjlAHhd5nSsYcL6EzZbHMLAOsxDXOJbGnHugdYLnAC99iwB0BM27J8uWB9WJjH1mIIofiC+JhmPxCw63pHMw2n39lGteTqjG+VGjtEpyDVhWuk5XTQcIM2628Fix2RK+pMp+Hvfqh8TglIBTE+fZUFHkTi/4iFHIGvWFLnGzYTtY0GSgHKsmlBZwF95vNjSAcWkpgGLljyuErdLqNVAabu8MY0WQhMWeerNfDzQa4ihYHb61R1hLZBNB0pjKU4UH1l0UxDVVjjnxWtDhpOaKU6piGlSdSGKSExY7TRRUPTHOPZIwoCMfDZCtcJt1wTOYYvHW1c+rbBVKtWtSSPmeQhi8E3+UA0jJL2i1MuHgcfAEco0ISAtiWWArnpXPWnI4cow8kSTlKLZ3ADK02imlQAMToqSDQDTGzQ0ZK1kyYZT1LyymagIBO5s9NPy0LYjCDdIWwcZB3myVy9IQm9fREYm6w9alK98E40wGGOMBpDZBzVHAuMjJR5VplKpHaq5ObB6D8mfhDXJWi0dckr2AZsVwFasKiumoqBU7hDTZKGrf0GXoEw01uQoFMSWIAr/AHtgYkwYvvo0uh+rDHVfZtGwmBilaIS8yzgrRZQU5q0oOGkk8Pk7XFKQEg+T6HHHcD54RpRhYtNlwASW2PtUJPQ3Tyhe8GtPgK7I9HHZS7G6oz1z/wAOc8oxfadCMXhND0Sc4gTCNBEpqGAKrUS0q03pLOAupcRaUzkn81RjuiIpDHiOfoLei2OWgD3v63SBt027gxA1IQg/LQRSGk3ISgEZBJVJONN5NYeGjShJOaasdlaYwRe8SaVGaAxuM2RccIurVosos5u31dqY3ABQ6iaExMOLpLGZfscuYSFkgF78IOjSg/4pOzXjd1Gh/TXrDNrAab+X9lHuWzI3n+gmsnrLKl+xq9e6RMdRXbV4Dqpe4hyoGYQCM/VfZWn2rB2qo0Fc3n4w9OMNnKbhf8YSIyiSQZiJNGm9KUk8SMDthhSYPEEC4luFDtGViQVRFlqdCIFrvpSsJc53TgAZLEhpjLQLMI2IfIxiwnNAOboWO0Va1M69q9Uce9WGDIPkg6pKSmy3bG5XbRmPUmHIgZQhilY+juM6ED3APGBhm62LQvgmscyI2D0CYELtxag36e5o5xKTkntCM0tSw7Nn3so/Tm5xNz3EeIBVa1ou03TH0uaGPaTDtK5zzijGMiQFBxORWWtB9lplNRIPlBEjNYxoX0q0PXDqpPhAIGtETqR5SXjjg29h4iGG9I6R5JxcmVwJqBnKm9QcwIw8mlaZjxe6OzKoK9xgowDDVqukAnHRCk6LowkCwYgXAa5lCHAnZTYM8ECBmic8k3ZrCNNxPgqa6tEDHeFsNpX0/I80d5SoAzs3d+cEPZMStheRMJVXlofrX7QjMFrTqIzrjwoAEZpyRlaR7MhydBDeREBrH6UHOAyQMpz5kygVJgWuZiQteVK84q1jhcJS9jrFLyLEQL0woig40Z2Y8AQMf7EJijTf0TYMQysis4Zvqhdp7bkljtu0oDqvaNsTxlufXXkqYGnRZYeeW9sBVGJrUnGvq1APOAXFvmU2EOvFl1bTNp3SLuj7M+IJ6w9ugkg9FBmZQuL9qh2OiCvOjdIPiN3GNs70jmNdbDPBYlW+Uy1cStl0hTX4jSkNjfNjy+EootAsI2k+6Xm2iSB60kH3g38o84ABJu7rcqECIAPW1N5Mtqy2DJOlBtDBwRuILCkO2IMnPR1Cm8E2APW9CtGUVqT9Wzabj4cKA+MYEAQ11tyLml1nNPP7Qktbk92WTxr5CFccQuixgYbLvbvX1QusitehhHgOVGnCVQm29SMazNrXgAeBJ6iM0ELEgoH0on1RLpuqeZqY0mIlCBMx1vXyW6ZLNVuj/bXxpWNBjNKY1JyTlu/QTSafhJH6oi6k4fiVdtQRBAXJ8uoLIJpA1EnDeJkWawOMZ7RO6AoF5YJJjZHuu2Cy2d1JmzKEey94V43iISsXU/xpk+chVpQ83qQFVmWOXIUOjuEoCSjVU11q1Q3DlCMHe+ICD633hqLnFhLXXHoP+5SrXaJb4rLSupgcf4AKc46QamRcCNZv7LmBYIAbHofklRbRTQFrXMpbDZ3h840eQTTrJRrLbCuBdgN94dVFOcKGQZTF0iCjTZQmUYAnQSK599OkMXIYRoTDpOkhQQtDqz+AI5wsQcQWxTYoEyeScR+Y+ZMNJIlC0wiTLACpYHgKn+sBhxG6zhhySEqRjor+IgeMFzg1Zgx2VazzLrAMrE1GCgk9CAREw0PuITkltrqtPs0s90S8TnLDvCvs56V3ARjS1OQFQ6QvlyFdBYOJdNDthTXr0HAwrn4LC562LNcH3i2vQo1stzmqXi67WN3gMBFWBn5EXQcXZAodlkJWr3F2k06nCGe4EeHNTDHTfJHl5QSWaywrHauHMgDkYlfWrFrco4osy3zpxo0yWg2a6U2U6wrKYAiSfW5WJvMBT5tnmNMI7RZmfvXj0JApwoIqGtZlpS945+a7NyaJLgzMaUqtDvzgEUgmk9zbZFI2uwOgm+W33SNptM1mIlFilcFVadFEXAaMmjd75pBMeI8VQkG1XR/0tdpT5msKRTJlGHa15ixW8AXeyl5vWLGvWuPCOeCLrpibSt2nLUoLQSEL/eY3hwW6OpgGTphM1gGamz8qOy3bksDWspA38VKwcITAQgSae0pb4qUjQTktIT0q0yxnlV/3WENDtamY0JpZ9mb1lmJ8RI8T4QYhLfyT9nybZnpdtYQ6KuoPVV8YQwc+ScFzdHFHfIbjFbYzcVI/nNYIaIs4JQ8zGFcTJ07RM7QDVKH6TA9CsXAZtVNmkBR/08ytMTfYVOvPgNkPTaf2vsU3uGjmgfS5A/8A5z/3W+UMY1Jb60GXlBVaqIynY1fIHrAcGkJmSMzPBM/S7/2gRdtwqfynE7TEy6poIVQ2npB2LDoUY9nNlDb2l2o4VjAnSlMA2lMKLQy4tKcf/YWHDu45oDpHX2tLScuXwhNYm0ohGkqww4XIwxG8jraicOUHrYuiWorRZZG2lehhibSkETELE/KbdmJVxQgNbqnSd9YQOxXPJOWYVlL7/wCUwGzujwAigwpDOtbWynDE8TTxENICWCVs2VhiGoN4+YPSAS1YBwN1xJcxq1UOunAnrn6wuSbNMpIVB3VmKSDXujCuokmmka9sZxlZrY0rkqa0sG6p3kY7q6OFIFtCaTpQ2tjNTtAxoamsz5g6NYjBsCwRLpzKDabSo9VQBj7QPHMMYY3SNkZpJJ1KfUg5+8WJPQjCBdPZaSZiSJa7KmZ5HHnBMFLkitaFJqyPXRcJA/Mp8YBJNkQAEwGV6YFDroDzoQekYE6UuHUif4myi4JiNtL4U1XTXGNYXRgmyHaVmBb5RrtaVRu5X4aEwIxGxRs3Qpxmg4mtfd+ZrDBgQLpUTJ+TjOa6OzXa73QN5hXuwqgvkqqejSqDWaGIziUtQPjrd6wGuxfig6RmjycgyyLxvAUr3piKeGB8Iz6gZY6d22JStDn/AI7vjJK/4KrMbjCg1nNzIh4AF3BBz4jwnmht6PMcFeWTqqT0AMYAaFsZ0rUv0WmEYvL90MQRvqsPBi6HeCYC+Ho+qmhz7HH6lEaRkES4xdPWPIT50oAcKsZZG72j0hzjiI62KeJkzK3asjz5ZF5bur1RxwpzpEMeK0K0QJlOWS2mXRAsy8cCzTmVQTqpQU5wmEH6TSRnxT7zXBp28pddbQ+HBiATxjNNrdc0rpm4Uuf2r1AnzJlNCEMvNSY0uGjabfSbwnTsSjWVxgQAx0tMGb3QAesAPGvddEtnIIhs7Kwqa7gy+J6we8R7s523owtYBoz0Gx73O6TDQ6LBLac1tZqn7Ms7alRqwoeGiahDR6rYHOPgBKNKacTd7N6gVxlrXkSISpWaxuORh16OSZtNznd2Py1JpZdpNAwKAHP2YOB0YVHMw4c11xdShwsRCE2S5jVoRT3KNwGk7KxVsOOHnZSqOFMYj8oMnJjF7t+pzUIAx4MfCFc2MiN/ynZUP7AqtJsdpl50LLrEytN2I8IU5psYNkNps0ghpbhRjUEEjfn5Q/ehhMtukNIugtdAUy2ZPLgAMfil3OZYgiFDmm881SCLBcXIUxAGYFl09mwzb6nwgkONmpcTRdy7abRIHq2eYMPvVqdtajpBAc0QefwhDS6RyWWypKKXRIRTSl72t+aleEKWkmZRBhfWe2ohvY10d1cNxGMP4TZzJ2xyCTxgy10bJ5krNpyjeN4IhY5yUT9ta8YXCP1kBPOsyps+/MOArsA8IdrXRaSgXNGdkUZJdJfaMCBqIAP5s/CsLWhhDdJ69U1I4yY0deiQmspxKH+IDwWNcI5oK2lVNQHHx/8AjGzRvrT49IF0ywdpJx5QFsKiB0GYEcTDeqWCjC2gCiuQTtNeenTC6UYXXtjMLomlhtw5/wDMEkaUMJ0LcqbNA7szDVfHhXCDDUJMogtM4GpdVrrmj9xhCBrTwc4VOzZYZFpMnyH1DvMw4qRXiTGxDITuS4MRmAn7BbLPMVmzuoFBfCBq10PiaYYAwzXxYjriEppzl1yXJ4mSu80lqHS5qmOqihabjBH42j1Q0wZ9MkpLyg4rglDhQXQOMIbiCVVoAM4eaBaGYm6zooP3angKAk86Rg1oWkuQLNKQHFJj01L/AMxTFH4hIWk6euCq2XKZUECRM2d3+6QrzjsRx+kQANR2fa+tBDKW+tRidCVwppOBgscAIhK5pmx2KY0jHGu9kI8jGmUfJEXJcw4qFbYGFeRIJ4CMS3WsMWpVbI0yUKrKeWaYlg4HPRETQa+Md+KbvnAFrTAOjJHs+XqesCNquD4msOWQdHXkkkEZQmltyuT9eoBzrNmUB46DxihrYRpHoJ5JBT0RPDnCWtWQATel2mSQfZMypGzbCjtDXZk7j7omk8aOXtKXFjeV9w76GvBhDYMV2zuPshjizo3hU1mB1CqUQ/dvKATs0CFbLRB5HjZFwBMt5/aVtFjtBzFh8fyg+pWmP7hDseRZsw4zbp+NieQgueGi8nYfpLDibAbwmZ1htEuqK0xhpN26p4nPyhg5oIIYNsTwREkfkeK4kmYB3JOOygx1nMTyjneGl93R5aAqUyQ3SfNSrbYJtauLvA+AEXFOMrqZqgpd1AFCW4L8yIGE6kZGtdk2qSM6s29wP0mGxwPC0T5yfhMANJ5KnJ9IpQFAl0fhI84g81nnxEck4bTGUrM7K1nf1pZbfT5xMUYMjmUwqQImy3KmWEjvKRuJHhALak2JG485TS2MgfX6goc2y2HP2uGqrVHMecWm1pn0HsIUfFNwAPU+5lZpk7XMO0RA/wCRo9l0Duov7rxZtxOFF4iOwusoBiWdccacIUeaourQaxuMHwoXWbrMaLebrAIRkDNNyMj2g49mwGtgQI2EoGowWViTklyAszs/4cedKwA6Eh1puz5OlrnC4bMeuMZAlHaa2ABwGYVqBuGMLARBOlcmVJ7oO2ndB34+UMHHSUpaM0XJtid3CKVUn7or8vGEe7DmqNBOXJan2KYpNVnV1tRB1B8YYQTAM+glIXR+VvUx8JU2OvrdZy/tg4TqK2ML76Emk/8A618o0dWWxenFbl5Plk0WYa6q/wBYIpONgsawAkrtpsglmjHHd8om2DketyabZdb0OU+NUa7uvDrQw+HWlxakxMmzGFD9YNt1z+6BBGtaWnOEuqCuIKjagpXio8Y2Io4VyZMXMplD/aUnrXpBBK2EDQt2W32lMEtQQagGA5BaQppsdci/XmiHuFgetyDOnT2PftCtxb9sNlr4/KXYNw+F2QhB+0Y7FHmTAMIhWVtlpUdyUKDTMmMeNBhC4ZRmFidlGcxF+bJ4UUc6kw0EIWSkyfQ1WZZ03EzD4gRiyc/ZEPIy91wZQxxtI+GV8l842AR/SGMk/wBpg5YH+rNI/CGFekDD5rTrCBOy6oOCTG95pg8Hhot+SA80s3pDXAympsZj/MSYQtcMinBbpCWfLv8A8CnfUQwadPNYxoXy5Td/Vs4OxanwiuAxMKRcBpXPpdoU1WTNT3DMXzgWjJNF80z/AIjMOLLaK6cAepSsS2cU8DWotptKKcUx2gDyixB1qTb6EJpomUCyVG3Gp36OkHEAIhGIMzsT9hyaajAecKHFpkIkqz9LmJ3RMYAaFYjwIBhXvLjJKVlMDILk0znFAXO0sawsk3mEwhuhYk2eg7xvNqqWpv0RoMyUSQRAXZhVRnFdg8oMa0s6kq1uUaC280EHCTpWlFXLN1SBLTZWvPPjAawB0lF5JEBGsWVLR6yGlPuUFPOD/jsqGMIJ1G/A+yU1nNs5xGjMgcFdsWXJc/6u1orHMJuYj3tm0cY2Gqy2jUjhYZ0HXr9Up6Q5IMhhdoUbMadCYcU5EpSSLKZIswOcx0UqAcbpHOtK9FZsmoskzFqt3OSMTsXRWOPtZdRqYJ8J0DPb1CXsDx2gODh4m3nNuzzHmoFptmOCYa2xPPN0hRBXUVPedXPWKKZCH2uqC0wZWVfJHpG0nOgcbcSBsrFnup1Ww8R5jr3UDTe12Om6DqzG73VCZ6Tyc62dt7NXwzRFlKmBDnE7PtUe+qbhoG0/CXGWLPNqHkLxFfOsUHYqb70yeXJL39Zn5xHlPIlANlslcElDfe8CTE3dme3MHeqNrh2R4fSyZEgHCaqe6P2rA7t40Dh8rd4DpPH4WWsUls9qbiGPlBh/lvWxNVXJ+QAVBW1My6l8MWw5RzkuJwiOutaqYEGDfYPfkrpyYUll7sommDzAGPmIei0PcGul3lko9oeaTcRIbKmZMnzHmMrMDRSVCBVUkaMBWHrUu7c1paGhxjL3MhFji6mXgkxrJj1iyn5UyraCaXjL2Lh/WKeECGtG4FThxuSeSQE+0N/nTD8RhS4ahuCdrCcp3lcaVOzlnO9a+Iife09Y4KvcVdR4oZmuML1PgX5RQQclNwc2xWTaG0kHeoHhSDhhDEiJb5g1Hi1OVaQMIRDiFsZVcZ5aHn84ww+fWxElyHaS0t6JQA6M4z5u9WEOUgpm6oXLCZzzFUzGS8wFa0A5RKo/C0uzVKbcToC9Bl2ksiWVYhBS8c7HSflsi7KMsDpmb+S5hWxEwIgxGnapQtSD1ZYB10xjFgGiU4cTpWrTeuhmqa5hmHIQGMc66znQYUm0Whjhm2ZofDFkFLnO5NI0QFgZQg2NKnfWFumsjyXWuJMK7FFkwIm6qM0oAFGNesSpGoD4gjWax1swmrBk93HaF1Ck6TQ13R6J7UJlxvqjoLmDXRDW7ZH98F6qw5QlmWbOwLEKbrOaLezhd22vKON9et3veCGt3n11cEW9mpQS4kv8jAHkNO/goMy3MrFboUg5gMQfGHe6o78nE8uFlm06YuG7785X2UbUxlql4k4k4nlEwxmKwhWxuw5qBMJimEJMSwBBQWysCyKZs1gmP6q4azgOcHL8rJZ0C6q2fISjFmJOpcBzPyhS4aBv690QHfsY4/XNMjJ8pfZUbzBHaC3Ix6LOpYtZ68oTtisVnY0a7TTSkWd2gtp4pJXOaUPDWiJ8/tKZR/w9DQhidgI8o42dqfUvhXYezYBd3W9SZlqsQzLO5D9wiuNx/UJO7H8lqTlCyqaq01eJHhWFN82jraiARk49bFbsnpUqLdQ1O1wCeJhXCc/dMLdDrglMoekDOKNZ8K1vA48CFhwHEZyOvNThgMgQdenkgyMsI5CuHxw74D/mqrdYMEaOtyNj19py25OkpUlpgGsJgN+cjiYGLy62lCI08/YJISpbA3LSp2OjDwJ8IEt0jkm8cWPEpZrGw/zJVNdHHisPISQeisy7LeNO2kDe9B4QMQ6B+EcJ6I+U4cgN7M1Jh1SjUczTwghzTkthcMwg/wCH/h5z0HlGnq63WhMy7B26PMWqlcaHboGswrfEcJzTHwwQbKNaGeuaFjWmBCbs2VLQBQTHA1FqjkaiFDGjIRw5LOOLO+4809KytOpi6H/bT9sG/wDI7z8oFjP4jcFXsvpJKIAnSQxAzig+VIk3/Ipk4akjzRfT7PUuWx15ELM3KdlOIs5J2kHxrHR/k9o0kdbFJvZaTRYnif8A9JV8oSf/AGycSP2xu/rH9ufyj3NMaDvhJz51mbPZZfBmHhSAatTSRu+0wpt0Tv8ApITHs/8A7enuu3nWCHuOrrajhHnw+EezvZdMuYu28G6UXxjYnauuKGEKrZLAk31HDalNVbgDgTsBMDGBnbrajhJy4dBYtEkJhnGo0HSNPXQWA66KXmT1wvS0ammrV5gxhiix4LEN0rDtJY/ZuNzg+IEYFw0DithGgon0OykjtGdRz6gUgd5Giet6xpHWAqdksNhYEAKaZiZlCdhrQdIB7SW5gf8AtPODzWHZyfxJ4HgumVYJeOFd4bpBHanHIbgQh/jkfk7fHIQlZ2VrMa3WOyqmFD5/QjaE2F0RI4hL/TkOHa8ACPKKB1PS0pIq6I4pVpkmv2g4gw4rNH6JXMqnSFuXNkf6o/vjG/y4yYl/x6jhBeN32nJSo+HaK41EA/OIP7TQP5Mg7lWn2btDTnI8p+wizshyiKmWu8YeEI11N34O4/KsQ4Zjh8KNPyXIBxVuDR0dy+M+HwpOe0ZQfQlDbJtn0FxxgClU1pTVb/HrenMl9nKNBeYHQcRyhmdmcKgeTu91Ct2trmYMvPTsuq1snyABUBa56jEDxEVqMqk+HLgtTdTwybledtPfe6jM66AxJ4Q3+MHH/XGV9Up21CGTUNvZU7L6Js2LKw3/APFYP+pg/wBl/RRfUqOjuLjzkfEq5kqx2azikw3g1QS5qo54RwV6rg7/AFtAA3rrpUi5v+x0k6NHrKq2GRYXassSTTThTrCu7Q8CXSB5iE7OzgmBfbK3aLRZ1VxJ7MMK4Ko8o5sfaqlSQDg9PldVOlQa2HQD6+wXlFI0lQdVAOl2PZBbH/hnf9rjNH/nN4fCVmW0ykuKABHNThpMZpXguIlTil7HCGc8lAAAIn0I0qCIkTe6o0SLFLOtNMNKUhDE0a4MLLomah5wcLjkFpCzVzoPKH7l+opcbdJWllt9xuRjdzU1Id7T18UxJs1f8t/4T8oU036k4qU9aMLGdKHkw8YBY7UjibrTdikpLoWYDZXHlE3ynbAMp3LtvlM9QcCOJwzwKdmCc0rvyKlSLRKBxbDbD4vJDCTpQp01K911/N+2NIRgrn0cviJkumo1+UbwrS5MycnDGs2Tm0sAeANIII0IEHSt2jIrJ6xXNWhdBhwvVgYm9T8Iw6P6+UmbDX2k4ux8FEHFH9FCCf7CYk5Amt6iS392aPMwQ9usbiEIdqPArNo9GZw9aTNXcA4/Ka9IaR5b/mEk9QftJzvR+YNH8VV/mAggTlyQxDXxSxydMGYcmHkYUgZFOC4XEoizrSmZnptxiJ7PRN4HJV7+oc7+oRkyjaD6yht8EUo/F8bUhLXfkzgftegyZIkTJd6aRLevqsyqN9TBZXewlr9hHwErqAMFmWqIPsFXsljkKKrMlV1IwPEtXAQp7UwmCTHnYJf8RwEhl954LljskiY928s5qVJwKjcBn+ImHPayRhpiB6HmUKfY20yalSZ3faflIiBuzVVphgor0AAhvFiAeZHmfZGaDmEtI2QVOt2UWIK3XBxxYdc4gv7M/Nj230dSuVv/APRpt/Np9Rb4HFQ7H2N6loIZdVwg111DRQdk7W0SMPD4C6DXp1RLWu3j/uPJUrXk6yzlFJkxaeqFxA4GJkPYZqNbOuYQxVDamTGqBxuDzUlrV9Hbuzr9NalWpvxB4xQUmVGyHAbZ5IEVQ4B7D62+fdOp6VJTFVrp7vyNIn422Dkx7O03xJCYVfFu7uI8DSEBhVIJWpeTGNexmypnxUI3ilRAlp0wtB1LiZCmsaF5S/HDeEaeB+EL6uI+Uynol96ah9018aQQ+kOoSkVDo5+wTtl9GrOp7xZuIHQVhxVaMhzPwlcypH1HOeSpmxylAEmUDtKkxHvu0vPiMDcqCjQY2XXd533L57LNCljRQNQFeWMRqV2MdhLiTqHVlWlT7y7GiNanfTXrRQ54hfCHgkTHFazTHt0eCxMy5MlkVEzHQCzeAp1jna4Odha2+73BVgJZim3XkYWH9JQp78tVP/yOAeV8npHR4+ujzUoZ10Ehbsv2dx3pctzscj82B8YszGReygS3FAB9UgbbLIws8ld85m8RG8Wsbk4g60o5TQg4MSP5YWUYhbMr7pu/DTrhGF1jA0db0C7j64PwA+cAojrNFm2kEZiP/rLp0xEO2I8UbfopTM2nr1EoUqzBjgto4NX9MY4BlHH7R8RzPW9UrNkwg1DzlP4gp84g9zSILCfQ/Sq3E24cFSdJpFGmO49weRhW1gwQ1ro61hKaeIyXNnb8oP0ZR7E6usXv3Qp7QDm3rcqCiRk9MS5U4/ZzJw2NMZf3QoqUdLOE8ileXt/edq29ttUit+UJtRgWmB6cCoMdlKk54mkbbRzXI7tFJpwvz2eyh2vKDsKmSAdJNnXxEU7qrpnfKzalF34kJSZaJxBuygwGe5LPUAYQDTeM5Ty1Jpbce9KH5vnBDH6uH0gSzXxV6UZJQC69K5wou9KnnA8ZNgsQyLrttywLLNKyXYUAxzZxXCgzRJ7S/wDIdb1RngyjrYUsfSmcc0zxMJ3DNXW9P3ruv6QZvpDOY1M7HdTyjf41PSEDUcdA69V2y+kExTmlTPfUeVDFmNe21NzhvPOVzmlRzcwbLclTsHpOL1JkmWF/ASD4wHd7+zp9QE7GU2/gCNs/Ko26yy5gLpZywpUC817gMa8ILKj22GHcPpF4xZudv+l5d3AJ/wClmDZU/tis1dTdx/7lPCz+Z4fCHayDmx3iIwq+q+s0lSe+pprXRtgEnJa3X2tGdMU0ExiuijsOlYEAZhGSckZcozh6sz+I18YwadHBGW6VRsmWp+ljwC/KC7CRmZ8yfZTIM+EA81Vl5WnEYTDx/pHDWY9t3NttPMldFKrQBhxg+YHsPdUVnzmu940OeDg7PhxAWXZTb2guiRHW1X7NJW7QoOWeAMFWCDA1KDhVaXECUra5glDuy+Vc8d9KhjgF2WuF5tftJabtGwFeXyrlJmrSRjrug/p846B2Ck3IDd9pR2uo4XMbSodomTlFWUqNd0DyiTqQboCsKmL9uKXNomaGP98IWPJGfNbTtD97++EYysIW6OPapvx8AYw80T5JgFSKFSx1gU5ZoV//AA22os/4uSE8gn1VI+LHxgMa+blElgGXsmBYnpgGrvioDkpLI+1k2ef+PnGg+W76SS1YMuePvcxGuNS1vNfCZaBr6RsXpvC2H14rqSXY99F4m74MIwqR+0ejvsohnl/8fpO23IlmWWCJjGYfZRyw5/1iJrVC7wuMefQVgxgHiHXFRpksICPrgfeNOMdYNQXFT391ynBP4jrYsJlmZL9Uk+/3hyhHnvPzvw5Isptpklgwzq6hc/8AU07SqHgR+qI9zSJmDvP2qguGR3gJvJvpDMvgy0IbTRsDvBEK6kyPyIRBdOQOxewnWmzWpQk+VV6ZwMQdhHhmirezVsGIOUKlam0/huXgvSPISSZlEaozjWN8WwGBi0qFPtR0hRheG0bYTuj+pXUKrXIklxUEEo2v+sAAzDgmIXrQjmWpmoGOg0BqNYOvZAqAtd4Db1StwunEAD6Ld6XgQw3VoRwibnBVa06E+jCnrdYQkaAmE6SvM2t7xwJI1Ui3hj8VCHTnxKBc1tSHxiIhLhMyuTJDAVxprhH6jxRF8uC+SSTnw4wBhbclNfIBO2RBrjOdjEAJe7IOI2VWyysccBthhWa1uFxHpmndTZVzBOz3XrLJNlooFCx2Y9Y8yv2eo8+AQNy7+zPpUf290z9OGqmwHzOELR7N3RuZPW3gjXr94ZbPXWlTLf6XSJeBYE6k7x54AR1Bryc/b5XKQ3M8/j5UlvTV2+ys2Gtj8h5wxZU1xv8An2ShtIaOuKn2nLs5zVlkr8N6KBrh+yBLTo4pF7dMY4CXT3fmYpgcdPL4SYmjRzWw5IxEvmfI0gYCP6CGMaAhmUNLr+Y+cYNHUJe8dqQ2VBpHI/OKimzS7gFhUqE/jxWe0AzefzhHMZoPBUl2rijS8pMNLcz84kWJgSqVntTMMXbg5+cc7nwYHEK76JDZvsutmc2hnPEmOqm0OFyBv+V5LndoDvL0HwqmT7D2i1Nw7GRSeVIm51QPwh3E/K7WMbgxPg+gHwOaeXIFmKktJUmmcC7XgDSFr16lMAyI0yOVk9Gi19XAQY0QecyNyiNLsgqDLRDuavOpHSHjtD70sJ69PdZwpsfDw4bQVhpMkYoJX8XzSkKW9pFnNGz+0WmgR+R3KbayhzSEO0NLH6BD95U/YdbygG0j+J63JXsr2az02hVbwgl7h+VuHMJcLSYB63prJ8ko15aK2ppQpFGsNTLhCzv9efurCZbtCf5cg7RLp+rygPoVtLjz9lBlTszjADTt+5Um2I09yxIVj7LYLwIHlGMgeLQmZTa0Q0W1JJslTSaCXe9wq3StekYHzG+OYCYtGkcJ5SnMn+j8wmryGAGlhTzxhxUe39hzS4WHXxHNW8oz1QIqlSFUVQHGsRLsRxftwVWgjwxbXP1ZectkxHPqMrHZWKA1SLtn0t8pMLBk/f8ASrWP0YLIrCcaEVzEdKRv9WlpRxVRkRvSbZNLZlFdR/5iruzvF7LnZ2ui+wdxQFsZGBUrx+cSNJwzHD4XQ1wdldZtBrRXIcDNnqNxhBTIuAdyaTkeY+UWTkZGWpnFR90oT1hwJP4OlK4OaJJAHmYT1n9GprKOzmJLX2iQQT0harmZVSR5dFBkzLLnXM9bFOtPo3MWpM2tNQYk7RhTnCtNI2YZ3fKdzni77es/CytqcYX5ze8xHQEnrDdwf4Id4AJJRHtTutx1AXVmrvoanjAALLTyRnEt5PkWa+Fai1wroHOIVe0uYJDZ9FZnZ8Ys4A+at2jIIINx7w0UoRThmg0u2UXG9lKrQrtbYbIUqbkSZoFeMdmFpuwqYL48TSEB8kzFxKGELCbArGo1v5ciEtMlkaKQDSe3NMHhwkIIG+MRoWa4jLkiI5zV/LEzQB0cVQ1nHMjcU2aha5zuhf8AHB0KgqlomyX7Nm9nkIo3s7m5BTqdrxWJAVDJ+QWc4hgNdItgYwTVdG2FyVK8D/WC4+V+SdyhLlSFF1VY0xLmprqu1p4xw/5JcSAIvaLz5yV10qM02vfMnMG0bBfjsXnzl6be7hEvaigHnSOltMP/ACKRxLch780c5XmsMbQ7e8ARyMN3DGm1tqQVXGx5Iku3zKEnsmG2WB/LSC+af7m6UEPdhwdb0BsoXzS6p9xD4loA7w3B32Tw0WNuvRHSeij7Mg7WUdMYk54fZ8HaVm0mg4m5+gS72hK1oSffP7YrTqmm2GWCas01RFS+5GXKj5gGPxMf0wp8Wjh9pRTwjVHnCIbXNI+zHGo8WEHvXgYZ62ylq0WVvzv15AFLz7TOYUvIo2Xf3ExBtEEzJ3/CemynSEMYBs9yu2K02ha0a8D94KR4GCQAbEjaqjxDIHYnJImsDVSSdPbEAfDSnSGDDoE7PsIE6J63I30AkHGaGOlZlf0CDMZjiQgR1CFLyZaAcJs2mozaeRhcLdSwcmRYrSMLznb2w/bBwMWNQiyuDKlnDEhkIGgnvbqRyB3mQdQyWb2Sg2xpg+Zj3UnKvpLLqe7e2BaDmYq3vgIbPqT7BF1Ki45NA9J5wFOb0nOF2SijWwrGH+Sc6m4fMrdz2YfpPDkt2X0tmM127LWpwosK5tVt3PJ69EQygfxYAdqnZTtkyY5LEmhpnMdDabW5KZqu1nrgjWG0dnRkXHWYlUe6cKq1sNxSevRJNPnzHJUticaYDpFanctgPufUlSpUzhxYWga4AG9VJThEpMCs2usdVF0N/Ax5/a5O0A1HA06kRnAsUm0hGNc26EquJyAC62ute6qZLskuUwYFid+EcdTs5rCHHgrM7U6jZg69FSt2VWOYAcBHTSpU6TcLRxK5S6o4y5xupVotkw5z1g9+BkEXdkB/O/qSkZjEwXV3OF0W08Nmr6zrU6DFKd0lSYN1TmIqKCVFTop5xx1atR1TBSPqU1Cm1zcdUQOazJkucWdUGoAeMVwBtnOJOqY5LEtddjRGvNOrZSorV6a2a6OGk8BEy1swW32kp2zoO6AEZLGzLWY7XPeNObnwEEsZTNwB15SiHud4WmetgUu15MlHEvhoqTSnGleEO4hlyI660JLk4Z65cVMn9iuACke6VHMnGN3p0FN3MLiPINAGAY7CFHxH5QDWj8uuCwoz+KXtloSt0XmptwO0BVAhgxzhiAnzQEC0rkjKCYgOqUzAKak6hQHxhYcbEFNhAEqjZclO+J7o/Hh0z86QLOE6EHeAicz6owyegwJJ91P6MY1hp64IyT+q2ySEzg1/GWHQkRvERYLW0pf6VLr3bvwyb3U1gYQMyiSTkEyJ+kS5u+4B+mAA3QtLtKLJnORUNNGyn/jSAWA5rB8ZLsyfOUK152qaGgzU16I2EARknFR2grE3LrDAsp4HxWGDMPXypkhy1JtqOKsRvEw47MTXpDDGVvAEJ2k1xeh1XqwIJ1rY2jUvN2iSVNGOOcEZjtEYgj0QBG1Hs069VWxOisLdh8kTDhbNBmAjCkVwjNIHrMlrrgk4AxOo2WwAnYbyqdol43wSVOPGGmRZLEZqlkS1gNjTNhhUV2jTCPa20DTf02rYnYT4oMWOjgs26xTqlgCy61zctEXLmtvSgcD9qTWyRjEnWb8bqcbM33WiTi46eKs3qyLLlkZ0I4QoaZz4psYVCRQ5zd4wzDgzQf4zICdFkDr3HVqZwGHzhm1qeRdCRzan8TCUteS5oW9Q0zVrhDFtKJxBDvXkxBSsqSmlix1Lj4RIk/8AltnzyCYA/scPW9PWSQVxuKg0E4mGfOGHO2BBrWudYT65LTSWPeNTtI8NAhqTQxstEKlVzn+Ekeg9gs1unPm1Y1jF0DwXJ06lFrQ7wnwjT5+6WExy145tZ+cFhwBUqAOMNuNyK055ndBamkwW0HVHBzrQhIpyQfhNS8loRUAlgPWY1Xwxjm7RVFF8AzOaPY2ntAIjwjI6CpNsUk4or45yIVrqZMxB9VRzXtHhNvRJ2lGIodHsjNyitpkKYnT1v+VvJVjWppKqc3qVqeRHSC5wwxPFEY5BhVcmZLZJnaTUUAZqlVA20JrAYBFgZ9P6Qe+93cf7Rbda7P8A6wrqW83WHwPHX9pcbTo4f1yU1sqJgFM3gaV5nyjZZlbPIIshQ5qJBJON6YSa8AAIm6pT0n2+1QMeBlA61q1YMiOw7zlRqXujkMTxMT7yTDB16lB2Folx65J1fR6XpBbfj4xWHHMpMbdA5JqXkOQc8sCJvxN/FUpuDvyUzKOQJEvvI7IfwsQREe+rDIz5K3d0zmF5O12h1aj0mLoLrRjxGPWO2m8EeJt/Jc1RkHwukIkjJsq0D6olZgzy3Of3W8jFHscwYx+PEfKm14xYHZ6NR+Es+TJqm6VYU1rXrCip5hUNPyKr2rJa3DdBuE3hU+qDoEFlQ1mhxga/NRIwOwkk6Aor5OGiavGoPQRMuaLEEbPtdHdVM7b4T8nIk91vDs2XWWu9SIZoaBIMD0Km6S6Ik+RHymk9E5hFC8tToBavgDC46Z0z6D+k2Gpq3wt2f0daWKzJ6hTXugVrtoSIBfSDovKIFRwsLIH0SSpxmTGOpEAHMmHgnJh2n6S3GbgNn2us0kZxNOoNNA6BYliAP4idp5JwHEWcY9B7ylptslL/AJMv4iznxAhw5+jgPklLhGnn8BBXKdD3ZcsbpY8yYMPOk8PhEAdE/KonLcwKKKH2dmvhdMHBVOU8fpKTTb+Udc0F8sT6XuxkrvloOdflCFzhY1OP9ohrDcM64Ln/AKhn4KXk3RnUol2uwUhdMhxnanvEYet6wmXmBN55Zr91CKcBQRjfST69eyAbGgDr0PNHk+ki+2t46O6AteBjeMZdcEfCc/dYtHpTNzGWjLoBBKjcAY3dvzDuA+FsTMo5rUn0lZ86IB+BaQAXA+JxKbAzJo5qraLE0xR3WA1gUEOK3Z3iQSTqzSClVYSHgDrzQ1Z5fdYBhrGfjF6dVzSAQcPmuar2djjLM9I0Eex9FMfKU5AQjd3+88Go+lmaYPmkp9ka38SR5AkJM2t2U4004Qn/AEhWw38Sq5P7Hsa9oTNrmObP/fKOMPrGrD2+HrNdT2UwwGnE+q7arNapgvd50GYA4DZSO0lgEMcGncVyNzlzSd5H0kjYJxzSWA1VibQ4fk8HaPlUe5pu1pGz6Rh6PzSPswK/eIHnCOYyfz4qjKzgIwTsS7ZFtMvG4KDSCtOdYJpscM52ontD4wxGxNSPpJoSVAGt1A8YkOz0W6uKLu0VXCPj3TptUxf86WNzk+EN3dPoH3SY3auI9lmZlZhntPJW8yI3d09XJbE5KzMtjTOmHcoHmYbu2/x63LY3a+t6BMtikV+sI2vTwAhmQThA5pHktgkm/otSrVLziQp3knnUwA+pMC2xFzGzFztRDlY0p2ctR+EEecZ2I/k6fWEGYZ8LYO88VxMruBQHDR3z84v3VUrnf3OI4s9q9DZsnzJku7OFzbeX+WviRHHRiiYkEet98LrqtxiWgj1FuYKDZ8gWdGqe0mEaLvdG+hx5xc19TRvBPGOSm2kRm7cCPZyLlPLUoi5RhdzAKF/maEYXjMG/mPZOWMnEM9v0o8zLUzMqquitSzdARGwOFp4f0jiBv7/aUmI7G8zTCdfZOfECMGNaIA5D3WLidI62IqOQfWc/CifzERoBz4u/tAN1Dc36XTZ5ZPeXHX20vqBWG7xo0jieQCJY46Dujm72R1syH1BJr+JmPhQQO+H8o2fJSmkf4k7fge6YWyz1+zazjZ2Y8WEI+sw/lVd1/wBKHdf8kHj/APYpK05FtjmpmH4Th+WJCt2AmHVRPnPusalemLUXAeTfhT7Z6NTpeMw1rm08zHZTFN//AIBxbY4KR7R/6vgnX17qc9mlj1kcHWDhyMM5tdv6Dj7KrcDsn8ivhJlkGhI11EL3n8mbkcDxk4HZCD9EI9VlPGnjBJY7THqEvjGY3XRpFkf7p+H5QD5QmaAmZNpZTQoG3ihiDuzk3BVu+bpVnJ/pHPANxKgZ0c1HA5xCtoObYGEj3McZIlDf0gWYDWWVfUMRzr5RWXgYSUC0EyFlLUiKQ4DFhhUA06jlGDnAQ0269UCwEy73+kOdODmkq6wIFQqU4Zs+2DicbmUMDRqXySWripUfhpXoaGMZOa2EBEEpVNaO55dI19AR29bkrMmGv2bAe6DDBruoSlzNPujWJBMYL2l2uvCGFI5kJDVZk0r0szJ4lrcWlM94mpJ17oXBiuiKmiCgyMnSyazCHOqtOmmC5paJAWa7EYNk9aMly3w7NcM2j5RF9UtuV0Ck3BiukJvoup0XeFfOLsriMgVyuYT+J3hIzcg3T3ZTPtObkIq5zXDRvSsxNz5IByNOY+qRyAHWJGIj3TtBmc9iM3o64WpYXtAr5wA5mUo4XC4HW9Sp+Tp/3CeNfCMKYmQR16o96Rr661pb6HPHsU4Q5Y4/sd6n/r/it3WzF0OygPi0c+S6hewTZs81Vqqk7qDwEIHSiRhzWVnTQMUpvZ/IgQ+E9QgHNS7T5ulRzbzMKQ4dBEOaVg2ke1d5GAHO0BPhacyjS7ZK3bifn5Qzaj9ICm6k3Q7h1yWhNknWfhBPShh+8P8AHik7vzG5aPZjM3Na+BrG7wnXwW7sDopm+ij7UY6NXXCFOE9D4TjEOihS5gJNHSo09so84MNIvG76R7yqDZx3/aPLyo6Ei+pA1Tl6Z4l3VPOBu+kznvdZ1/WDzWXyveBNE3M6mv5YqC5uTuah3NM/oNwQpNovn1JPMH+WGxv/AJdbVu6boasOSc0uSf75xsTv5cvhYsaMxz+VlTgSZaADPQNh1EHC+J+EveUpgG/qlpmUlGZa7gw8GMI4gKrWkrL5eVSbstiddWH9esCUcKRnZYBOMiu9m8iIeShhCNJyuxwSQi7AD5kwpJGZWDZyVrJgtMygEojcSo+XSIuqCYBniqYIF7db0e1ymU4uVpnDG8eAABjqbRc9tm316OMrm71oJk247YsvhbJZWneJ1gAGu6phGsdTdEHcYTVCCMXuJ62pufJLSyKXDTuk56bcYZgFMxmNPlsSuJqAuNjq1hSFyeyjFFLV9cTBQ/KJvDnOnHbVEQrNc0NADYOnzVqyT5fZBZk3vg1pQsQNQI0Q+K+STDaExKQZ0V2OglWp0WDjdERHXqsBBmVt7TPGfs14MT5RGNGLgPlPOmOJQzOmn/OUfAPNo2Fg0ngOQWxOOjmstJmHPaTwCD5xsNPon4WBfqG77QjLP+vNO5l/bBDaeriUJd0AsPJB9bt2GxyP0wxYB+o2/wBpQZNjuhcR5I9mdxnQLfxCa+lxTSzpP4/+7/SNPlzRwk6eXyvESrdMGaY43MfnF2sacwkeSFs5RnHPNmH4z84oWN1Kck5pzJ1oc52Y7yYlpTGwsmpzHXE3p2KXPOMLoVIEqaxxhihCdyee8IP6pDYoDDvnjAH4pzmjWYd4RnGxSgXRMmjvNuMTYTjTVAMIQCM8XOhR0FZcRnFO3Qm7DLBmCoHKOeoTAV2AK9alCjAU3YRakAQuckzCXsyAnEA8I5nvdOa7G02xkpkxAs3ugDHRhGa4kXKGBupfWoYmLsJJMpHNaHAQhdmKDAco5i90m67O7ZawVaQgABAAOsRwOcTIJT1BBsvT5LcnOTmjpouIYvIcB3hCpWxQZYJxIIxMWoPcXQSjUaImF5S1zmDHvHPrjrwiUoNkjLmteOJ06dkO5jRkEGuJzK3aFFVw0mECYJi3G7IVl7rGtSMCcdYiUmVSF5N7fNJIMxyNrn5xUNEZJC4yulqxoWlcZRqjNQcSgmKgBIXFZLGmeHwN1Ih7ta9F6L2yYxus7suosSOUef2oBhltvRdtLxMvdewFmSnqLyEPTcXRN1zusLJSaMTFYC5ahOIr/9k="/>
          <p:cNvSpPr>
            <a:spLocks noChangeAspect="1" noChangeArrowheads="1"/>
          </p:cNvSpPr>
          <p:nvPr/>
        </p:nvSpPr>
        <p:spPr bwMode="auto">
          <a:xfrm>
            <a:off x="2606675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9220" name="Picture 4" descr="http://shoshoniproject.utah.edu/wp-content/uploads/2013/11/modeling_human_head_in_3ds_max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t="3050" r="4077" b="2911"/>
          <a:stretch/>
        </p:blipFill>
        <p:spPr bwMode="auto">
          <a:xfrm>
            <a:off x="1631505" y="1764782"/>
            <a:ext cx="4028591" cy="325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static.guim.co.uk/sys-images/Education/Pix/pictures/2013/3/14/1363267320229/All-about-light-from-bulb-0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5" r="17033"/>
          <a:stretch/>
        </p:blipFill>
        <p:spPr bwMode="auto">
          <a:xfrm>
            <a:off x="6312024" y="1784814"/>
            <a:ext cx="3744416" cy="330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8" descr="data:image/jpeg;base64,/9j/4AAQSkZJRgABAQAAAQABAAD/2wCEAAkGBxQSEhUUEhQWFhUXGBQVFxgVFRgUFBcUFhQXFhcUFBgYHCggGBolHBQUITEhJSkrLi4uFx8zODMsNygtLisBCgoKDg0OGxAQGy8mHyQsLCwsLCwsLCwsLCwsLCwsLCwsLCwsLCwsLCwsLCwsLCwsLCwsLCwsLCwsLCwsLCwsLP/AABEIALcBFAMBIgACEQEDEQH/xAAcAAABBQEBAQAAAAAAAAAAAAADAAIEBQYBBwj/xABFEAABAwIDBQUEBwYEBQUAAAABAAIRAyEEEjEFQVFhcQYTIoGRMkKhsQcUYsHR4fAjM1JygpIVU9LxJFSTosIXRHODsv/EABkBAAMBAQEAAAAAAAAAAAAAAAABAwIEBf/EAC4RAAICAgEDAQYGAwEAAAAAAAABAhEDIRIEMUFRIjJhcaHwE0KRscHhUoHxBf/aAAwDAQACEQMRAD8A8fDo0uDxSa7khPkWRqLp0sVMa0WOBxAaQXAgcYkKzmTPNQdmNvclS6drDRThXJlZLRKYs1tn94tKxZraYmqQOQVZPQoR2BwlGbn2RrzO4KcXkunyXTTytDfM8zvTqDL/AKuouRZRE4LkKYzCE3NlJp4UxZoHM6rLzJdja6dvuVjSul5bUeQ1xaYIsAZi9p4yrLusvtuHIASVwU85sHHjAVIzbJzxxXYr/rXFjvT813663fmH9J+5W1HZDn6B46uH4J1TYVQaOPmAfvVFNkXFFW3FMNsw8zHzUhoB0RKmzKgHiY1w8wfwUCtgWtvlfS5i7fUWW1kZl414ZYNcQuQoFPvRdpbVHI+L9eSkYfHtcYMtdwdb04qkZpkpQaJIau5U8BPDVUmCpOLSC0wQrnAYpj/b8JEDU5eE8lWFi4yWmR+RHAooy1ZocRgg6wLDvG+3qoNTZ72usJ6X+VwggnLmYbA3bN2nly5qU3G1AAZdE6yDb01RRgiuD2mHD1F101Oh6EKWcU9w/etHIkg67ty43Ev9nPTM2uPjMFFARDWjcUN2KG8EnyUhj8xIDW2k3uLcBvQ24Vxjid2QaHgbooYIufOuUeqNndFnA+SYcPDjdxjcZBTWOaTcEfyuIPoSigD5n/ZPkR96Y7Fke02OYNlOZstr4iqcrpu094R/MwXCPW7MQ2W1GvESC2HerQCR8UcBWiofiHbmn4H70N2PI3D1A+9C7sh2V5IG7d6qQzCsFxf4pUMLh9vvYIDTHJzgPguJf4hFgXD+o/gkmBhS8oVWoZmyaxyI6nNwuA7IqmWGza95AniFZUBOipMNVINrdFbYaoWkA6+6dx5FJd7LNaosGixVMaXjLt+7l+asq+M8NtT8FXF6zOWimOOx4oElaXYPZipW9ls7+gR+yOAD3sDhb2j52/XVe6bO2LTptBYBm49V5WfLlcnjxK3VndyhhgpSXfsebUuxDsk5DPSJWQ23gzScQ8Zcu42X0HXxAY05osvFu0VEYxziM2fOSXn92Gbp4kqOKU4ZEnLlfwqn6dzeLK88ZNxSSMJWxt/A2/Fwk+Q0CVKpWfbM88gT8gtV2e7FuxDgGtc6JzbmC9vEvQavYWnQpDN4iTGVnhaN997tOS9WErV0cmT2XVnleFw9URDqk9SfgVZ0cY+weGnmPC7zGnwXpuydg0X4c1O5Ywh2UDIDIBFzmHNOPZihiGeKm1vjDRkGXdJIgwtNrx+xLlrZh8O5rrTB4Hf03FPfgWHUDqLH4KTtrsg6g5/cu71jDLhfM3eDA+Y0UTZuOBhlQw73XGwPBp4HnoeW9rI1pmJQT3ErsZ2XpPu2Wu4ix+Fj6LNbY2NVp2qs71n8TbPA4/qV6W6mQotfF0hZ729NfloqqRLfk8rpOfTGam7vaW8e+3rw+StMFi21BLT1G8dVdbV2VQe7vMPVFOod4Byu5PEQZ4+oKzGMwJFSCO4r6j/Kqc2ndPp00VYZWjM8Sey4ASdTVbgNpy7u6oyVBaDYE/ircLsjJSWjlkmnsBSeWGR+II4EbwtPTq0qtKabAHSC5s+sSbhZ8sTqctMgwesJ9jLVk6tgGFxghvImR6/kouLw2UDK7NETAykHW/HqrKi9z2y2XX32jlK7TaQ6HMaTwLbzx8OqZkqKbHZePL8UfCYhrfaBvo5r8rh01RcVhwHXYW7oBOvKRoozaJmwPqP1KAJGIw5YQ5lTMNbyYMe9ulBqYp0SW/8AkPR0gItW3+YORj8L9UN7wRBaCeNweljCAEzGMa7O0ODogwGgaXiAITau1HucJccvIAujq4FDrOnjHDgmspC3ijr+SAJGKqMrAZnPLtZPdifh96BRoXgECJvIcT1AN/IJVcEQbx1EkfAIV2mQbhAFphsSwNg0nOO8jLE/226JKvdiDq4GTfUj5JI2I8+aCE9lQgotbBvpOLXjK4G4KG8jQyvNfc74tEmiBPJT6VUQWm4GnLgq2m42Cm0mkkALCK22ELpumUxmd5ouNGUADW5KdsinmeOo+azJWy0HWz1L6OcEHOneCAJuLL1nD1Vg/o+wBawO8+s3+9bwtBsfI7wvBUpvqZZIS+S/i/H1XqU62k4w9EZzt5jCykWjV1p5Rf8AXNVXZXYr34fc1r3yf4iBvPIcPxVh2kwZr4inSm1pPK5+5afZeGDGCBG4Dg0WHyXVgxPLlfo7vfjVq/8AaXyKSyrD08FHv3C4LCNpMDGAADgN/FGewHUJyS91RSVLseW227YHEUg5pHT4GVFwOFy5eRc7z9kfCVPISAhYeNOVjUmlREbgm96XxeB63v8AFYr6QOyTSw16LQCL1GjSP4gF6CmvaCCCJBEEHQg7kPFFqhqbTPNuyAL8MC+5Y51MyJloAIM7yAfQJ+2OyVNwD6YuZBDYzAjfB1VzQ2V9Xp4ljdA5lVlp5cODR6Ksf3j/AGTmbBJ8QJG4sdeTEQCuB3GVo6veRkq3ZsbnerfvBUOtsB7x3VVgqU9xBAc08Wk6FXbtoZTAa8mYs0x6kR8UfO8ySwt/mcPumPNX/E9WYUZ+h5ntrYZpw2sZZ7NOtHiYdzKo4foWsouDxz6L+6xH9L9QRuvvHNelGoyo51Nwk+y5rhIc3XzHPULJ9puzncsvL8KbtePHUwzid8e1TnX7jrfHmpk54rXY626bWpqh2Xj3Yd4o1jLbZHgy0g6EHe08Vp4kLvjJSRwyi4s7srGGm7iDYjiPxWlp02PGYAGVkXiCp+Axbm3b5jcVuLMSRoMXTzNgfrkq6pgLS4T0AB8yNVNw2Ma/keH4cUcrZgp6uzyPZdA3f7wh/wCEyOc3nhyV0UJ9LcCW77WSoLM/V2a8biVFfQI1BHWyvauBdNnT5b+IUR73iQ/xD7Vx1EooLKszouho3kj4qU820E9IPkgOCKGMzfa+f4JJFqSVAee1Hk3Jk9ST8UsyBKmYbCZxIIMe7MHyXls70hYcyVZNrZG+HXedw5N4lDweCNy8ZeWh/wBkzEul0DQWRRuIasPCDvgTxJdx9FYbDZEHr8AVCxZt1d8GiFdbHpgGmDynzWH2bLw20vie4di6cYcHcSfyWop1LX/NUHYt4dhG/ZLh5wJ+JKu6NUGy8TpV+FO+S9re/wBn9f6DrLlll8ysIa7EmAcwbHqFeMEQNwACpcOAMUYPuj1BV6vT/wDPxpQcvLf8tmOofur4ISSSS9I5hJJJIASSSSAIm0KGZlTiWR6SR81i9oYMh4IEk5WgXJuADPmdDIW/Wf7V4mnTYCZz3Lcpgg6Zrb9y5Oox/mOjDN3RjTh2d5EnW9ojiANB8lYV6lMxTa9t7AXc7n7LSFkto4s1CbmOAd851Tdl4pzKjSQYawuuNLEqCxqrey7m7pEzaGDa91qrHOBIAzFjuGW7QDpoSVFdgMVSMtZINnMN2PabERp6Qn7WZ44yO9lkkCxcWAuv1JSo7UqUjd3hzNaWPByxoYnTrZXgo6tE3y3TMr2h7MHJmp03ikTZpBLsPUPuk76Ljodx81W9ndpODvq9aQ4WbOtvcPNejVu0zaMVCC6kSWlwvGoyvadx3FZb6Qdl0sRTbjcI4GPay2dA4jUObbyhdkGluLOSavTRJdhJ1smU6MIOwNsnE0wXnxsGV3M7nef3I7iSeAV+V7Rz8fDDZVMw+OIs6447/wA13ZgbUGV2o0PEKU7ZzdxKtF2iTVBQ4ESLrhQG4MtMtd6iykAHetGTia4J8LhCYiM/CsPuhQK2Bt4YVsVHr0yT+rJUBTHDHgUlZfV/1EpJDs8ZRaQcNERjUYLyXI9DkT6lcspNBPiI/wByoWGu5vUfC6HXrZjPkOikbNbL+krVG0SMb7TW8B8SrajiAC3hYeWipic1R54QPiB+KmOKSWmUTpo9X7DdpS2nVw7v5mf3Q4D1J8itHRx7h4Zgi7DvB4cxyK8ZwG0HU3Nqg3HziC08nADzXpey9pMxNPMw3ESN7TzHBeBl6fhPf/Pt7PbxrHNN132SRtSs2sX1QJaRBbIY5jhHzEEc16Lgq2dgcvP7VGkOWm7K4wZMjrEHyiAPJej0eVJKPatHnddhr2kaFJJcJXptnmnVyVzMgCqC4hYlkSGlZJSQKNSSV2rXDRJMAb/uCFkVWHF3QR7wASdAJPReedpsX3ri6bGw5QFrds4z/h5HvFrfWD8l5xi6jg1rjecxjo8t+5cPU5eUkl27nXhhSbZGq4DNOVpJF4Am3HopT9mswzm9/WaHVWZmt3tAaIB6k/BW2FqM+pVadP8AeOa4wbOy3IAO8C9l53tg1hjKjXeMhzGNzmRlDBF+EOlVxp1ZmT3R6PT2aHwabzF7g6lpg34XHos5trbdXDH9szMHPdE+EuaDAOkKR2N206m6oyo3Jla1jWgH231XaT9lrfVTe2+MFSm+gAwyAZIlzXAyS30jcq9lyRlb9lkFnaTDFjRUpmHNEgta4Qd3w+Sj4DamBFZ2GyQXmIFMgE5ZDhFiYPxhZ51EmQy+U3A1sLEctFHxp7oh5kVG9y9jgDZ1MnM3hdpjyRDK+wp40VOLw/1HHOa0/siSOHhOnobeXNXVTFJna+kMRTFUatd3btBLXXpvt0I/oWeoY05ROosfJdGOdkMkKNPs7H5XjVbFjg4AjQrykYwggrcbD7QB7AHCYtO/kunHLwc2SPkvS1NLV2liGu0PloU8hXRACQuQjQmkJgBLU0hGKbKYAYSRJSRQHiTXgb0u+Chgo40Xj8EegonVP2Y6MxPD5KvCMypDTzW2URKwbvDU8j6GVNpXuqlj4aRxEfEFTcFiLQlEb0WDKmXdINiDoQpVHE1aEV6DjA1I9ps+7UHA8dD10rplGw9VzDLTB05EHUEaEcip5MKki2PO46N92f7bUqpa2t+zqGBmHsz56dPmvRMDTNnshw4ssedtxXz1iMM192DI7+H3D/KT7PTRW/ZftvidnuDSM7Bqx8gxyP6HRccul4u4nQ+p5qmfSNKuSJHiHxB5hCZtZkw/wm+vJU/ZXtbhNoNBoVIqRLqbvDVb1HvDmJC0VbDtcPEAecLpjza0zhfFPaOU3NeJa6en4JooiZuesAINfBFwAa+I0teOoTmUKujnNI3az5od/wCIa8MJUqBtvgNeF/VVm0mlwmo4NaIhokgOi0xv4KwGBvOYxGgj5wst2j2rTNejSF2NILo9kuzRB6CfVSyKTW9FMdXoJtWrGFfl1a5hIMzEkTprdec7a2y1pa25htPT7QLvwXoW1aDmVXMgmlVlxaNYLYflHFuvOy8f7TbPdQquYYJzeEjRzSAWubyIIUowt7LOVLRoq+KLWMc27XSMwvDtYPA77oeD2QcVWaDIqOc1uYGCbEl3KAI8lnMHXeKraZfDHmnmBk6aO66r0XsU5r8UxzZN3TyIa78F2wXZHPN92VuL2IKFbunOMtc2HOJLi7IHA24aqVtOiDSJdZ2UjWLZfhMBXXa3Zzx3mKdkyB4iCRUkQwHgRIWRxOINVpa6znnM0zMhun3oyxrQYpXsgbNwrqdXWQGgO5nxfl6Lm08jzUJMZWkW0jKbR8VNqVPGSdDJnfreyou9L6jwYu4EybBoMwT0AC50ndl9E/uc7nUbRUpFreIc3x055y0j+orDY/wVDwcA8f1CVtMC6MQ15dnfnaA0DW8eQuVl+2FPLVA/hNVn9lVzR8IV8b4snNcosrTVVnsXEkFZ7v41Cl4HHsa6SY8l1xkjklF0b6hip5K1wu0HN1uOf4rG4TaVM6Pb6qx/xQU2lxPhAk9OC6FI5nA2X1xmXNmAA1kxHWVndoducLTJAeXn7AkepssBicVXx9XK2AzXKXBlJjZ9uo5xgdSt32T+jXZ1YsbX2nTfWdpSw72i490OqCXHo0cuKy8zfY1+Cl3Kyr9ItP3aTz1ICCfpFH+S7+4L12h9EWy2f+3c/m+rUJ9A4BFP0Y7L/wCUb/fU/wBSFOT8iagvB42fpCH+Sf7gkvY//TPZf/KM/vqf6kk+U/UXseh8ySEbPIQS5vAz8E5hXEjt8BAnk2TGhdcU2COuKk4EalRCp2DEN6lCG2TqTkZQHVIujYbEgraZglQnEyMrgHN3TqP5TqFwJ4am0FgKGEexwfh3nMDIE5agP2Tv8rr0Dsz9MFeiRTxrO9AtmADKw67nfDqsiKAjRKtSDhD2hw56joVKWPdo2p+GfQOwe1mDx37isM/8BJp1R5GCfKQrPEUqwvTeHcngfBzR9y+XXbOLTmpPIIuA6xB5OC02xvpP2hhCG1T3rBbLWE2+zVF/WVhpr+h0n2Nz292hjMkF1SiNHAN/ZOHHvGAkdCYWZ2ZiqGUfWKtRrmg2pDM94mwa50BpvG/RafZf0wYSrDa7HUCYEu/aU53+Jo06hX7uz2zsc3PTDDPv0HAeoFp6hSbT0zatbI3ZjtPSx2dpBpllQd0CfE0QA3MZ1Jkc5jeqPtvgqVNlP604U3Pc/uajAS1pF3NcA0Q0zMXOpG9S63YKrQfnwtYOuLO8NQNB0Drg+fARCu+0FSmxgo4lpr036lzM2WdASBc8xcKMovl7JtNUeS7S2LVZUY/KHsF87CC0iLG2onervZRqtqg0jlIOaJiRAknlr6qRieydSh48BWcGHxd0/wATfKRHqJ5qvxvaDE4ZlNz6FBzz3mYTUY9uTe8sd702F5groxzXZ6FNa0XOL784F9Kq/wDaVaragYTJDJJc48Lxbkqv/Dc5Yym0vc3fcNaSBqToN/moey/pAoPzHFMDKmjQ1j6rcmu+bzOquNndtO8Jbh6DzwLmljPkqZGq0Sgney+w3Zikyk5+IcYDPE8nI0AXhkGfM3Kxr8DQZmqmcpILG1CM+nhBA3k7lttlbDr4l4qY93gb4m022p23n+I9VkNq4WliorNIDWuIIiIp5pDXN1gDeN09Fyxm6qy7Ss7gadHvaf1fx1bk3klx94j3WiZWU7fUyyq+921n3j+NrH6dXFb3aG32YWoKDaLmiBlLWtyuaRIc2Ddp4yVhu3dXvGuqfxOov4e1RA/8VSCUWhNuSZlBXB9pjXeWU/8AbCfh8DRqOA8bJ4Q8ehhQmFTMA+Ht6rtVHJssH9jJ/d12Hk9jmf8A5zBVW29jVcK8UqpF7+F2Zu4/et1QOnkqn6SR/wAYyeDCPQKrgqtEozd0zP42gabA0AhsmXbn1N46N0HQqThdo96WU67c92tbUbDawuA0GbVBMa35q22ZtBuIoPplgzU4dFjma7V0HmTKjGqzAAOyg13DMwkSKbCTlIaffI9BHFQj7uykncj2Lsxth2EAw+IxLixrQRVxOUxoO7aQA52+5JV/U7ebNbri6XkSfkF8wY7bb6jszrneXkvJPG9h0hAZtWoNC3/p0/vamm/LE4p+D6jHb/Zf/N0/+78El8wDbVXiz/o0v9CS1fx+/wBRcV6ff6EFEY209UIFTaLfBBUizGUwuPEE8kSiL+n6+CG8yepQB2q2D1EqbRd4QhYpsgckyk6xCYg1Z1kBjk6sdEIFAFnhcdFnXHxVzgnNNwZ+aywKPQrluhhaTE0bENSLFTYTa8Wf6q4o1g8S0grS2ZehjmIT2zbUc7qQQuimt8TPIqquymH2ZYeWnmEDDMxWFf3lB7mEe9SeWHzAsfNXwproppPEmNZWiRs/6W8bThtcMqxvc3uqh6loyn03LX4D6WcLVEVWvpk7qgDm/wB7T8wsNWwbXiHtB8r+qrK/ZlpvTeWngbhQl0i7orHqD23DbXwuJymnVIcJjI8EGdQW6O04FS8Ts5lQe67y+5fOrtm4mgczQT9qmSD6hXeye3Nal4aj36++MwtbWxUpYpI2ssWesVNi0mm9NvWAp2AZSZ7OX4LDbP8ApDDoDod/K6T/AGugq2pbdwdY+IMDvtDI7ym/opThJrZWM4+Cx7U9rRkNGibus994a08IvfSRzXlm2aTg8mnWylwByFwEk6wDa/6C9OODoOuB8A4fiNNxVFtPs4XPc9hac1i3KGiN4Egx6+awnx0vqa4+X9AuyK7MThW0Krm1K1ETSc2xBMl1O95i4B3iN18P2zqtLQGOJGWlM6y1z267961mzNhCg+zXQWtE28LmumWkEcBBN1Q/SiBnYRq6mwusAM/eVJIA0nWOJKrGSlXqhcHG/RowYR8O6HDqgBOYbrqTOVo32GPhB5Kv+kxv7bDv/iYz5R9ylbPfNNvRD+kVubD4WpwBb6O/NdX5Wcq95GZ7JgnHUWN99wpkbi12oPoPRRu1GKNTE1HG/iIHQaDyEDyVl2EYP8UwgO+uweshUO0KRa9wPH4cVy0dFkJdbqrDCYNr2zmANrExrwgFWNLspXeP2TG1f/iq06jv7A4Pn+lOhuRnSElbV9hV2GH0K7TwdRqA/JJPixckR6FKevGbdFIDYARW0UBz9R1U0baOfmgt1Cdmsmg3HRAiU7TqozTdHa7w9PkooTANWKGE6ruTAmZCBPBQgnhMYUFSKNUtuDCitTiUCL3Cbb3PE8xYq6w2IZU9lw6GxWJBRadQjRUUmjLimbru0RlKVlcHtuoy05hwN1e4Tb1N9nSw+oVFNMm4tE/IAuhvBEotDrsId0M/BEFNUJ2BDU2tgWP9tjT1F/VTMi6Gp1YrM3iuyNF12EsPK4UCp2axbP3T844fkbLa5VcYGgGid51WHhizSyyR5M3G4vDG7ajOkhv9uhVtgPpAqtPjLXfzNLT5ZTA9F6U9gdYgHqJVVjey+Fre1SaDxb4T8FOXTX2KR6iiFh+3tB1IZ2+O5gOaWxzzQQfVYntdtwYt+drS1oDGNkz7OYnS3vLQbR+jukL0n1BykGTwFlmMds40xkE5QSYPE2JPOwXPLBxd0dEeo5KrKOU4FOq0oQ0Cuza7DfNJql9rKefZwO9jz6ET9yruypmmRwKvcZTz4SuzkHehg/NdUXao5paZg+zWK7vGYWp/DWoO/wC8T8yu9saOTG4imfcq1GeQqOhVbamUA7x8wZC0n0mt/wCPfUGlVlGsP/spNcfiSucsZAWRqdd3XqhVhcpoKVGy7w3ajEsblZXrNA3NrPA9JSVK1y6nYqXoaLIqt4urd3FVPeA8lNG5A3NgHy+a4y7hP6snESeX4IZ1JCZkPp8QgFSXmQDxUd4TAfU3JgRKgsFxoWkZEAuhODF0NTAQXZSK4gBwTwUMJwKYBmlPaUFpRmFAiRRruYZa4g8irvBdp6rbPAePtC/qs8CnNK0m0ZaTN3hNv4d/tZqZ/uH4q1o02vvTe13Q39CvM2lHo1nN9kkKqyepJ4/Q9FdSI1BHVWmGcS0SvP8ABdpq7LF2YcHX+avsF2wabVGR0VFOLJuEjTroUHDbYo1NHgcjZThfS/S6otkzpEiCs32h2RmlwF/e5/aH3rSALrmSOf6t0SlG0ajKmeObQwJBVRVpwvS+0Gy/E7K05bGd0mbfArG4/AwVxSjR1xlZL7JHwuWnwFy5n8bHN9QY+Ko9g4UsZ1VrhXlr2ngVuOjEtnm2LpQ6o3g75rQ9rz3uF2fX1Jw5oO/moPcD8HMUbtJhQzGPbudP4j4K0x2HLtkifaoVySODaggnpNMeqnJU2UT0jEVdx5fJciyJlkRwPzTe7Jt9yy0bsEAkiigeSSKCzSVDYnkY9FQZVd4x/hJ8vWypVOJuQagPkk9qdS+5JyYhlLe3jouPbZcdxGoXalS3W6YgtVlk+lTAuVDc8nUpNqEb1qzNE92iblUdmJI1ujjENPIpgDIShEITYTAaugpQkEAPaiyhBdlAgkojSuYIS9vXruKl0cIHSS6PE5ogb7m6YgLSiAomGwwEFx9/KABIJDov6FGq0rPiB+0aBYcvxTsVAAU8FErYcAOLXSWxmBEa8ESphIbZ0uESItfgmIYx5Cm4XaVRnsuI80CphQA6HS5okiLeSc7C2N9GZtOtvgiwaL/C9rKjfah/zVxhu1NM+00joVkamGBeADllsmBuB163SOHu3KZDtCRpG9bWWSMPHFm1xO36DmkazuNllcS1r3SNEwUWhpBPvgZgLzAt62RmYfK14MEgtgxxj0SlNsFCh7LCFxzl2rRgGHS5sSCIF+CHiGwHQ6XNEkRaOSyMo+29O9KqOAB6jwn4QrrY4ZWwVVvvva6mRPtPYO9pu6y3L5hRMZR+sUDT94HN/TFyOO5VGyWOlpouJLTMEGczCDI4+zpzSl3+ZqKtfIzmJp5SQDwM8QRKs9jdpKlBhp5abmEy5tWkysxx3Zg8GI4iCpHaDZYFUFjpY4jKSPdcMw+BhQnbKadHGbgW3iZ+Smb15Lj/AB7Buu/AUs2/usRiKLPJmY5fJJY8hJHJj4o0O03eDzA+9VKSSwjcu5JpLjkkkCGlRykkmDGgqX9RdxCSSGCA1aRbqmLqSAHNeQitrcUklpMTQULoCSS0ZOLqSSAH0nlpBGo/2R2Ypw4e0XabzP4pJJiH0sY9swdSTpvOsJ7aji03tOY8Z4z5JJIAI7FvcCCRcAGye7FOdIJHiibcEkkwDfWnEQTqINrwnmu7Llm2ml44SkkmZOtxDvDf2dOh3Hip/wBbfGaRMRpYTGnokkmhMHh65bcHW5BE34rj8U4gifagnjbhwXUkgOVMU9wyk26QT1KecYCwtJLnEZdNBvvvXEkDO4TFEPbJsBlsNxseqpsRinYfFjOfC05vDbwmzuO4z5LiSTXshH3i27SUXVKOdpE0ZqNEQO6dUyPB4llR1uLav2VkGY54jTUnTeZnfpdJJSg7VsrNVKkR3MBN9UkklpmT/9k="/>
          <p:cNvSpPr>
            <a:spLocks noChangeAspect="1" noChangeArrowheads="1"/>
          </p:cNvSpPr>
          <p:nvPr/>
        </p:nvSpPr>
        <p:spPr bwMode="auto">
          <a:xfrm>
            <a:off x="2759075" y="922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9226" name="Picture 10" descr="http://stude.vonadatech.com/images/Headlights/HeadlightWork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3" y="1988841"/>
            <a:ext cx="3432356" cy="45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63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4294967295"/>
          </p:nvPr>
        </p:nvSpPr>
        <p:spPr>
          <a:xfrm>
            <a:off x="3344442" y="446088"/>
            <a:ext cx="7772400" cy="1470025"/>
          </a:xfrm>
        </p:spPr>
        <p:txBody>
          <a:bodyPr>
            <a:noAutofit/>
          </a:bodyPr>
          <a:lstStyle/>
          <a:p>
            <a:r>
              <a:rPr lang="en-US" altLang="ko-KR" sz="9600" dirty="0">
                <a:latin typeface="Comic Sans MS" pitchFamily="66" charset="0"/>
              </a:rPr>
              <a:t>Photocopy</a:t>
            </a:r>
            <a:endParaRPr lang="ko-KR" altLang="en-US" sz="9600" dirty="0">
              <a:latin typeface="Comic Sans MS" pitchFamily="66" charset="0"/>
            </a:endParaRPr>
          </a:p>
        </p:txBody>
      </p:sp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1494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3018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2" descr="data:image/jpeg;base64,/9j/4AAQSkZJRgABAQAAAQABAAD/2wCEAAkGBxQTEhUUExQWFhUXFxgaGBgXFyAdHBoYHBQXFxwYHB0fISggHBwlHBQUITEhJSkrLi4uFx8zODMsNygtLiwBCgoKDg0OGxAQGzQmICQsLCwsLDcyNy40LCwsLCwsLCwsNC8yMiwsLCwsLCwsLCwsLCwsLCwsLCwsLCwsLCwsLP/AABEIAMIBAwMBEQACEQEDEQH/xAAbAAADAQEBAQEAAAAAAAAAAAADBAUCAQYAB//EAEgQAAIAAwMJBAYIBAUDBQEAAAECAAMRBBIhBTFBUWFxgZGhEyKxwQYyQnKC0RQjM1JiosLSkrLh8BVDU4PxJJPiFlRjc6NE/8QAGQEAAwEBAQAAAAAAAAAAAAAAAQIDAAQF/8QAPBEAAQMCAgcIAgICAAQHAQAAAQACEQMhEjFBUYGRobHwBBMiYXHB0eEyQlLxFCNiY3LSM0NTkqKywgX/2gAMAwEAAhEDEQA/APz5MnnRU7lJjvgDNeN3kpyy5MU4veG4NDBoU3VYTE7JUnCjTNt6gjYBNj1vWFV0XXBkymZb3xHygQtjnSm7NIIJrLIGu8T4VgS7UicOtOCUq5lZjsx/rDQdBhTMakK0IFILrQnNewgYU2KUOXJ7T1afx+UZZEfJj/h3FvLPBICWUla7GVwa6ukVb+gjRKIcNaV+jH76n/cXzMaCmxBM2XJrtmauyobwYxoOpYuEKgmRZxxMt2Puv8oLqkBT8OviFoZJmrU9ko2FDXqKQjagJiUXYQgTbDObBFp+EIoPQVMMIfkUMQZGJBSw2hBUy3A19nhzuximxDQuT2Bob7E6b1R8xSC2SLpZvkmLPYpbCrMV2VDHoI3lK0+STtMoD1ZdRravyEOQNaUE6UsJTHMqDgvnAsmWlsj/AHlHH5RrLSmZOT5lRR6+HM4QQQNCBkhO2mxe0yriK3VGfaDSh4RMYURiySDK7GkuUFp95q8aE0hSqCIum5Fmnk95lG5B4gQ2SQkaAuWiQxJvMx2YCv8Ae6KYBrSY/JJrJAOIC7S1OopALWo436FycZJApWumpqIEakQXaUSzOR3rqhSKZusbCdCGITe6alWpdLKNtwnwjEGIzWls6kplOVMBrWgzjWRStaZ9MaLQi1wCmuHbOb2/PzjQU8tQuxOpf4h84CcXVLtGY96Ug3ELzFcd8LJzQwtAgKrYpUmlC1w+9eHTGHxSpYSEd1UZpiHi3ygSCthIRLI0sjvVA/AAa8zQRKo536xtTtaP2X06Wns9vdOgEHmVUCC1xjxRKxaNCxIsiZzL4zHPMw2M6EC2LkolqkGWVpKRlYCjIgK462bDrDOLgPEUGBrvxTi5PVVR3AN7/RThTYYHdvcCR8pTVY0x9Ju0ZGVxeVjLGqYhrwowrBczAACJPlBUxWDpw6PIxvS8ixqpo81VFPZDY7KFomX2sDvVgDm4i65aVQ4oHpoJNAdecDoYzXOIlO9rQYBnZpSQmLe9YDDC6xrXr4RWXR9qcN6CNKM9ibsygOYGZQ86gV4RJ1IPEOEpxUAuF1Mnzg1aOdgmBhxBhTRZH4+yJrOOlbtdtnin1RoMKBKYacR4xnMkQg0gaUH6cpBrLuHRixP8wHQxhTa24J3oh5jClnLMKhpYXaFPC9dNOcOI1rERAhLIj1u31Pu08SQIoBpIKVGtliYL43TePMYcoXMzl5IAxbim7NIl9ngFZ6YmYzLTDQBQGm+M1wydY7+SDmmZGXW1KGzH7yfxGGSOLhold+h4Z0394+AjZppNl1nel3tMBmUhqDd3Y2EDQtJJRpFkmmmIauAAahx2EgwoNM2B5piHjMKhOsy3UW6CxU3u/h6xpjepq6wQ3FpG9LiOrgl59hQYO9lXDR3jTUQucxPvQw2BPWwoljn3y4IK5JkOftQfdlEAbcT4w/egjJHu3jSN6Zsfo3LUhr0t9VdOGrGA1xJuIQdYWulcpWVCTSULwwwJNd1BTpFATMKcCFFtKsuKpQjYTjxgyiAEnbLROmMSyktpomOA00HWBMWVA0ZpSWznDNvwg3ROFM9gf9UcjC3Wlq9FPaSoqkllB9o4/PwiOnNPBhIuFvALjuGO+mrlDwUDEJ6Vk5aVKn4ku08MOMGYS3K7aZXZ0uOtBpV613A4co3h1LeJfC2TqV7QYa1NflE/RP6rAtk01pQ7mHgRBDTKBIRrDbnRiaHEUKqFNdh/4MO6UgA0dcVlMoS1xAZDjepdofhFPGAROjrcjGo9b0aTlwEFbhcHQt+vIPQ9YAt0PpYtnr+0SQ4Vwws87A5ij06r5xnOtErMbJTM/KMmZi9xiBS7SYMNGCrQkayYXvfI9bUzqPmN6RkWOU4LVKU9l2ungDTCD3wLsMfCU0i0TmjtIRVvLcfAg/WAkDcrAxUExCmRfSuBqi9cFNbEgcy1OsKQmAldk26SpIuqrVwZJreKlq8oYPI6KV1OUxIyxKxDSmZTpOPEMVqIRxxCI9kzWQc/dYZrOwIEsqTpJY14ZukC/QTHP7+lLtUuSACEunTdYCvU+EGxdOhYSBC+mTyR3JfdAoSzFsNpFIIzlgS3iHlKrMUj2QdQFfEmDicnIGhEEma2b5QozWMaUeTZZlO8af3vEG5OSUuGUo4sLhb92qg0qSox3GpMDGJw32LRpSN2aDVQ2zu15YQx81grFhs0+YKOqhQKVeVmGylG5QIDboTNkvbLG0o17I7QwJXeARUDeYESIKIcJU2dOe9UBEGpRQeMFojSib6E2cpzWwYrT8Auk7yDjDEAlILBYmIJgqDVtK94kcaEQuRgonJKmU1KXCR74h0srhlFfYmDiflGwg6UcZGYXK0xvNX8RBPWhjIyvhNOtj8P9Y2ErYxqVYTlnC76uilUAPGhiRfezY880RTi8z1oQ5mQUUVWaBjiAQ3ILngh5FygYNkJTU9mtoDnNcaWQd2IJineEiQlwgZ2TsmwOowlTAuNWEtqDpETUYDexVAwnK6G9jdheuXl+8RSlNFGYHpDh2uyXDGSHJQqaSgoJwIbCuymJPCFgzIKaRHiHFEnWGctSZUxae0t8DmRFJm0pMlTsUyaFBMstQZzMZeooDEmjQDPFZwvJ0or5ZmACkoU0jtlYHd3rwijXFuSXuwc1h8pTHBHYy5aHGrKzHDQSGx06IHe1fM7Aj3NLPT6lIzJ+cB5NdYRh+mkKMRMkn0tHAJ4aGwBPn/ZRcn2R3bCbLamtqeUE5xPP4RmBMdb1nKM9VajCW5GFaig2UwgmmRfSg2oIyS8iSsxqXgpIqF9RT8RNOFIW4zRJByC0MlN92633QbzHkPEiKYSTZTxgC6Gq0ri9RnGbzgFrgYglEOBEyEzYElFh2ocjNhMANeOiKCi4gk29UpqwYF+vRHyhkMKvaKwC1/ETTWcdMQY1ziQBbWmNVos431JSVZ6qaOTurm3EwwaJhA1IuUA2MV9UjeoHjD4CgKgOSK1lFe8CRouhR/KphS060wcNSLYsjTJgJVqAfeqOAoBALVu8vCyclOM+Gs95ugBPjGDZWLwM1uzLNlPUVbehWtdrKCIxDozWDm6k9NygSazZT5hQidiNwpGuBYlYRp5JC3W9mBUMxXUXJO7EAdIUNaDJF00mLGFLZSSKS672A+UP6WQ03uiTZ1FoUlIdZxPO8acBGY3WZWcQcgsS5ikd6bK3A48O6PGHGH+KQzrQWyiimgx23QYBBKKBOygWPdYKNFZYr0UwA10XRJboXUtMyn2ybinzWGhy3hXwtc3/VHMwIKMhaWwsalUw0jPjSIlzW5lUuclQsGRzjWXMvYXRVUBOkEN5Z4aHE2CUuaBLiqdqlWmWgVlMsZxSZSu+jV4CI4mtdnszTs8YsNuSU+hTAoZWFD3qLV8eNQDFqbRUFjvMH5UnVMDsJB3W35LsvKF1aTJLuKbRU7SQaDPgIdtF0yJSPqNOpO2TK8oXTLky5bgYGky8ONcc5gGjrkdeQTNqGIkHr1Q7Xk2ZOXtFcMK4g0z66MBhzjPeZi/HrgsxoAyHBAXJVrQC4FZdSNX8mjlAHhd5nSsYcL6EzZbHMLAOsxDXOJbGnHugdYLnAC99iwB0BM27J8uWB9WJjH1mIIofiC+JhmPxCw63pHMw2n39lGteTqjG+VGjtEpyDVhWuk5XTQcIM2628Fix2RK+pMp+Hvfqh8TglIBTE+fZUFHkTi/4iFHIGvWFLnGzYTtY0GSgHKsmlBZwF95vNjSAcWkpgGLljyuErdLqNVAabu8MY0WQhMWeerNfDzQa4ihYHb61R1hLZBNB0pjKU4UH1l0UxDVVjjnxWtDhpOaKU6piGlSdSGKSExY7TRRUPTHOPZIwoCMfDZCtcJt1wTOYYvHW1c+rbBVKtWtSSPmeQhi8E3+UA0jJL2i1MuHgcfAEco0ISAtiWWArnpXPWnI4cow8kSTlKLZ3ADK02imlQAMToqSDQDTGzQ0ZK1kyYZT1LyymagIBO5s9NPy0LYjCDdIWwcZB3myVy9IQm9fREYm6w9alK98E40wGGOMBpDZBzVHAuMjJR5VplKpHaq5ObB6D8mfhDXJWi0dckr2AZsVwFasKiumoqBU7hDTZKGrf0GXoEw01uQoFMSWIAr/AHtgYkwYvvo0uh+rDHVfZtGwmBilaIS8yzgrRZQU5q0oOGkk8Pk7XFKQEg+T6HHHcD54RpRhYtNlwASW2PtUJPQ3Tyhe8GtPgK7I9HHZS7G6oz1z/wAOc8oxfadCMXhND0Sc4gTCNBEpqGAKrUS0q03pLOAupcRaUzkn81RjuiIpDHiOfoLei2OWgD3v63SBt027gxA1IQg/LQRSGk3ISgEZBJVJONN5NYeGjShJOaasdlaYwRe8SaVGaAxuM2RccIurVosos5u31dqY3ABQ6iaExMOLpLGZfscuYSFkgF78IOjSg/4pOzXjd1Gh/TXrDNrAab+X9lHuWzI3n+gmsnrLKl+xq9e6RMdRXbV4Dqpe4hyoGYQCM/VfZWn2rB2qo0Fc3n4w9OMNnKbhf8YSIyiSQZiJNGm9KUk8SMDthhSYPEEC4luFDtGViQVRFlqdCIFrvpSsJc53TgAZLEhpjLQLMI2IfIxiwnNAOboWO0Va1M69q9Uce9WGDIPkg6pKSmy3bG5XbRmPUmHIgZQhilY+juM6ED3APGBhm62LQvgmscyI2D0CYELtxag36e5o5xKTkntCM0tSw7Nn3so/Tm5xNz3EeIBVa1ou03TH0uaGPaTDtK5zzijGMiQFBxORWWtB9lplNRIPlBEjNYxoX0q0PXDqpPhAIGtETqR5SXjjg29h4iGG9I6R5JxcmVwJqBnKm9QcwIw8mlaZjxe6OzKoK9xgowDDVqukAnHRCk6LowkCwYgXAa5lCHAnZTYM8ECBmic8k3ZrCNNxPgqa6tEDHeFsNpX0/I80d5SoAzs3d+cEPZMStheRMJVXlofrX7QjMFrTqIzrjwoAEZpyRlaR7MhydBDeREBrH6UHOAyQMpz5kygVJgWuZiQteVK84q1jhcJS9jrFLyLEQL0woig40Z2Y8AQMf7EJijTf0TYMQysis4Zvqhdp7bkljtu0oDqvaNsTxlufXXkqYGnRZYeeW9sBVGJrUnGvq1APOAXFvmU2EOvFl1bTNp3SLuj7M+IJ6w9ugkg9FBmZQuL9qh2OiCvOjdIPiN3GNs70jmNdbDPBYlW+Uy1cStl0hTX4jSkNjfNjy+EootAsI2k+6Xm2iSB60kH3g38o84ABJu7rcqECIAPW1N5Mtqy2DJOlBtDBwRuILCkO2IMnPR1Cm8E2APW9CtGUVqT9Wzabj4cKA+MYEAQ11tyLml1nNPP7Qktbk92WTxr5CFccQuixgYbLvbvX1QusitehhHgOVGnCVQm29SMazNrXgAeBJ6iM0ELEgoH0on1RLpuqeZqY0mIlCBMx1vXyW6ZLNVuj/bXxpWNBjNKY1JyTlu/QTSafhJH6oi6k4fiVdtQRBAXJ8uoLIJpA1EnDeJkWawOMZ7RO6AoF5YJJjZHuu2Cy2d1JmzKEey94V43iISsXU/xpk+chVpQ83qQFVmWOXIUOjuEoCSjVU11q1Q3DlCMHe+ICD633hqLnFhLXXHoP+5SrXaJb4rLSupgcf4AKc46QamRcCNZv7LmBYIAbHofklRbRTQFrXMpbDZ3h840eQTTrJRrLbCuBdgN94dVFOcKGQZTF0iCjTZQmUYAnQSK599OkMXIYRoTDpOkhQQtDqz+AI5wsQcQWxTYoEyeScR+Y+ZMNJIlC0wiTLACpYHgKn+sBhxG6zhhySEqRjor+IgeMFzg1Zgx2VazzLrAMrE1GCgk9CAREw0PuITkltrqtPs0s90S8TnLDvCvs56V3ARjS1OQFQ6QvlyFdBYOJdNDthTXr0HAwrn4LC562LNcH3i2vQo1stzmqXi67WN3gMBFWBn5EXQcXZAodlkJWr3F2k06nCGe4EeHNTDHTfJHl5QSWaywrHauHMgDkYlfWrFrco4osy3zpxo0yWg2a6U2U6wrKYAiSfW5WJvMBT5tnmNMI7RZmfvXj0JApwoIqGtZlpS945+a7NyaJLgzMaUqtDvzgEUgmk9zbZFI2uwOgm+W33SNptM1mIlFilcFVadFEXAaMmjd75pBMeI8VQkG1XR/0tdpT5msKRTJlGHa15ixW8AXeyl5vWLGvWuPCOeCLrpibSt2nLUoLQSEL/eY3hwW6OpgGTphM1gGamz8qOy3bksDWspA38VKwcITAQgSae0pb4qUjQTktIT0q0yxnlV/3WENDtamY0JpZ9mb1lmJ8RI8T4QYhLfyT9nybZnpdtYQ6KuoPVV8YQwc+ScFzdHFHfIbjFbYzcVI/nNYIaIs4JQ8zGFcTJ07RM7QDVKH6TA9CsXAZtVNmkBR/08ytMTfYVOvPgNkPTaf2vsU3uGjmgfS5A/8A5z/3W+UMY1Jb60GXlBVaqIynY1fIHrAcGkJmSMzPBM/S7/2gRdtwqfynE7TEy6poIVQ2npB2LDoUY9nNlDb2l2o4VjAnSlMA2lMKLQy4tKcf/YWHDu45oDpHX2tLScuXwhNYm0ohGkqww4XIwxG8jraicOUHrYuiWorRZZG2lehhibSkETELE/KbdmJVxQgNbqnSd9YQOxXPJOWYVlL7/wCUwGzujwAigwpDOtbWynDE8TTxENICWCVs2VhiGoN4+YPSAS1YBwN1xJcxq1UOunAnrn6wuSbNMpIVB3VmKSDXujCuokmmka9sZxlZrY0rkqa0sG6p3kY7q6OFIFtCaTpQ2tjNTtAxoamsz5g6NYjBsCwRLpzKDabSo9VQBj7QPHMMYY3SNkZpJJ1KfUg5+8WJPQjCBdPZaSZiSJa7KmZ5HHnBMFLkitaFJqyPXRcJA/Mp8YBJNkQAEwGV6YFDroDzoQekYE6UuHUif4myi4JiNtL4U1XTXGNYXRgmyHaVmBb5RrtaVRu5X4aEwIxGxRs3Qpxmg4mtfd+ZrDBgQLpUTJ+TjOa6OzXa73QN5hXuwqgvkqqejSqDWaGIziUtQPjrd6wGuxfig6RmjycgyyLxvAUr3piKeGB8Iz6gZY6d22JStDn/AI7vjJK/4KrMbjCg1nNzIh4AF3BBz4jwnmht6PMcFeWTqqT0AMYAaFsZ0rUv0WmEYvL90MQRvqsPBi6HeCYC+Ho+qmhz7HH6lEaRkES4xdPWPIT50oAcKsZZG72j0hzjiI62KeJkzK3asjz5ZF5bur1RxwpzpEMeK0K0QJlOWS2mXRAsy8cCzTmVQTqpQU5wmEH6TSRnxT7zXBp28pddbQ+HBiATxjNNrdc0rpm4Uuf2r1AnzJlNCEMvNSY0uGjabfSbwnTsSjWVxgQAx0tMGb3QAesAPGvddEtnIIhs7Kwqa7gy+J6we8R7s523owtYBoz0Gx73O6TDQ6LBLac1tZqn7Ms7alRqwoeGiahDR6rYHOPgBKNKacTd7N6gVxlrXkSISpWaxuORh16OSZtNznd2Py1JpZdpNAwKAHP2YOB0YVHMw4c11xdShwsRCE2S5jVoRT3KNwGk7KxVsOOHnZSqOFMYj8oMnJjF7t+pzUIAx4MfCFc2MiN/ynZUP7AqtJsdpl50LLrEytN2I8IU5psYNkNps0ghpbhRjUEEjfn5Q/ehhMtukNIugtdAUy2ZPLgAMfil3OZYgiFDmm881SCLBcXIUxAGYFl09mwzb6nwgkONmpcTRdy7abRIHq2eYMPvVqdtajpBAc0QefwhDS6RyWWypKKXRIRTSl72t+aleEKWkmZRBhfWe2ohvY10d1cNxGMP4TZzJ2xyCTxgy10bJ5krNpyjeN4IhY5yUT9ta8YXCP1kBPOsyps+/MOArsA8IdrXRaSgXNGdkUZJdJfaMCBqIAP5s/CsLWhhDdJ69U1I4yY0deiQmspxKH+IDwWNcI5oK2lVNQHHx/8AjGzRvrT49IF0ywdpJx5QFsKiB0GYEcTDeqWCjC2gCiuQTtNeenTC6UYXXtjMLomlhtw5/wDMEkaUMJ0LcqbNA7szDVfHhXCDDUJMogtM4GpdVrrmj9xhCBrTwc4VOzZYZFpMnyH1DvMw4qRXiTGxDITuS4MRmAn7BbLPMVmzuoFBfCBq10PiaYYAwzXxYjriEppzl1yXJ4mSu80lqHS5qmOqihabjBH42j1Q0wZ9MkpLyg4rglDhQXQOMIbiCVVoAM4eaBaGYm6zooP3angKAk86Rg1oWkuQLNKQHFJj01L/AMxTFH4hIWk6euCq2XKZUECRM2d3+6QrzjsRx+kQANR2fa+tBDKW+tRidCVwppOBgscAIhK5pmx2KY0jHGu9kI8jGmUfJEXJcw4qFbYGFeRIJ4CMS3WsMWpVbI0yUKrKeWaYlg4HPRETQa+Md+KbvnAFrTAOjJHs+XqesCNquD4msOWQdHXkkkEZQmltyuT9eoBzrNmUB46DxihrYRpHoJ5JBT0RPDnCWtWQATel2mSQfZMypGzbCjtDXZk7j7omk8aOXtKXFjeV9w76GvBhDYMV2zuPshjizo3hU1mB1CqUQ/dvKATs0CFbLRB5HjZFwBMt5/aVtFjtBzFh8fyg+pWmP7hDseRZsw4zbp+NieQgueGi8nYfpLDibAbwmZ1htEuqK0xhpN26p4nPyhg5oIIYNsTwREkfkeK4kmYB3JOOygx1nMTyjneGl93R5aAqUyQ3SfNSrbYJtauLvA+AEXFOMrqZqgpd1AFCW4L8yIGE6kZGtdk2qSM6s29wP0mGxwPC0T5yfhMANJ5KnJ9IpQFAl0fhI84g81nnxEck4bTGUrM7K1nf1pZbfT5xMUYMjmUwqQImy3KmWEjvKRuJHhALak2JG485TS2MgfX6goc2y2HP2uGqrVHMecWm1pn0HsIUfFNwAPU+5lZpk7XMO0RA/wCRo9l0Duov7rxZtxOFF4iOwusoBiWdccacIUeaourQaxuMHwoXWbrMaLebrAIRkDNNyMj2g49mwGtgQI2EoGowWViTklyAszs/4cedKwA6Eh1puz5OlrnC4bMeuMZAlHaa2ABwGYVqBuGMLARBOlcmVJ7oO2ndB34+UMHHSUpaM0XJtid3CKVUn7or8vGEe7DmqNBOXJan2KYpNVnV1tRB1B8YYQTAM+glIXR+VvUx8JU2OvrdZy/tg4TqK2ML76Emk/8A618o0dWWxenFbl5Plk0WYa6q/wBYIpONgsawAkrtpsglmjHHd8om2DketyabZdb0OU+NUa7uvDrQw+HWlxakxMmzGFD9YNt1z+6BBGtaWnOEuqCuIKjagpXio8Y2Io4VyZMXMplD/aUnrXpBBK2EDQt2W32lMEtQQagGA5BaQppsdci/XmiHuFgetyDOnT2PftCtxb9sNlr4/KXYNw+F2QhB+0Y7FHmTAMIhWVtlpUdyUKDTMmMeNBhC4ZRmFidlGcxF+bJ4UUc6kw0EIWSkyfQ1WZZ03EzD4gRiyc/ZEPIy91wZQxxtI+GV8l842AR/SGMk/wBpg5YH+rNI/CGFekDD5rTrCBOy6oOCTG95pg8Hhot+SA80s3pDXAympsZj/MSYQtcMinBbpCWfLv8A8CnfUQwadPNYxoXy5Td/Vs4OxanwiuAxMKRcBpXPpdoU1WTNT3DMXzgWjJNF80z/AIjMOLLaK6cAepSsS2cU8DWotptKKcUx2gDyixB1qTb6EJpomUCyVG3Gp36OkHEAIhGIMzsT9hyaajAecKHFpkIkqz9LmJ3RMYAaFYjwIBhXvLjJKVlMDILk0znFAXO0sawsk3mEwhuhYk2eg7xvNqqWpv0RoMyUSQRAXZhVRnFdg8oMa0s6kq1uUaC280EHCTpWlFXLN1SBLTZWvPPjAawB0lF5JEBGsWVLR6yGlPuUFPOD/jsqGMIJ1G/A+yU1nNs5xGjMgcFdsWXJc/6u1orHMJuYj3tm0cY2Gqy2jUjhYZ0HXr9Up6Q5IMhhdoUbMadCYcU5EpSSLKZIswOcx0UqAcbpHOtK9FZsmoskzFqt3OSMTsXRWOPtZdRqYJ8J0DPb1CXsDx2gODh4m3nNuzzHmoFptmOCYa2xPPN0hRBXUVPedXPWKKZCH2uqC0wZWVfJHpG0nOgcbcSBsrFnup1Ww8R5jr3UDTe12Om6DqzG73VCZ6Tyc62dt7NXwzRFlKmBDnE7PtUe+qbhoG0/CXGWLPNqHkLxFfOsUHYqb70yeXJL39Zn5xHlPIlANlslcElDfe8CTE3dme3MHeqNrh2R4fSyZEgHCaqe6P2rA7t40Dh8rd4DpPH4WWsUls9qbiGPlBh/lvWxNVXJ+QAVBW1My6l8MWw5RzkuJwiOutaqYEGDfYPfkrpyYUll7sommDzAGPmIei0PcGul3lko9oeaTcRIbKmZMnzHmMrMDRSVCBVUkaMBWHrUu7c1paGhxjL3MhFji6mXgkxrJj1iyn5UyraCaXjL2Lh/WKeECGtG4FThxuSeSQE+0N/nTD8RhS4ahuCdrCcp3lcaVOzlnO9a+Iife09Y4KvcVdR4oZmuML1PgX5RQQclNwc2xWTaG0kHeoHhSDhhDEiJb5g1Hi1OVaQMIRDiFsZVcZ5aHn84ww+fWxElyHaS0t6JQA6M4z5u9WEOUgpm6oXLCZzzFUzGS8wFa0A5RKo/C0uzVKbcToC9Bl2ksiWVYhBS8c7HSflsi7KMsDpmb+S5hWxEwIgxGnapQtSD1ZYB10xjFgGiU4cTpWrTeuhmqa5hmHIQGMc66znQYUm0Whjhm2ZofDFkFLnO5NI0QFgZQg2NKnfWFumsjyXWuJMK7FFkwIm6qM0oAFGNesSpGoD4gjWax1swmrBk93HaF1Ck6TQ13R6J7UJlxvqjoLmDXRDW7ZH98F6qw5QlmWbOwLEKbrOaLezhd22vKON9et3veCGt3n11cEW9mpQS4kv8jAHkNO/goMy3MrFboUg5gMQfGHe6o78nE8uFlm06YuG7785X2UbUxlql4k4k4nlEwxmKwhWxuw5qBMJimEJMSwBBQWysCyKZs1gmP6q4azgOcHL8rJZ0C6q2fISjFmJOpcBzPyhS4aBv690QHfsY4/XNMjJ8pfZUbzBHaC3Ix6LOpYtZ68oTtisVnY0a7TTSkWd2gtp4pJXOaUPDWiJ8/tKZR/w9DQhidgI8o42dqfUvhXYezYBd3W9SZlqsQzLO5D9wiuNx/UJO7H8lqTlCyqaq01eJHhWFN82jraiARk49bFbsnpUqLdQ1O1wCeJhXCc/dMLdDrglMoekDOKNZ8K1vA48CFhwHEZyOvNThgMgQdenkgyMsI5CuHxw74D/mqrdYMEaOtyNj19py25OkpUlpgGsJgN+cjiYGLy62lCI08/YJISpbA3LSp2OjDwJ8IEt0jkm8cWPEpZrGw/zJVNdHHisPISQeisy7LeNO2kDe9B4QMQ6B+EcJ6I+U4cgN7M1Jh1SjUczTwghzTkthcMwg/wCH/h5z0HlGnq63WhMy7B26PMWqlcaHboGswrfEcJzTHwwQbKNaGeuaFjWmBCbs2VLQBQTHA1FqjkaiFDGjIRw5LOOLO+4809KytOpi6H/bT9sG/wDI7z8oFjP4jcFXsvpJKIAnSQxAzig+VIk3/Ipk4akjzRfT7PUuWx15ELM3KdlOIs5J2kHxrHR/k9o0kdbFJvZaTRYnif8A9JV8oSf/AGycSP2xu/rH9ufyj3NMaDvhJz51mbPZZfBmHhSAatTSRu+0wpt0Tv8ApITHs/8A7enuu3nWCHuOrrajhHnw+EezvZdMuYu28G6UXxjYnauuKGEKrZLAk31HDalNVbgDgTsBMDGBnbrajhJy4dBYtEkJhnGo0HSNPXQWA66KXmT1wvS0ammrV5gxhiix4LEN0rDtJY/ZuNzg+IEYFw0DithGgon0OykjtGdRz6gUgd5Giet6xpHWAqdksNhYEAKaZiZlCdhrQdIB7SW5gf8AtPODzWHZyfxJ4HgumVYJeOFd4bpBHanHIbgQh/jkfk7fHIQlZ2VrMa3WOyqmFD5/QjaE2F0RI4hL/TkOHa8ACPKKB1PS0pIq6I4pVpkmv2g4gw4rNH6JXMqnSFuXNkf6o/vjG/y4yYl/x6jhBeN32nJSo+HaK41EA/OIP7TQP5Mg7lWn2btDTnI8p+wizshyiKmWu8YeEI11N34O4/KsQ4Zjh8KNPyXIBxVuDR0dy+M+HwpOe0ZQfQlDbJtn0FxxgClU1pTVb/HrenMl9nKNBeYHQcRyhmdmcKgeTu91Ct2trmYMvPTsuq1snyABUBa56jEDxEVqMqk+HLgtTdTwybledtPfe6jM66AxJ4Q3+MHH/XGV9Up21CGTUNvZU7L6Js2LKw3/APFYP+pg/wBl/RRfUqOjuLjzkfEq5kqx2azikw3g1QS5qo54RwV6rg7/AFtAA3rrpUi5v+x0k6NHrKq2GRYXassSTTThTrCu7Q8CXSB5iE7OzgmBfbK3aLRZ1VxJ7MMK4Ko8o5sfaqlSQDg9PldVOlQa2HQD6+wXlFI0lQdVAOl2PZBbH/hnf9rjNH/nN4fCVmW0ykuKABHNThpMZpXguIlTil7HCGc8lAAAIn0I0qCIkTe6o0SLFLOtNMNKUhDE0a4MLLomah5wcLjkFpCzVzoPKH7l+opcbdJWllt9xuRjdzU1Id7T18UxJs1f8t/4T8oU036k4qU9aMLGdKHkw8YBY7UjibrTdikpLoWYDZXHlE3ynbAMp3LtvlM9QcCOJwzwKdmCc0rvyKlSLRKBxbDbD4vJDCTpQp01K911/N+2NIRgrn0cviJkumo1+UbwrS5MycnDGs2Tm0sAeANIII0IEHSt2jIrJ6xXNWhdBhwvVgYm9T8Iw6P6+UmbDX2k4ux8FEHFH9FCCf7CYk5Amt6iS392aPMwQ9usbiEIdqPArNo9GZw9aTNXcA4/Ka9IaR5b/mEk9QftJzvR+YNH8VV/mAggTlyQxDXxSxydMGYcmHkYUgZFOC4XEoizrSmZnptxiJ7PRN4HJV7+oc7+oRkyjaD6yht8EUo/F8bUhLXfkzgftegyZIkTJd6aRLevqsyqN9TBZXewlr9hHwErqAMFmWqIPsFXsljkKKrMlV1IwPEtXAQp7UwmCTHnYJf8RwEhl954LljskiY928s5qVJwKjcBn+ImHPayRhpiB6HmUKfY20yalSZ3faflIiBuzVVphgor0AAhvFiAeZHmfZGaDmEtI2QVOt2UWIK3XBxxYdc4gv7M/Nj230dSuVv/APRpt/Np9Rb4HFQ7H2N6loIZdVwg111DRQdk7W0SMPD4C6DXp1RLWu3j/uPJUrXk6yzlFJkxaeqFxA4GJkPYZqNbOuYQxVDamTGqBxuDzUlrV9Hbuzr9NalWpvxB4xQUmVGyHAbZ5IEVQ4B7D62+fdOp6VJTFVrp7vyNIn422Dkx7O03xJCYVfFu7uI8DSEBhVIJWpeTGNexmypnxUI3ilRAlp0wtB1LiZCmsaF5S/HDeEaeB+EL6uI+Uynol96ah9018aQQ+kOoSkVDo5+wTtl9GrOp7xZuIHQVhxVaMhzPwlcypH1HOeSpmxylAEmUDtKkxHvu0vPiMDcqCjQY2XXd533L57LNCljRQNQFeWMRqV2MdhLiTqHVlWlT7y7GiNanfTXrRQ54hfCHgkTHFazTHt0eCxMy5MlkVEzHQCzeAp1jna4Odha2+73BVgJZim3XkYWH9JQp78tVP/yOAeV8npHR4+ujzUoZ10Ehbsv2dx3pctzscj82B8YszGReygS3FAB9UgbbLIws8ld85m8RG8Wsbk4g60o5TQg4MSP5YWUYhbMr7pu/DTrhGF1jA0db0C7j64PwA+cAojrNFm2kEZiP/rLp0xEO2I8UbfopTM2nr1EoUqzBjgto4NX9MY4BlHH7R8RzPW9UrNkwg1DzlP4gp84g9zSILCfQ/Sq3E24cFSdJpFGmO49weRhW1gwQ1ro61hKaeIyXNnb8oP0ZR7E6usXv3Qp7QDm3rcqCiRk9MS5U4/ZzJw2NMZf3QoqUdLOE8ileXt/edq29ttUit+UJtRgWmB6cCoMdlKk54mkbbRzXI7tFJpwvz2eyh2vKDsKmSAdJNnXxEU7qrpnfKzalF34kJSZaJxBuygwGe5LPUAYQDTeM5Ty1Jpbce9KH5vnBDH6uH0gSzXxV6UZJQC69K5wou9KnnA8ZNgsQyLrttywLLNKyXYUAxzZxXCgzRJ7S/wDIdb1RngyjrYUsfSmcc0zxMJ3DNXW9P3ruv6QZvpDOY1M7HdTyjf41PSEDUcdA69V2y+kExTmlTPfUeVDFmNe21NzhvPOVzmlRzcwbLclTsHpOL1JkmWF/ASD4wHd7+zp9QE7GU2/gCNs/Ko26yy5gLpZywpUC817gMa8ILKj22GHcPpF4xZudv+l5d3AJ/wClmDZU/tis1dTdx/7lPCz+Z4fCHayDmx3iIwq+q+s0lSe+pprXRtgEnJa3X2tGdMU0ExiuijsOlYEAZhGSckZcozh6sz+I18YwadHBGW6VRsmWp+ljwC/KC7CRmZ8yfZTIM+EA81Vl5WnEYTDx/pHDWY9t3NttPMldFKrQBhxg+YHsPdUVnzmu940OeDg7PhxAWXZTb2guiRHW1X7NJW7QoOWeAMFWCDA1KDhVaXECUra5glDuy+Vc8d9KhjgF2WuF5tftJabtGwFeXyrlJmrSRjrug/p846B2Ck3IDd9pR2uo4XMbSodomTlFWUqNd0DyiTqQboCsKmL9uKXNomaGP98IWPJGfNbTtD97++EYysIW6OPapvx8AYw80T5JgFSKFSx1gU5ZoV//AA22os/4uSE8gn1VI+LHxgMa+blElgGXsmBYnpgGrvioDkpLI+1k2ef+PnGg+W76SS1YMuePvcxGuNS1vNfCZaBr6RsXpvC2H14rqSXY99F4m74MIwqR+0ejvsohnl/8fpO23IlmWWCJjGYfZRyw5/1iJrVC7wuMefQVgxgHiHXFRpksICPrgfeNOMdYNQXFT391ynBP4jrYsJlmZL9Uk+/3hyhHnvPzvw5Isptpklgwzq6hc/8AU07SqHgR+qI9zSJmDvP2qguGR3gJvJvpDMvgy0IbTRsDvBEK6kyPyIRBdOQOxewnWmzWpQk+VV6ZwMQdhHhmirezVsGIOUKlam0/huXgvSPISSZlEaozjWN8WwGBi0qFPtR0hRheG0bYTuj+pXUKrXIklxUEEo2v+sAAzDgmIXrQjmWpmoGOg0BqNYOvZAqAtd4Db1StwunEAD6Ld6XgQw3VoRwibnBVa06E+jCnrdYQkaAmE6SvM2t7xwJI1Ui3hj8VCHTnxKBc1tSHxiIhLhMyuTJDAVxprhH6jxRF8uC+SSTnw4wBhbclNfIBO2RBrjOdjEAJe7IOI2VWyysccBthhWa1uFxHpmndTZVzBOz3XrLJNlooFCx2Y9Y8yv2eo8+AQNy7+zPpUf290z9OGqmwHzOELR7N3RuZPW3gjXr94ZbPXWlTLf6XSJeBYE6k7x54AR1Bryc/b5XKQ3M8/j5UlvTV2+ys2Gtj8h5wxZU1xv8An2ShtIaOuKn2nLs5zVlkr8N6KBrh+yBLTo4pF7dMY4CXT3fmYpgcdPL4SYmjRzWw5IxEvmfI0gYCP6CGMaAhmUNLr+Y+cYNHUJe8dqQ2VBpHI/OKimzS7gFhUqE/jxWe0AzefzhHMZoPBUl2rijS8pMNLcz84kWJgSqVntTMMXbg5+cc7nwYHEK76JDZvsutmc2hnPEmOqm0OFyBv+V5LndoDvL0HwqmT7D2i1Nw7GRSeVIm51QPwh3E/K7WMbgxPg+gHwOaeXIFmKktJUmmcC7XgDSFr16lMAyI0yOVk9Gi19XAQY0QecyNyiNLsgqDLRDuavOpHSHjtD70sJ69PdZwpsfDw4bQVhpMkYoJX8XzSkKW9pFnNGz+0WmgR+R3KbayhzSEO0NLH6BD95U/YdbygG0j+J63JXsr2az02hVbwgl7h+VuHMJcLSYB63prJ8ko15aK2ppQpFGsNTLhCzv9efurCZbtCf5cg7RLp+rygPoVtLjz9lBlTszjADTt+5Um2I09yxIVj7LYLwIHlGMgeLQmZTa0Q0W1JJslTSaCXe9wq3StekYHzG+OYCYtGkcJ5SnMn+j8wmryGAGlhTzxhxUe39hzS4WHXxHNW8oz1QIqlSFUVQHGsRLsRxftwVWgjwxbXP1ZectkxHPqMrHZWKA1SLtn0t8pMLBk/f8ASrWP0YLIrCcaEVzEdKRv9WlpRxVRkRvSbZNLZlFdR/5iruzvF7LnZ2ui+wdxQFsZGBUrx+cSNJwzHD4XQ1wdldZtBrRXIcDNnqNxhBTIuAdyaTkeY+UWTkZGWpnFR90oT1hwJP4OlK4OaJJAHmYT1n9GprKOzmJLX2iQQT0harmZVSR5dFBkzLLnXM9bFOtPo3MWpM2tNQYk7RhTnCtNI2YZ3fKdzni77es/CytqcYX5ze8xHQEnrDdwf4Id4AJJRHtTutx1AXVmrvoanjAALLTyRnEt5PkWa+Fai1wroHOIVe0uYJDZ9FZnZ8Ys4A+at2jIIINx7w0UoRThmg0u2UXG9lKrQrtbYbIUqbkSZoFeMdmFpuwqYL48TSEB8kzFxKGELCbArGo1v5ciEtMlkaKQDSe3NMHhwkIIG+MRoWa4jLkiI5zV/LEzQB0cVQ1nHMjcU2aha5zuhf8AHB0KgqlomyX7Nm9nkIo3s7m5BTqdrxWJAVDJ+QWc4hgNdItgYwTVdG2FyVK8D/WC4+V+SdyhLlSFF1VY0xLmprqu1p4xw/5JcSAIvaLz5yV10qM02vfMnMG0bBfjsXnzl6be7hEvaigHnSOltMP/ACKRxLch780c5XmsMbQ7e8ARyMN3DGm1tqQVXGx5Iku3zKEnsmG2WB/LSC+af7m6UEPdhwdb0BsoXzS6p9xD4loA7w3B32Tw0WNuvRHSeij7Mg7WUdMYk54fZ8HaVm0mg4m5+gS72hK1oSffP7YrTqmm2GWCas01RFS+5GXKj5gGPxMf0wp8Wjh9pRTwjVHnCIbXNI+zHGo8WEHvXgYZ62ylq0WVvzv15AFLz7TOYUvIo2Xf3ExBtEEzJ3/CemynSEMYBs9yu2K02ha0a8D94KR4GCQAbEjaqjxDIHYnJImsDVSSdPbEAfDSnSGDDoE7PsIE6J63I30AkHGaGOlZlf0CDMZjiQgR1CFLyZaAcJs2mozaeRhcLdSwcmRYrSMLznb2w/bBwMWNQiyuDKlnDEhkIGgnvbqRyB3mQdQyWb2Sg2xpg+Zj3UnKvpLLqe7e2BaDmYq3vgIbPqT7BF1Ki45NA9J5wFOb0nOF2SijWwrGH+Sc6m4fMrdz2YfpPDkt2X0tmM127LWpwosK5tVt3PJ69EQygfxYAdqnZTtkyY5LEmhpnMdDabW5KZqu1nrgjWG0dnRkXHWYlUe6cKq1sNxSevRJNPnzHJUticaYDpFanctgPufUlSpUzhxYWga4AG9VJThEpMCs2usdVF0N/Ax5/a5O0A1HA06kRnAsUm0hGNc26EquJyAC62ute6qZLskuUwYFid+EcdTs5rCHHgrM7U6jZg69FSt2VWOYAcBHTSpU6TcLRxK5S6o4y5xupVotkw5z1g9+BkEXdkB/O/qSkZjEwXV3OF0W08Nmr6zrU6DFKd0lSYN1TmIqKCVFTop5xx1atR1TBSPqU1Cm1zcdUQOazJkucWdUGoAeMVwBtnOJOqY5LEtddjRGvNOrZSorV6a2a6OGk8BEy1swW32kp2zoO6AEZLGzLWY7XPeNObnwEEsZTNwB15SiHud4WmetgUu15MlHEvhoqTSnGleEO4hlyI660JLk4Z65cVMn9iuACke6VHMnGN3p0FN3MLiPINAGAY7CFHxH5QDWj8uuCwoz+KXtloSt0XmptwO0BVAhgxzhiAnzQEC0rkjKCYgOqUzAKak6hQHxhYcbEFNhAEqjZclO+J7o/Hh0z86QLOE6EHeAicz6owyegwJJ91P6MY1hp64IyT+q2ySEzg1/GWHQkRvERYLW0pf6VLr3bvwyb3U1gYQMyiSTkEyJ+kS5u+4B+mAA3QtLtKLJnORUNNGyn/jSAWA5rB8ZLsyfOUK152qaGgzU16I2EARknFR2grE3LrDAsp4HxWGDMPXypkhy1JtqOKsRvEw47MTXpDDGVvAEJ2k1xeh1XqwIJ1rY2jUvN2iSVNGOOcEZjtEYgj0QBG1Hs069VWxOisLdh8kTDhbNBmAjCkVwjNIHrMlrrgk4AxOo2WwAnYbyqdol43wSVOPGGmRZLEZqlkS1gNjTNhhUV2jTCPa20DTf02rYnYT4oMWOjgs26xTqlgCy61zctEXLmtvSgcD9qTWyRjEnWb8bqcbM33WiTi46eKs3qyLLlkZ0I4QoaZz4psYVCRQ5zd4wzDgzQf4zICdFkDr3HVqZwGHzhm1qeRdCRzan8TCUteS5oW9Q0zVrhDFtKJxBDvXkxBSsqSmlix1Lj4RIk/8AltnzyCYA/scPW9PWSQVxuKg0E4mGfOGHO2BBrWudYT65LTSWPeNTtI8NAhqTQxstEKlVzn+Ekeg9gs1unPm1Y1jF0DwXJ06lFrQ7wnwjT5+6WExy145tZ+cFhwBUqAOMNuNyK055ndBamkwW0HVHBzrQhIpyQfhNS8loRUAlgPWY1Xwxjm7RVFF8AzOaPY2ntAIjwjI6CpNsUk4or45yIVrqZMxB9VRzXtHhNvRJ2lGIodHsjNyitpkKYnT1v+VvJVjWppKqc3qVqeRHSC5wwxPFEY5BhVcmZLZJnaTUUAZqlVA20JrAYBFgZ9P6Qe+93cf7Rbda7P8A6wrqW83WHwPHX9pcbTo4f1yU1sqJgFM3gaV5nyjZZlbPIIshQ5qJBJON6YSa8AAIm6pT0n2+1QMeBlA61q1YMiOw7zlRqXujkMTxMT7yTDB16lB2Folx65J1fR6XpBbfj4xWHHMpMbdA5JqXkOQc8sCJvxN/FUpuDvyUzKOQJEvvI7IfwsQREe+rDIz5K3d0zmF5O12h1aj0mLoLrRjxGPWO2m8EeJt/Jc1RkHwukIkjJsq0D6olZgzy3Of3W8jFHscwYx+PEfKm14xYHZ6NR+Es+TJqm6VYU1rXrCip5hUNPyKr2rJa3DdBuE3hU+qDoEFlQ1mhxga/NRIwOwkk6Aor5OGiavGoPQRMuaLEEbPtdHdVM7b4T8nIk91vDs2XWWu9SIZoaBIMD0Km6S6Ik+RHymk9E5hFC8tToBavgDC46Z0z6D+k2Gpq3wt2f0daWKzJ6hTXugVrtoSIBfSDovKIFRwsLIH0SSpxmTGOpEAHMmHgnJh2n6S3GbgNn2us0kZxNOoNNA6BYliAP4idp5JwHEWcY9B7ylptslL/AJMv4iznxAhw5+jgPklLhGnn8BBXKdD3ZcsbpY8yYMPOk8PhEAdE/KonLcwKKKH2dmvhdMHBVOU8fpKTTb+Udc0F8sT6XuxkrvloOdflCFzhY1OP9ohrDcM64Ln/AKhn4KXk3RnUol2uwUhdMhxnanvEYet6wmXmBN55Zr91CKcBQRjfST69eyAbGgDr0PNHk+ki+2t46O6AteBjeMZdcEfCc/dYtHpTNzGWjLoBBKjcAY3dvzDuA+FsTMo5rUn0lZ86IB+BaQAXA+JxKbAzJo5qraLE0xR3WA1gUEOK3Z3iQSTqzSClVYSHgDrzQ1Z5fdYBhrGfjF6dVzSAQcPmuar2djjLM9I0Eex9FMfKU5AQjd3+88Go+lmaYPmkp9ka38SR5AkJM2t2U4004Qn/AEhWw38Sq5P7Hsa9oTNrmObP/fKOMPrGrD2+HrNdT2UwwGnE+q7arNapgvd50GYA4DZSO0lgEMcGncVyNzlzSd5H0kjYJxzSWA1VibQ4fk8HaPlUe5pu1pGz6Rh6PzSPswK/eIHnCOYyfz4qjKzgIwTsS7ZFtMvG4KDSCtOdYJpscM52ontD4wxGxNSPpJoSVAGt1A8YkOz0W6uKLu0VXCPj3TptUxf86WNzk+EN3dPoH3SY3auI9lmZlZhntPJW8yI3d09XJbE5KzMtjTOmHcoHmYbu2/x63LY3a+t6BMtikV+sI2vTwAhmQThA5pHktgkm/otSrVLziQp3knnUwA+pMC2xFzGzFztRDlY0p2ctR+EEecZ2I/k6fWEGYZ8LYO88VxMruBQHDR3z84v3VUrnf3OI4s9q9DZsnzJku7OFzbeX+WviRHHRiiYkEet98LrqtxiWgj1FuYKDZ8gWdGqe0mEaLvdG+hx5xc19TRvBPGOSm2kRm7cCPZyLlPLUoi5RhdzAKF/maEYXjMG/mPZOWMnEM9v0o8zLUzMqquitSzdARGwOFp4f0jiBv7/aUmI7G8zTCdfZOfECMGNaIA5D3WLidI62IqOQfWc/CifzERoBz4u/tAN1Dc36XTZ5ZPeXHX20vqBWG7xo0jieQCJY46Dujm72R1syH1BJr+JmPhQQO+H8o2fJSmkf4k7fge6YWyz1+zazjZ2Y8WEI+sw/lVd1/wBKHdf8kHj/APYpK05FtjmpmH4Th+WJCt2AmHVRPnPusalemLUXAeTfhT7Z6NTpeMw1rm08zHZTFN//AIBxbY4KR7R/6vgnX17qc9mlj1kcHWDhyMM5tdv6Dj7KrcDsn8ivhJlkGhI11EL3n8mbkcDxk4HZCD9EI9VlPGnjBJY7THqEvjGY3XRpFkf7p+H5QD5QmaAmZNpZTQoG3ihiDuzk3BVu+bpVnJ/pHPANxKgZ0c1HA5xCtoObYGEj3McZIlDf0gWYDWWVfUMRzr5RWXgYSUC0EyFlLUiKQ4DFhhUA06jlGDnAQ0269UCwEy73+kOdODmkq6wIFQqU4Zs+2DicbmUMDRqXySWripUfhpXoaGMZOa2EBEEpVNaO55dI19AR29bkrMmGv2bAe6DDBruoSlzNPujWJBMYL2l2uvCGFI5kJDVZk0r0szJ4lrcWlM94mpJ17oXBiuiKmiCgyMnSyazCHOqtOmmC5paJAWa7EYNk9aMly3w7NcM2j5RF9UtuV0Ck3BiukJvoup0XeFfOLsriMgVyuYT+J3hIzcg3T3ZTPtObkIq5zXDRvSsxNz5IByNOY+qRyAHWJGIj3TtBmc9iM3o64WpYXtAr5wA5mUo4XC4HW9Sp+Tp/3CeNfCMKYmQR16o96Rr661pb6HPHsU4Q5Y4/sd6n/r/it3WzF0OygPi0c+S6hewTZs81Vqqk7qDwEIHSiRhzWVnTQMUpvZ/IgQ+E9QgHNS7T5ulRzbzMKQ4dBEOaVg2ke1d5GAHO0BPhacyjS7ZK3bifn5Qzaj9ICm6k3Q7h1yWhNknWfhBPShh+8P8AHik7vzG5aPZjM3Na+BrG7wnXwW7sDopm+ij7UY6NXXCFOE9D4TjEOihS5gJNHSo09so84MNIvG76R7yqDZx3/aPLyo6Ei+pA1Tl6Z4l3VPOBu+kznvdZ1/WDzWXyveBNE3M6mv5YqC5uTuah3NM/oNwQpNovn1JPMH+WGxv/AJdbVu6boasOSc0uSf75xsTv5cvhYsaMxz+VlTgSZaADPQNh1EHC+J+EveUpgG/qlpmUlGZa7gw8GMI4gKrWkrL5eVSbstiddWH9esCUcKRnZYBOMiu9m8iIeShhCNJyuxwSQi7AD5kwpJGZWDZyVrJgtMygEojcSo+XSIuqCYBniqYIF7db0e1ymU4uVpnDG8eAABjqbRc9tm316OMrm71oJk247YsvhbJZWneJ1gAGu6phGsdTdEHcYTVCCMXuJ62pufJLSyKXDTuk56bcYZgFMxmNPlsSuJqAuNjq1hSFyeyjFFLV9cTBQ/KJvDnOnHbVEQrNc0NADYOnzVqyT5fZBZk3vg1pQsQNQI0Q+K+STDaExKQZ0V2OglWp0WDjdERHXqsBBmVt7TPGfs14MT5RGNGLgPlPOmOJQzOmn/OUfAPNo2Fg0ngOQWxOOjmstJmHPaTwCD5xsNPon4WBfqG77QjLP+vNO5l/bBDaeriUJd0AsPJB9bt2GxyP0wxYB+o2/wBpQZNjuhcR5I9mdxnQLfxCa+lxTSzpP4/+7/SNPlzRwk6eXyvESrdMGaY43MfnF2sacwkeSFs5RnHPNmH4z84oWN1Kck5pzJ1oc52Y7yYlpTGwsmpzHXE3p2KXPOMLoVIEqaxxhihCdyee8IP6pDYoDDvnjAH4pzmjWYd4RnGxSgXRMmjvNuMTYTjTVAMIQCM8XOhR0FZcRnFO3Qm7DLBmCoHKOeoTAV2AK9alCjAU3YRakAQuckzCXsyAnEA8I5nvdOa7G02xkpkxAs3ugDHRhGa4kXKGBupfWoYmLsJJMpHNaHAQhdmKDAco5i90m67O7ZawVaQgABAAOsRwOcTIJT1BBsvT5LcnOTmjpouIYvIcB3hCpWxQZYJxIIxMWoPcXQSjUaImF5S1zmDHvHPrjrwiUoNkjLmteOJ06dkO5jRkEGuJzK3aFFVw0mECYJi3G7IVl7rGtSMCcdYiUmVSF5N7fNJIMxyNrn5xUNEZJC4yulqxoWlcZRqjNQcSgmKgBIXFZLGmeHwN1Ih7ta9F6L2yYxus7suosSOUef2oBhltvRdtLxMvdewFmSnqLyEPTcXRN1zusLJSaMTFYC5ahOIr/9k="/>
          <p:cNvSpPr>
            <a:spLocks noChangeAspect="1" noChangeArrowheads="1"/>
          </p:cNvSpPr>
          <p:nvPr/>
        </p:nvSpPr>
        <p:spPr bwMode="auto">
          <a:xfrm>
            <a:off x="24542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" name="AutoShape 4" descr="data:image/jpeg;base64,/9j/4AAQSkZJRgABAQAAAQABAAD/2wCEAAkGBxQTEhUUExQWFhUXFxgaGBgXFyAdHBoYHBQXFxwYHB0fISggHBwlHBQUITEhJSkrLi4uFx8zODMsNygtLiwBCgoKDg0OGxAQGzQmICQsLCwsLDcyNy40LCwsLCwsLCwsNC8yMiwsLCwsLCwsLCwsLCwsLCwsLCwsLCwsLCwsLP/AABEIAMIBAwMBEQACEQEDEQH/xAAbAAADAQEBAQEAAAAAAAAAAAADBAUCAQYAB//EAEgQAAIAAwMJBAYIBAUDBQEAAAECAAMRBBIhBTFBUWFxgZGhEyKxwQYyQnKC0RQjM1JiosLSkrLh8BVDU4PxJJPiFlRjc6NE/8QAGQEAAwEBAQAAAAAAAAAAAAAAAQIDAAQF/8QAPBEAAQMCAgcIAgICAAQHAQAAAQACEQMhEjFBUYGRobHwBBMiYXHB0eEyQlLxFCNiY3LSM0NTkqKywgX/2gAMAwEAAhEDEQA/APz5MnnRU7lJjvgDNeN3kpyy5MU4veG4NDBoU3VYTE7JUnCjTNt6gjYBNj1vWFV0XXBkymZb3xHygQtjnSm7NIIJrLIGu8T4VgS7UicOtOCUq5lZjsx/rDQdBhTMakK0IFILrQnNewgYU2KUOXJ7T1afx+UZZEfJj/h3FvLPBICWUla7GVwa6ukVb+gjRKIcNaV+jH76n/cXzMaCmxBM2XJrtmauyobwYxoOpYuEKgmRZxxMt2Puv8oLqkBT8OviFoZJmrU9ko2FDXqKQjagJiUXYQgTbDObBFp+EIoPQVMMIfkUMQZGJBSw2hBUy3A19nhzuximxDQuT2Bob7E6b1R8xSC2SLpZvkmLPYpbCrMV2VDHoI3lK0+STtMoD1ZdRravyEOQNaUE6UsJTHMqDgvnAsmWlsj/AHlHH5RrLSmZOT5lRR6+HM4QQQNCBkhO2mxe0yriK3VGfaDSh4RMYURiySDK7GkuUFp95q8aE0hSqCIum5Fmnk95lG5B4gQ2SQkaAuWiQxJvMx2YCv8Ae6KYBrSY/JJrJAOIC7S1OopALWo436FycZJApWumpqIEakQXaUSzOR3rqhSKZusbCdCGITe6alWpdLKNtwnwjEGIzWls6kplOVMBrWgzjWRStaZ9MaLQi1wCmuHbOb2/PzjQU8tQuxOpf4h84CcXVLtGY96Ug3ELzFcd8LJzQwtAgKrYpUmlC1w+9eHTGHxSpYSEd1UZpiHi3ygSCthIRLI0sjvVA/AAa8zQRKo536xtTtaP2X06Wns9vdOgEHmVUCC1xjxRKxaNCxIsiZzL4zHPMw2M6EC2LkolqkGWVpKRlYCjIgK462bDrDOLgPEUGBrvxTi5PVVR3AN7/RThTYYHdvcCR8pTVY0x9Ju0ZGVxeVjLGqYhrwowrBczAACJPlBUxWDpw6PIxvS8ixqpo81VFPZDY7KFomX2sDvVgDm4i65aVQ4oHpoJNAdecDoYzXOIlO9rQYBnZpSQmLe9YDDC6xrXr4RWXR9qcN6CNKM9ibsygOYGZQ86gV4RJ1IPEOEpxUAuF1Mnzg1aOdgmBhxBhTRZH4+yJrOOlbtdtnin1RoMKBKYacR4xnMkQg0gaUH6cpBrLuHRixP8wHQxhTa24J3oh5jClnLMKhpYXaFPC9dNOcOI1rERAhLIj1u31Pu08SQIoBpIKVGtliYL43TePMYcoXMzl5IAxbim7NIl9ngFZ6YmYzLTDQBQGm+M1wydY7+SDmmZGXW1KGzH7yfxGGSOLhold+h4Z0394+AjZppNl1nel3tMBmUhqDd3Y2EDQtJJRpFkmmmIauAAahx2EgwoNM2B5piHjMKhOsy3UW6CxU3u/h6xpjepq6wQ3FpG9LiOrgl59hQYO9lXDR3jTUQucxPvQw2BPWwoljn3y4IK5JkOftQfdlEAbcT4w/egjJHu3jSN6Zsfo3LUhr0t9VdOGrGA1xJuIQdYWulcpWVCTSULwwwJNd1BTpFATMKcCFFtKsuKpQjYTjxgyiAEnbLROmMSyktpomOA00HWBMWVA0ZpSWznDNvwg3ROFM9gf9UcjC3Wlq9FPaSoqkllB9o4/PwiOnNPBhIuFvALjuGO+mrlDwUDEJ6Vk5aVKn4ku08MOMGYS3K7aZXZ0uOtBpV613A4co3h1LeJfC2TqV7QYa1NflE/RP6rAtk01pQ7mHgRBDTKBIRrDbnRiaHEUKqFNdh/4MO6UgA0dcVlMoS1xAZDjepdofhFPGAROjrcjGo9b0aTlwEFbhcHQt+vIPQ9YAt0PpYtnr+0SQ4Vwws87A5ij06r5xnOtErMbJTM/KMmZi9xiBS7SYMNGCrQkayYXvfI9bUzqPmN6RkWOU4LVKU9l2ungDTCD3wLsMfCU0i0TmjtIRVvLcfAg/WAkDcrAxUExCmRfSuBqi9cFNbEgcy1OsKQmAldk26SpIuqrVwZJreKlq8oYPI6KV1OUxIyxKxDSmZTpOPEMVqIRxxCI9kzWQc/dYZrOwIEsqTpJY14ZukC/QTHP7+lLtUuSACEunTdYCvU+EGxdOhYSBC+mTyR3JfdAoSzFsNpFIIzlgS3iHlKrMUj2QdQFfEmDicnIGhEEma2b5QozWMaUeTZZlO8af3vEG5OSUuGUo4sLhb92qg0qSox3GpMDGJw32LRpSN2aDVQ2zu15YQx81grFhs0+YKOqhQKVeVmGylG5QIDboTNkvbLG0o17I7QwJXeARUDeYESIKIcJU2dOe9UBEGpRQeMFojSib6E2cpzWwYrT8Auk7yDjDEAlILBYmIJgqDVtK94kcaEQuRgonJKmU1KXCR74h0srhlFfYmDiflGwg6UcZGYXK0xvNX8RBPWhjIyvhNOtj8P9Y2ErYxqVYTlnC76uilUAPGhiRfezY880RTi8z1oQ5mQUUVWaBjiAQ3ILngh5FygYNkJTU9mtoDnNcaWQd2IJineEiQlwgZ2TsmwOowlTAuNWEtqDpETUYDexVAwnK6G9jdheuXl+8RSlNFGYHpDh2uyXDGSHJQqaSgoJwIbCuymJPCFgzIKaRHiHFEnWGctSZUxae0t8DmRFJm0pMlTsUyaFBMstQZzMZeooDEmjQDPFZwvJ0or5ZmACkoU0jtlYHd3rwijXFuSXuwc1h8pTHBHYy5aHGrKzHDQSGx06IHe1fM7Aj3NLPT6lIzJ+cB5NdYRh+mkKMRMkn0tHAJ4aGwBPn/ZRcn2R3bCbLamtqeUE5xPP4RmBMdb1nKM9VajCW5GFaig2UwgmmRfSg2oIyS8iSsxqXgpIqF9RT8RNOFIW4zRJByC0MlN92633QbzHkPEiKYSTZTxgC6Gq0ri9RnGbzgFrgYglEOBEyEzYElFh2ocjNhMANeOiKCi4gk29UpqwYF+vRHyhkMKvaKwC1/ETTWcdMQY1ziQBbWmNVos431JSVZ6qaOTurm3EwwaJhA1IuUA2MV9UjeoHjD4CgKgOSK1lFe8CRouhR/KphS060wcNSLYsjTJgJVqAfeqOAoBALVu8vCyclOM+Gs95ugBPjGDZWLwM1uzLNlPUVbehWtdrKCIxDozWDm6k9NygSazZT5hQidiNwpGuBYlYRp5JC3W9mBUMxXUXJO7EAdIUNaDJF00mLGFLZSSKS672A+UP6WQ03uiTZ1FoUlIdZxPO8acBGY3WZWcQcgsS5ikd6bK3A48O6PGHGH+KQzrQWyiimgx23QYBBKKBOygWPdYKNFZYr0UwA10XRJboXUtMyn2ybinzWGhy3hXwtc3/VHMwIKMhaWwsalUw0jPjSIlzW5lUuclQsGRzjWXMvYXRVUBOkEN5Z4aHE2CUuaBLiqdqlWmWgVlMsZxSZSu+jV4CI4mtdnszTs8YsNuSU+hTAoZWFD3qLV8eNQDFqbRUFjvMH5UnVMDsJB3W35LsvKF1aTJLuKbRU7SQaDPgIdtF0yJSPqNOpO2TK8oXTLky5bgYGky8ONcc5gGjrkdeQTNqGIkHr1Q7Xk2ZOXtFcMK4g0z66MBhzjPeZi/HrgsxoAyHBAXJVrQC4FZdSNX8mjlAHhd5nSsYcL6EzZbHMLAOsxDXOJbGnHugdYLnAC99iwB0BM27J8uWB9WJjH1mIIofiC+JhmPxCw63pHMw2n39lGteTqjG+VGjtEpyDVhWuk5XTQcIM2628Fix2RK+pMp+Hvfqh8TglIBTE+fZUFHkTi/4iFHIGvWFLnGzYTtY0GSgHKsmlBZwF95vNjSAcWkpgGLljyuErdLqNVAabu8MY0WQhMWeerNfDzQa4ihYHb61R1hLZBNB0pjKU4UH1l0UxDVVjjnxWtDhpOaKU6piGlSdSGKSExY7TRRUPTHOPZIwoCMfDZCtcJt1wTOYYvHW1c+rbBVKtWtSSPmeQhi8E3+UA0jJL2i1MuHgcfAEco0ISAtiWWArnpXPWnI4cow8kSTlKLZ3ADK02imlQAMToqSDQDTGzQ0ZK1kyYZT1LyymagIBO5s9NPy0LYjCDdIWwcZB3myVy9IQm9fREYm6w9alK98E40wGGOMBpDZBzVHAuMjJR5VplKpHaq5ObB6D8mfhDXJWi0dckr2AZsVwFasKiumoqBU7hDTZKGrf0GXoEw01uQoFMSWIAr/AHtgYkwYvvo0uh+rDHVfZtGwmBilaIS8yzgrRZQU5q0oOGkk8Pk7XFKQEg+T6HHHcD54RpRhYtNlwASW2PtUJPQ3Tyhe8GtPgK7I9HHZS7G6oz1z/wAOc8oxfadCMXhND0Sc4gTCNBEpqGAKrUS0q03pLOAupcRaUzkn81RjuiIpDHiOfoLei2OWgD3v63SBt027gxA1IQg/LQRSGk3ISgEZBJVJONN5NYeGjShJOaasdlaYwRe8SaVGaAxuM2RccIurVosos5u31dqY3ABQ6iaExMOLpLGZfscuYSFkgF78IOjSg/4pOzXjd1Gh/TXrDNrAab+X9lHuWzI3n+gmsnrLKl+xq9e6RMdRXbV4Dqpe4hyoGYQCM/VfZWn2rB2qo0Fc3n4w9OMNnKbhf8YSIyiSQZiJNGm9KUk8SMDthhSYPEEC4luFDtGViQVRFlqdCIFrvpSsJc53TgAZLEhpjLQLMI2IfIxiwnNAOboWO0Va1M69q9Uce9WGDIPkg6pKSmy3bG5XbRmPUmHIgZQhilY+juM6ED3APGBhm62LQvgmscyI2D0CYELtxag36e5o5xKTkntCM0tSw7Nn3so/Tm5xNz3EeIBVa1ou03TH0uaGPaTDtK5zzijGMiQFBxORWWtB9lplNRIPlBEjNYxoX0q0PXDqpPhAIGtETqR5SXjjg29h4iGG9I6R5JxcmVwJqBnKm9QcwIw8mlaZjxe6OzKoK9xgowDDVqukAnHRCk6LowkCwYgXAa5lCHAnZTYM8ECBmic8k3ZrCNNxPgqa6tEDHeFsNpX0/I80d5SoAzs3d+cEPZMStheRMJVXlofrX7QjMFrTqIzrjwoAEZpyRlaR7MhydBDeREBrH6UHOAyQMpz5kygVJgWuZiQteVK84q1jhcJS9jrFLyLEQL0woig40Z2Y8AQMf7EJijTf0TYMQysis4Zvqhdp7bkljtu0oDqvaNsTxlufXXkqYGnRZYeeW9sBVGJrUnGvq1APOAXFvmU2EOvFl1bTNp3SLuj7M+IJ6w9ugkg9FBmZQuL9qh2OiCvOjdIPiN3GNs70jmNdbDPBYlW+Uy1cStl0hTX4jSkNjfNjy+EootAsI2k+6Xm2iSB60kH3g38o84ABJu7rcqECIAPW1N5Mtqy2DJOlBtDBwRuILCkO2IMnPR1Cm8E2APW9CtGUVqT9Wzabj4cKA+MYEAQ11tyLml1nNPP7Qktbk92WTxr5CFccQuixgYbLvbvX1QusitehhHgOVGnCVQm29SMazNrXgAeBJ6iM0ELEgoH0on1RLpuqeZqY0mIlCBMx1vXyW6ZLNVuj/bXxpWNBjNKY1JyTlu/QTSafhJH6oi6k4fiVdtQRBAXJ8uoLIJpA1EnDeJkWawOMZ7RO6AoF5YJJjZHuu2Cy2d1JmzKEey94V43iISsXU/xpk+chVpQ83qQFVmWOXIUOjuEoCSjVU11q1Q3DlCMHe+ICD633hqLnFhLXXHoP+5SrXaJb4rLSupgcf4AKc46QamRcCNZv7LmBYIAbHofklRbRTQFrXMpbDZ3h840eQTTrJRrLbCuBdgN94dVFOcKGQZTF0iCjTZQmUYAnQSK599OkMXIYRoTDpOkhQQtDqz+AI5wsQcQWxTYoEyeScR+Y+ZMNJIlC0wiTLACpYHgKn+sBhxG6zhhySEqRjor+IgeMFzg1Zgx2VazzLrAMrE1GCgk9CAREw0PuITkltrqtPs0s90S8TnLDvCvs56V3ARjS1OQFQ6QvlyFdBYOJdNDthTXr0HAwrn4LC562LNcH3i2vQo1stzmqXi67WN3gMBFWBn5EXQcXZAodlkJWr3F2k06nCGe4EeHNTDHTfJHl5QSWaywrHauHMgDkYlfWrFrco4osy3zpxo0yWg2a6U2U6wrKYAiSfW5WJvMBT5tnmNMI7RZmfvXj0JApwoIqGtZlpS945+a7NyaJLgzMaUqtDvzgEUgmk9zbZFI2uwOgm+W33SNptM1mIlFilcFVadFEXAaMmjd75pBMeI8VQkG1XR/0tdpT5msKRTJlGHa15ixW8AXeyl5vWLGvWuPCOeCLrpibSt2nLUoLQSEL/eY3hwW6OpgGTphM1gGamz8qOy3bksDWspA38VKwcITAQgSae0pb4qUjQTktIT0q0yxnlV/3WENDtamY0JpZ9mb1lmJ8RI8T4QYhLfyT9nybZnpdtYQ6KuoPVV8YQwc+ScFzdHFHfIbjFbYzcVI/nNYIaIs4JQ8zGFcTJ07RM7QDVKH6TA9CsXAZtVNmkBR/08ytMTfYVOvPgNkPTaf2vsU3uGjmgfS5A/8A5z/3W+UMY1Jb60GXlBVaqIynY1fIHrAcGkJmSMzPBM/S7/2gRdtwqfynE7TEy6poIVQ2npB2LDoUY9nNlDb2l2o4VjAnSlMA2lMKLQy4tKcf/YWHDu45oDpHX2tLScuXwhNYm0ohGkqww4XIwxG8jraicOUHrYuiWorRZZG2lehhibSkETELE/KbdmJVxQgNbqnSd9YQOxXPJOWYVlL7/wCUwGzujwAigwpDOtbWynDE8TTxENICWCVs2VhiGoN4+YPSAS1YBwN1xJcxq1UOunAnrn6wuSbNMpIVB3VmKSDXujCuokmmka9sZxlZrY0rkqa0sG6p3kY7q6OFIFtCaTpQ2tjNTtAxoamsz5g6NYjBsCwRLpzKDabSo9VQBj7QPHMMYY3SNkZpJJ1KfUg5+8WJPQjCBdPZaSZiSJa7KmZ5HHnBMFLkitaFJqyPXRcJA/Mp8YBJNkQAEwGV6YFDroDzoQekYE6UuHUif4myi4JiNtL4U1XTXGNYXRgmyHaVmBb5RrtaVRu5X4aEwIxGxRs3Qpxmg4mtfd+ZrDBgQLpUTJ+TjOa6OzXa73QN5hXuwqgvkqqejSqDWaGIziUtQPjrd6wGuxfig6RmjycgyyLxvAUr3piKeGB8Iz6gZY6d22JStDn/AI7vjJK/4KrMbjCg1nNzIh4AF3BBz4jwnmht6PMcFeWTqqT0AMYAaFsZ0rUv0WmEYvL90MQRvqsPBi6HeCYC+Ho+qmhz7HH6lEaRkES4xdPWPIT50oAcKsZZG72j0hzjiI62KeJkzK3asjz5ZF5bur1RxwpzpEMeK0K0QJlOWS2mXRAsy8cCzTmVQTqpQU5wmEH6TSRnxT7zXBp28pddbQ+HBiATxjNNrdc0rpm4Uuf2r1AnzJlNCEMvNSY0uGjabfSbwnTsSjWVxgQAx0tMGb3QAesAPGvddEtnIIhs7Kwqa7gy+J6we8R7s523owtYBoz0Gx73O6TDQ6LBLac1tZqn7Ms7alRqwoeGiahDR6rYHOPgBKNKacTd7N6gVxlrXkSISpWaxuORh16OSZtNznd2Py1JpZdpNAwKAHP2YOB0YVHMw4c11xdShwsRCE2S5jVoRT3KNwGk7KxVsOOHnZSqOFMYj8oMnJjF7t+pzUIAx4MfCFc2MiN/ynZUP7AqtJsdpl50LLrEytN2I8IU5psYNkNps0ghpbhRjUEEjfn5Q/ehhMtukNIugtdAUy2ZPLgAMfil3OZYgiFDmm881SCLBcXIUxAGYFl09mwzb6nwgkONmpcTRdy7abRIHq2eYMPvVqdtajpBAc0QefwhDS6RyWWypKKXRIRTSl72t+aleEKWkmZRBhfWe2ohvY10d1cNxGMP4TZzJ2xyCTxgy10bJ5krNpyjeN4IhY5yUT9ta8YXCP1kBPOsyps+/MOArsA8IdrXRaSgXNGdkUZJdJfaMCBqIAP5s/CsLWhhDdJ69U1I4yY0deiQmspxKH+IDwWNcI5oK2lVNQHHx/8AjGzRvrT49IF0ywdpJx5QFsKiB0GYEcTDeqWCjC2gCiuQTtNeenTC6UYXXtjMLomlhtw5/wDMEkaUMJ0LcqbNA7szDVfHhXCDDUJMogtM4GpdVrrmj9xhCBrTwc4VOzZYZFpMnyH1DvMw4qRXiTGxDITuS4MRmAn7BbLPMVmzuoFBfCBq10PiaYYAwzXxYjriEppzl1yXJ4mSu80lqHS5qmOqihabjBH42j1Q0wZ9MkpLyg4rglDhQXQOMIbiCVVoAM4eaBaGYm6zooP3angKAk86Rg1oWkuQLNKQHFJj01L/AMxTFH4hIWk6euCq2XKZUECRM2d3+6QrzjsRx+kQANR2fa+tBDKW+tRidCVwppOBgscAIhK5pmx2KY0jHGu9kI8jGmUfJEXJcw4qFbYGFeRIJ4CMS3WsMWpVbI0yUKrKeWaYlg4HPRETQa+Md+KbvnAFrTAOjJHs+XqesCNquD4msOWQdHXkkkEZQmltyuT9eoBzrNmUB46DxihrYRpHoJ5JBT0RPDnCWtWQATel2mSQfZMypGzbCjtDXZk7j7omk8aOXtKXFjeV9w76GvBhDYMV2zuPshjizo3hU1mB1CqUQ/dvKATs0CFbLRB5HjZFwBMt5/aVtFjtBzFh8fyg+pWmP7hDseRZsw4zbp+NieQgueGi8nYfpLDibAbwmZ1htEuqK0xhpN26p4nPyhg5oIIYNsTwREkfkeK4kmYB3JOOygx1nMTyjneGl93R5aAqUyQ3SfNSrbYJtauLvA+AEXFOMrqZqgpd1AFCW4L8yIGE6kZGtdk2qSM6s29wP0mGxwPC0T5yfhMANJ5KnJ9IpQFAl0fhI84g81nnxEck4bTGUrM7K1nf1pZbfT5xMUYMjmUwqQImy3KmWEjvKRuJHhALak2JG485TS2MgfX6goc2y2HP2uGqrVHMecWm1pn0HsIUfFNwAPU+5lZpk7XMO0RA/wCRo9l0Duov7rxZtxOFF4iOwusoBiWdccacIUeaourQaxuMHwoXWbrMaLebrAIRkDNNyMj2g49mwGtgQI2EoGowWViTklyAszs/4cedKwA6Eh1puz5OlrnC4bMeuMZAlHaa2ABwGYVqBuGMLARBOlcmVJ7oO2ndB34+UMHHSUpaM0XJtid3CKVUn7or8vGEe7DmqNBOXJan2KYpNVnV1tRB1B8YYQTAM+glIXR+VvUx8JU2OvrdZy/tg4TqK2ML76Emk/8A618o0dWWxenFbl5Plk0WYa6q/wBYIpONgsawAkrtpsglmjHHd8om2DketyabZdb0OU+NUa7uvDrQw+HWlxakxMmzGFD9YNt1z+6BBGtaWnOEuqCuIKjagpXio8Y2Io4VyZMXMplD/aUnrXpBBK2EDQt2W32lMEtQQagGA5BaQppsdci/XmiHuFgetyDOnT2PftCtxb9sNlr4/KXYNw+F2QhB+0Y7FHmTAMIhWVtlpUdyUKDTMmMeNBhC4ZRmFidlGcxF+bJ4UUc6kw0EIWSkyfQ1WZZ03EzD4gRiyc/ZEPIy91wZQxxtI+GV8l842AR/SGMk/wBpg5YH+rNI/CGFekDD5rTrCBOy6oOCTG95pg8Hhot+SA80s3pDXAympsZj/MSYQtcMinBbpCWfLv8A8CnfUQwadPNYxoXy5Td/Vs4OxanwiuAxMKRcBpXPpdoU1WTNT3DMXzgWjJNF80z/AIjMOLLaK6cAepSsS2cU8DWotptKKcUx2gDyixB1qTb6EJpomUCyVG3Gp36OkHEAIhGIMzsT9hyaajAecKHFpkIkqz9LmJ3RMYAaFYjwIBhXvLjJKVlMDILk0znFAXO0sawsk3mEwhuhYk2eg7xvNqqWpv0RoMyUSQRAXZhVRnFdg8oMa0s6kq1uUaC280EHCTpWlFXLN1SBLTZWvPPjAawB0lF5JEBGsWVLR6yGlPuUFPOD/jsqGMIJ1G/A+yU1nNs5xGjMgcFdsWXJc/6u1orHMJuYj3tm0cY2Gqy2jUjhYZ0HXr9Up6Q5IMhhdoUbMadCYcU5EpSSLKZIswOcx0UqAcbpHOtK9FZsmoskzFqt3OSMTsXRWOPtZdRqYJ8J0DPb1CXsDx2gODh4m3nNuzzHmoFptmOCYa2xPPN0hRBXUVPedXPWKKZCH2uqC0wZWVfJHpG0nOgcbcSBsrFnup1Ww8R5jr3UDTe12Om6DqzG73VCZ6Tyc62dt7NXwzRFlKmBDnE7PtUe+qbhoG0/CXGWLPNqHkLxFfOsUHYqb70yeXJL39Zn5xHlPIlANlslcElDfe8CTE3dme3MHeqNrh2R4fSyZEgHCaqe6P2rA7t40Dh8rd4DpPH4WWsUls9qbiGPlBh/lvWxNVXJ+QAVBW1My6l8MWw5RzkuJwiOutaqYEGDfYPfkrpyYUll7sommDzAGPmIei0PcGul3lko9oeaTcRIbKmZMnzHmMrMDRSVCBVUkaMBWHrUu7c1paGhxjL3MhFji6mXgkxrJj1iyn5UyraCaXjL2Lh/WKeECGtG4FThxuSeSQE+0N/nTD8RhS4ahuCdrCcp3lcaVOzlnO9a+Iife09Y4KvcVdR4oZmuML1PgX5RQQclNwc2xWTaG0kHeoHhSDhhDEiJb5g1Hi1OVaQMIRDiFsZVcZ5aHn84ww+fWxElyHaS0t6JQA6M4z5u9WEOUgpm6oXLCZzzFUzGS8wFa0A5RKo/C0uzVKbcToC9Bl2ksiWVYhBS8c7HSflsi7KMsDpmb+S5hWxEwIgxGnapQtSD1ZYB10xjFgGiU4cTpWrTeuhmqa5hmHIQGMc66znQYUm0Whjhm2ZofDFkFLnO5NI0QFgZQg2NKnfWFumsjyXWuJMK7FFkwIm6qM0oAFGNesSpGoD4gjWax1swmrBk93HaF1Ck6TQ13R6J7UJlxvqjoLmDXRDW7ZH98F6qw5QlmWbOwLEKbrOaLezhd22vKON9et3veCGt3n11cEW9mpQS4kv8jAHkNO/goMy3MrFboUg5gMQfGHe6o78nE8uFlm06YuG7785X2UbUxlql4k4k4nlEwxmKwhWxuw5qBMJimEJMSwBBQWysCyKZs1gmP6q4azgOcHL8rJZ0C6q2fISjFmJOpcBzPyhS4aBv690QHfsY4/XNMjJ8pfZUbzBHaC3Ix6LOpYtZ68oTtisVnY0a7TTSkWd2gtp4pJXOaUPDWiJ8/tKZR/w9DQhidgI8o42dqfUvhXYezYBd3W9SZlqsQzLO5D9wiuNx/UJO7H8lqTlCyqaq01eJHhWFN82jraiARk49bFbsnpUqLdQ1O1wCeJhXCc/dMLdDrglMoekDOKNZ8K1vA48CFhwHEZyOvNThgMgQdenkgyMsI5CuHxw74D/mqrdYMEaOtyNj19py25OkpUlpgGsJgN+cjiYGLy62lCI08/YJISpbA3LSp2OjDwJ8IEt0jkm8cWPEpZrGw/zJVNdHHisPISQeisy7LeNO2kDe9B4QMQ6B+EcJ6I+U4cgN7M1Jh1SjUczTwghzTkthcMwg/wCH/h5z0HlGnq63WhMy7B26PMWqlcaHboGswrfEcJzTHwwQbKNaGeuaFjWmBCbs2VLQBQTHA1FqjkaiFDGjIRw5LOOLO+4809KytOpi6H/bT9sG/wDI7z8oFjP4jcFXsvpJKIAnSQxAzig+VIk3/Ipk4akjzRfT7PUuWx15ELM3KdlOIs5J2kHxrHR/k9o0kdbFJvZaTRYnif8A9JV8oSf/AGycSP2xu/rH9ufyj3NMaDvhJz51mbPZZfBmHhSAatTSRu+0wpt0Tv8ApITHs/8A7enuu3nWCHuOrrajhHnw+EezvZdMuYu28G6UXxjYnauuKGEKrZLAk31HDalNVbgDgTsBMDGBnbrajhJy4dBYtEkJhnGo0HSNPXQWA66KXmT1wvS0ammrV5gxhiix4LEN0rDtJY/ZuNzg+IEYFw0DithGgon0OykjtGdRz6gUgd5Giet6xpHWAqdksNhYEAKaZiZlCdhrQdIB7SW5gf8AtPODzWHZyfxJ4HgumVYJeOFd4bpBHanHIbgQh/jkfk7fHIQlZ2VrMa3WOyqmFD5/QjaE2F0RI4hL/TkOHa8ACPKKB1PS0pIq6I4pVpkmv2g4gw4rNH6JXMqnSFuXNkf6o/vjG/y4yYl/x6jhBeN32nJSo+HaK41EA/OIP7TQP5Mg7lWn2btDTnI8p+wizshyiKmWu8YeEI11N34O4/KsQ4Zjh8KNPyXIBxVuDR0dy+M+HwpOe0ZQfQlDbJtn0FxxgClU1pTVb/HrenMl9nKNBeYHQcRyhmdmcKgeTu91Ct2trmYMvPTsuq1snyABUBa56jEDxEVqMqk+HLgtTdTwybledtPfe6jM66AxJ4Q3+MHH/XGV9Up21CGTUNvZU7L6Js2LKw3/APFYP+pg/wBl/RRfUqOjuLjzkfEq5kqx2azikw3g1QS5qo54RwV6rg7/AFtAA3rrpUi5v+x0k6NHrKq2GRYXassSTTThTrCu7Q8CXSB5iE7OzgmBfbK3aLRZ1VxJ7MMK4Ko8o5sfaqlSQDg9PldVOlQa2HQD6+wXlFI0lQdVAOl2PZBbH/hnf9rjNH/nN4fCVmW0ykuKABHNThpMZpXguIlTil7HCGc8lAAAIn0I0qCIkTe6o0SLFLOtNMNKUhDE0a4MLLomah5wcLjkFpCzVzoPKH7l+opcbdJWllt9xuRjdzU1Id7T18UxJs1f8t/4T8oU036k4qU9aMLGdKHkw8YBY7UjibrTdikpLoWYDZXHlE3ynbAMp3LtvlM9QcCOJwzwKdmCc0rvyKlSLRKBxbDbD4vJDCTpQp01K911/N+2NIRgrn0cviJkumo1+UbwrS5MycnDGs2Tm0sAeANIII0IEHSt2jIrJ6xXNWhdBhwvVgYm9T8Iw6P6+UmbDX2k4ux8FEHFH9FCCf7CYk5Amt6iS392aPMwQ9usbiEIdqPArNo9GZw9aTNXcA4/Ka9IaR5b/mEk9QftJzvR+YNH8VV/mAggTlyQxDXxSxydMGYcmHkYUgZFOC4XEoizrSmZnptxiJ7PRN4HJV7+oc7+oRkyjaD6yht8EUo/F8bUhLXfkzgftegyZIkTJd6aRLevqsyqN9TBZXewlr9hHwErqAMFmWqIPsFXsljkKKrMlV1IwPEtXAQp7UwmCTHnYJf8RwEhl954LljskiY928s5qVJwKjcBn+ImHPayRhpiB6HmUKfY20yalSZ3faflIiBuzVVphgor0AAhvFiAeZHmfZGaDmEtI2QVOt2UWIK3XBxxYdc4gv7M/Nj230dSuVv/APRpt/Np9Rb4HFQ7H2N6loIZdVwg111DRQdk7W0SMPD4C6DXp1RLWu3j/uPJUrXk6yzlFJkxaeqFxA4GJkPYZqNbOuYQxVDamTGqBxuDzUlrV9Hbuzr9NalWpvxB4xQUmVGyHAbZ5IEVQ4B7D62+fdOp6VJTFVrp7vyNIn422Dkx7O03xJCYVfFu7uI8DSEBhVIJWpeTGNexmypnxUI3ilRAlp0wtB1LiZCmsaF5S/HDeEaeB+EL6uI+Uynol96ah9018aQQ+kOoSkVDo5+wTtl9GrOp7xZuIHQVhxVaMhzPwlcypH1HOeSpmxylAEmUDtKkxHvu0vPiMDcqCjQY2XXd533L57LNCljRQNQFeWMRqV2MdhLiTqHVlWlT7y7GiNanfTXrRQ54hfCHgkTHFazTHt0eCxMy5MlkVEzHQCzeAp1jna4Odha2+73BVgJZim3XkYWH9JQp78tVP/yOAeV8npHR4+ujzUoZ10Ehbsv2dx3pctzscj82B8YszGReygS3FAB9UgbbLIws8ld85m8RG8Wsbk4g60o5TQg4MSP5YWUYhbMr7pu/DTrhGF1jA0db0C7j64PwA+cAojrNFm2kEZiP/rLp0xEO2I8UbfopTM2nr1EoUqzBjgto4NX9MY4BlHH7R8RzPW9UrNkwg1DzlP4gp84g9zSILCfQ/Sq3E24cFSdJpFGmO49weRhW1gwQ1ro61hKaeIyXNnb8oP0ZR7E6usXv3Qp7QDm3rcqCiRk9MS5U4/ZzJw2NMZf3QoqUdLOE8ileXt/edq29ttUit+UJtRgWmB6cCoMdlKk54mkbbRzXI7tFJpwvz2eyh2vKDsKmSAdJNnXxEU7qrpnfKzalF34kJSZaJxBuygwGe5LPUAYQDTeM5Ty1Jpbce9KH5vnBDH6uH0gSzXxV6UZJQC69K5wou9KnnA8ZNgsQyLrttywLLNKyXYUAxzZxXCgzRJ7S/wDIdb1RngyjrYUsfSmcc0zxMJ3DNXW9P3ruv6QZvpDOY1M7HdTyjf41PSEDUcdA69V2y+kExTmlTPfUeVDFmNe21NzhvPOVzmlRzcwbLclTsHpOL1JkmWF/ASD4wHd7+zp9QE7GU2/gCNs/Ko26yy5gLpZywpUC817gMa8ILKj22GHcPpF4xZudv+l5d3AJ/wClmDZU/tis1dTdx/7lPCz+Z4fCHayDmx3iIwq+q+s0lSe+pprXRtgEnJa3X2tGdMU0ExiuijsOlYEAZhGSckZcozh6sz+I18YwadHBGW6VRsmWp+ljwC/KC7CRmZ8yfZTIM+EA81Vl5WnEYTDx/pHDWY9t3NttPMldFKrQBhxg+YHsPdUVnzmu940OeDg7PhxAWXZTb2guiRHW1X7NJW7QoOWeAMFWCDA1KDhVaXECUra5glDuy+Vc8d9KhjgF2WuF5tftJabtGwFeXyrlJmrSRjrug/p846B2Ck3IDd9pR2uo4XMbSodomTlFWUqNd0DyiTqQboCsKmL9uKXNomaGP98IWPJGfNbTtD97++EYysIW6OPapvx8AYw80T5JgFSKFSx1gU5ZoV//AA22os/4uSE8gn1VI+LHxgMa+blElgGXsmBYnpgGrvioDkpLI+1k2ef+PnGg+W76SS1YMuePvcxGuNS1vNfCZaBr6RsXpvC2H14rqSXY99F4m74MIwqR+0ejvsohnl/8fpO23IlmWWCJjGYfZRyw5/1iJrVC7wuMefQVgxgHiHXFRpksICPrgfeNOMdYNQXFT391ynBP4jrYsJlmZL9Uk+/3hyhHnvPzvw5Isptpklgwzq6hc/8AU07SqHgR+qI9zSJmDvP2qguGR3gJvJvpDMvgy0IbTRsDvBEK6kyPyIRBdOQOxewnWmzWpQk+VV6ZwMQdhHhmirezVsGIOUKlam0/huXgvSPISSZlEaozjWN8WwGBi0qFPtR0hRheG0bYTuj+pXUKrXIklxUEEo2v+sAAzDgmIXrQjmWpmoGOg0BqNYOvZAqAtd4Db1StwunEAD6Ld6XgQw3VoRwibnBVa06E+jCnrdYQkaAmE6SvM2t7xwJI1Ui3hj8VCHTnxKBc1tSHxiIhLhMyuTJDAVxprhH6jxRF8uC+SSTnw4wBhbclNfIBO2RBrjOdjEAJe7IOI2VWyysccBthhWa1uFxHpmndTZVzBOz3XrLJNlooFCx2Y9Y8yv2eo8+AQNy7+zPpUf290z9OGqmwHzOELR7N3RuZPW3gjXr94ZbPXWlTLf6XSJeBYE6k7x54AR1Bryc/b5XKQ3M8/j5UlvTV2+ys2Gtj8h5wxZU1xv8An2ShtIaOuKn2nLs5zVlkr8N6KBrh+yBLTo4pF7dMY4CXT3fmYpgcdPL4SYmjRzWw5IxEvmfI0gYCP6CGMaAhmUNLr+Y+cYNHUJe8dqQ2VBpHI/OKimzS7gFhUqE/jxWe0AzefzhHMZoPBUl2rijS8pMNLcz84kWJgSqVntTMMXbg5+cc7nwYHEK76JDZvsutmc2hnPEmOqm0OFyBv+V5LndoDvL0HwqmT7D2i1Nw7GRSeVIm51QPwh3E/K7WMbgxPg+gHwOaeXIFmKktJUmmcC7XgDSFr16lMAyI0yOVk9Gi19XAQY0QecyNyiNLsgqDLRDuavOpHSHjtD70sJ69PdZwpsfDw4bQVhpMkYoJX8XzSkKW9pFnNGz+0WmgR+R3KbayhzSEO0NLH6BD95U/YdbygG0j+J63JXsr2az02hVbwgl7h+VuHMJcLSYB63prJ8ko15aK2ppQpFGsNTLhCzv9efurCZbtCf5cg7RLp+rygPoVtLjz9lBlTszjADTt+5Um2I09yxIVj7LYLwIHlGMgeLQmZTa0Q0W1JJslTSaCXe9wq3StekYHzG+OYCYtGkcJ5SnMn+j8wmryGAGlhTzxhxUe39hzS4WHXxHNW8oz1QIqlSFUVQHGsRLsRxftwVWgjwxbXP1ZectkxHPqMrHZWKA1SLtn0t8pMLBk/f8ASrWP0YLIrCcaEVzEdKRv9WlpRxVRkRvSbZNLZlFdR/5iruzvF7LnZ2ui+wdxQFsZGBUrx+cSNJwzHD4XQ1wdldZtBrRXIcDNnqNxhBTIuAdyaTkeY+UWTkZGWpnFR90oT1hwJP4OlK4OaJJAHmYT1n9GprKOzmJLX2iQQT0harmZVSR5dFBkzLLnXM9bFOtPo3MWpM2tNQYk7RhTnCtNI2YZ3fKdzni77es/CytqcYX5ze8xHQEnrDdwf4Id4AJJRHtTutx1AXVmrvoanjAALLTyRnEt5PkWa+Fai1wroHOIVe0uYJDZ9FZnZ8Ys4A+at2jIIINx7w0UoRThmg0u2UXG9lKrQrtbYbIUqbkSZoFeMdmFpuwqYL48TSEB8kzFxKGELCbArGo1v5ciEtMlkaKQDSe3NMHhwkIIG+MRoWa4jLkiI5zV/LEzQB0cVQ1nHMjcU2aha5zuhf8AHB0KgqlomyX7Nm9nkIo3s7m5BTqdrxWJAVDJ+QWc4hgNdItgYwTVdG2FyVK8D/WC4+V+SdyhLlSFF1VY0xLmprqu1p4xw/5JcSAIvaLz5yV10qM02vfMnMG0bBfjsXnzl6be7hEvaigHnSOltMP/ACKRxLch780c5XmsMbQ7e8ARyMN3DGm1tqQVXGx5Iku3zKEnsmG2WB/LSC+af7m6UEPdhwdb0BsoXzS6p9xD4loA7w3B32Tw0WNuvRHSeij7Mg7WUdMYk54fZ8HaVm0mg4m5+gS72hK1oSffP7YrTqmm2GWCas01RFS+5GXKj5gGPxMf0wp8Wjh9pRTwjVHnCIbXNI+zHGo8WEHvXgYZ62ylq0WVvzv15AFLz7TOYUvIo2Xf3ExBtEEzJ3/CemynSEMYBs9yu2K02ha0a8D94KR4GCQAbEjaqjxDIHYnJImsDVSSdPbEAfDSnSGDDoE7PsIE6J63I30AkHGaGOlZlf0CDMZjiQgR1CFLyZaAcJs2mozaeRhcLdSwcmRYrSMLznb2w/bBwMWNQiyuDKlnDEhkIGgnvbqRyB3mQdQyWb2Sg2xpg+Zj3UnKvpLLqe7e2BaDmYq3vgIbPqT7BF1Ki45NA9J5wFOb0nOF2SijWwrGH+Sc6m4fMrdz2YfpPDkt2X0tmM127LWpwosK5tVt3PJ69EQygfxYAdqnZTtkyY5LEmhpnMdDabW5KZqu1nrgjWG0dnRkXHWYlUe6cKq1sNxSevRJNPnzHJUticaYDpFanctgPufUlSpUzhxYWga4AG9VJThEpMCs2usdVF0N/Ax5/a5O0A1HA06kRnAsUm0hGNc26EquJyAC62ute6qZLskuUwYFid+EcdTs5rCHHgrM7U6jZg69FSt2VWOYAcBHTSpU6TcLRxK5S6o4y5xupVotkw5z1g9+BkEXdkB/O/qSkZjEwXV3OF0W08Nmr6zrU6DFKd0lSYN1TmIqKCVFTop5xx1atR1TBSPqU1Cm1zcdUQOazJkucWdUGoAeMVwBtnOJOqY5LEtddjRGvNOrZSorV6a2a6OGk8BEy1swW32kp2zoO6AEZLGzLWY7XPeNObnwEEsZTNwB15SiHud4WmetgUu15MlHEvhoqTSnGleEO4hlyI660JLk4Z65cVMn9iuACke6VHMnGN3p0FN3MLiPINAGAY7CFHxH5QDWj8uuCwoz+KXtloSt0XmptwO0BVAhgxzhiAnzQEC0rkjKCYgOqUzAKak6hQHxhYcbEFNhAEqjZclO+J7o/Hh0z86QLOE6EHeAicz6owyegwJJ91P6MY1hp64IyT+q2ySEzg1/GWHQkRvERYLW0pf6VLr3bvwyb3U1gYQMyiSTkEyJ+kS5u+4B+mAA3QtLtKLJnORUNNGyn/jSAWA5rB8ZLsyfOUK152qaGgzU16I2EARknFR2grE3LrDAsp4HxWGDMPXypkhy1JtqOKsRvEw47MTXpDDGVvAEJ2k1xeh1XqwIJ1rY2jUvN2iSVNGOOcEZjtEYgj0QBG1Hs069VWxOisLdh8kTDhbNBmAjCkVwjNIHrMlrrgk4AxOo2WwAnYbyqdol43wSVOPGGmRZLEZqlkS1gNjTNhhUV2jTCPa20DTf02rYnYT4oMWOjgs26xTqlgCy61zctEXLmtvSgcD9qTWyRjEnWb8bqcbM33WiTi46eKs3qyLLlkZ0I4QoaZz4psYVCRQ5zd4wzDgzQf4zICdFkDr3HVqZwGHzhm1qeRdCRzan8TCUteS5oW9Q0zVrhDFtKJxBDvXkxBSsqSmlix1Lj4RIk/8AltnzyCYA/scPW9PWSQVxuKg0E4mGfOGHO2BBrWudYT65LTSWPeNTtI8NAhqTQxstEKlVzn+Ekeg9gs1unPm1Y1jF0DwXJ06lFrQ7wnwjT5+6WExy145tZ+cFhwBUqAOMNuNyK055ndBamkwW0HVHBzrQhIpyQfhNS8loRUAlgPWY1Xwxjm7RVFF8AzOaPY2ntAIjwjI6CpNsUk4or45yIVrqZMxB9VRzXtHhNvRJ2lGIodHsjNyitpkKYnT1v+VvJVjWppKqc3qVqeRHSC5wwxPFEY5BhVcmZLZJnaTUUAZqlVA20JrAYBFgZ9P6Qe+93cf7Rbda7P8A6wrqW83WHwPHX9pcbTo4f1yU1sqJgFM3gaV5nyjZZlbPIIshQ5qJBJON6YSa8AAIm6pT0n2+1QMeBlA61q1YMiOw7zlRqXujkMTxMT7yTDB16lB2Folx65J1fR6XpBbfj4xWHHMpMbdA5JqXkOQc8sCJvxN/FUpuDvyUzKOQJEvvI7IfwsQREe+rDIz5K3d0zmF5O12h1aj0mLoLrRjxGPWO2m8EeJt/Jc1RkHwukIkjJsq0D6olZgzy3Of3W8jFHscwYx+PEfKm14xYHZ6NR+Es+TJqm6VYU1rXrCip5hUNPyKr2rJa3DdBuE3hU+qDoEFlQ1mhxga/NRIwOwkk6Aor5OGiavGoPQRMuaLEEbPtdHdVM7b4T8nIk91vDs2XWWu9SIZoaBIMD0Km6S6Ik+RHymk9E5hFC8tToBavgDC46Z0z6D+k2Gpq3wt2f0daWKzJ6hTXugVrtoSIBfSDovKIFRwsLIH0SSpxmTGOpEAHMmHgnJh2n6S3GbgNn2us0kZxNOoNNA6BYliAP4idp5JwHEWcY9B7ylptslL/AJMv4iznxAhw5+jgPklLhGnn8BBXKdD3ZcsbpY8yYMPOk8PhEAdE/KonLcwKKKH2dmvhdMHBVOU8fpKTTb+Udc0F8sT6XuxkrvloOdflCFzhY1OP9ohrDcM64Ln/AKhn4KXk3RnUol2uwUhdMhxnanvEYet6wmXmBN55Zr91CKcBQRjfST69eyAbGgDr0PNHk+ki+2t46O6AteBjeMZdcEfCc/dYtHpTNzGWjLoBBKjcAY3dvzDuA+FsTMo5rUn0lZ86IB+BaQAXA+JxKbAzJo5qraLE0xR3WA1gUEOK3Z3iQSTqzSClVYSHgDrzQ1Z5fdYBhrGfjF6dVzSAQcPmuar2djjLM9I0Eex9FMfKU5AQjd3+88Go+lmaYPmkp9ka38SR5AkJM2t2U4004Qn/AEhWw38Sq5P7Hsa9oTNrmObP/fKOMPrGrD2+HrNdT2UwwGnE+q7arNapgvd50GYA4DZSO0lgEMcGncVyNzlzSd5H0kjYJxzSWA1VibQ4fk8HaPlUe5pu1pGz6Rh6PzSPswK/eIHnCOYyfz4qjKzgIwTsS7ZFtMvG4KDSCtOdYJpscM52ontD4wxGxNSPpJoSVAGt1A8YkOz0W6uKLu0VXCPj3TptUxf86WNzk+EN3dPoH3SY3auI9lmZlZhntPJW8yI3d09XJbE5KzMtjTOmHcoHmYbu2/x63LY3a+t6BMtikV+sI2vTwAhmQThA5pHktgkm/otSrVLziQp3knnUwA+pMC2xFzGzFztRDlY0p2ctR+EEecZ2I/k6fWEGYZ8LYO88VxMruBQHDR3z84v3VUrnf3OI4s9q9DZsnzJku7OFzbeX+WviRHHRiiYkEet98LrqtxiWgj1FuYKDZ8gWdGqe0mEaLvdG+hx5xc19TRvBPGOSm2kRm7cCPZyLlPLUoi5RhdzAKF/maEYXjMG/mPZOWMnEM9v0o8zLUzMqquitSzdARGwOFp4f0jiBv7/aUmI7G8zTCdfZOfECMGNaIA5D3WLidI62IqOQfWc/CifzERoBz4u/tAN1Dc36XTZ5ZPeXHX20vqBWG7xo0jieQCJY46Dujm72R1syH1BJr+JmPhQQO+H8o2fJSmkf4k7fge6YWyz1+zazjZ2Y8WEI+sw/lVd1/wBKHdf8kHj/APYpK05FtjmpmH4Th+WJCt2AmHVRPnPusalemLUXAeTfhT7Z6NTpeMw1rm08zHZTFN//AIBxbY4KR7R/6vgnX17qc9mlj1kcHWDhyMM5tdv6Dj7KrcDsn8ivhJlkGhI11EL3n8mbkcDxk4HZCD9EI9VlPGnjBJY7THqEvjGY3XRpFkf7p+H5QD5QmaAmZNpZTQoG3ihiDuzk3BVu+bpVnJ/pHPANxKgZ0c1HA5xCtoObYGEj3McZIlDf0gWYDWWVfUMRzr5RWXgYSUC0EyFlLUiKQ4DFhhUA06jlGDnAQ0269UCwEy73+kOdODmkq6wIFQqU4Zs+2DicbmUMDRqXySWripUfhpXoaGMZOa2EBEEpVNaO55dI19AR29bkrMmGv2bAe6DDBruoSlzNPujWJBMYL2l2uvCGFI5kJDVZk0r0szJ4lrcWlM94mpJ17oXBiuiKmiCgyMnSyazCHOqtOmmC5paJAWa7EYNk9aMly3w7NcM2j5RF9UtuV0Ck3BiukJvoup0XeFfOLsriMgVyuYT+J3hIzcg3T3ZTPtObkIq5zXDRvSsxNz5IByNOY+qRyAHWJGIj3TtBmc9iM3o64WpYXtAr5wA5mUo4XC4HW9Sp+Tp/3CeNfCMKYmQR16o96Rr661pb6HPHsU4Q5Y4/sd6n/r/it3WzF0OygPi0c+S6hewTZs81Vqqk7qDwEIHSiRhzWVnTQMUpvZ/IgQ+E9QgHNS7T5ulRzbzMKQ4dBEOaVg2ke1d5GAHO0BPhacyjS7ZK3bifn5Qzaj9ICm6k3Q7h1yWhNknWfhBPShh+8P8AHik7vzG5aPZjM3Na+BrG7wnXwW7sDopm+ij7UY6NXXCFOE9D4TjEOihS5gJNHSo09so84MNIvG76R7yqDZx3/aPLyo6Ei+pA1Tl6Z4l3VPOBu+kznvdZ1/WDzWXyveBNE3M6mv5YqC5uTuah3NM/oNwQpNovn1JPMH+WGxv/AJdbVu6boasOSc0uSf75xsTv5cvhYsaMxz+VlTgSZaADPQNh1EHC+J+EveUpgG/qlpmUlGZa7gw8GMI4gKrWkrL5eVSbstiddWH9esCUcKRnZYBOMiu9m8iIeShhCNJyuxwSQi7AD5kwpJGZWDZyVrJgtMygEojcSo+XSIuqCYBniqYIF7db0e1ymU4uVpnDG8eAABjqbRc9tm316OMrm71oJk247YsvhbJZWneJ1gAGu6phGsdTdEHcYTVCCMXuJ62pufJLSyKXDTuk56bcYZgFMxmNPlsSuJqAuNjq1hSFyeyjFFLV9cTBQ/KJvDnOnHbVEQrNc0NADYOnzVqyT5fZBZk3vg1pQsQNQI0Q+K+STDaExKQZ0V2OglWp0WDjdERHXqsBBmVt7TPGfs14MT5RGNGLgPlPOmOJQzOmn/OUfAPNo2Fg0ngOQWxOOjmstJmHPaTwCD5xsNPon4WBfqG77QjLP+vNO5l/bBDaeriUJd0AsPJB9bt2GxyP0wxYB+o2/wBpQZNjuhcR5I9mdxnQLfxCa+lxTSzpP4/+7/SNPlzRwk6eXyvESrdMGaY43MfnF2sacwkeSFs5RnHPNmH4z84oWN1Kck5pzJ1oc52Y7yYlpTGwsmpzHXE3p2KXPOMLoVIEqaxxhihCdyee8IP6pDYoDDvnjAH4pzmjWYd4RnGxSgXRMmjvNuMTYTjTVAMIQCM8XOhR0FZcRnFO3Qm7DLBmCoHKOeoTAV2AK9alCjAU3YRakAQuckzCXsyAnEA8I5nvdOa7G02xkpkxAs3ugDHRhGa4kXKGBupfWoYmLsJJMpHNaHAQhdmKDAco5i90m67O7ZawVaQgABAAOsRwOcTIJT1BBsvT5LcnOTmjpouIYvIcB3hCpWxQZYJxIIxMWoPcXQSjUaImF5S1zmDHvHPrjrwiUoNkjLmteOJ06dkO5jRkEGuJzK3aFFVw0mECYJi3G7IVl7rGtSMCcdYiUmVSF5N7fNJIMxyNrn5xUNEZJC4yulqxoWlcZRqjNQcSgmKgBIXFZLGmeHwN1Ih7ta9F6L2yYxus7suosSOUef2oBhltvRdtLxMvdewFmSnqLyEPTcXRN1zusLJSaMTFYC5ahOIr/9k="/>
          <p:cNvSpPr>
            <a:spLocks noChangeAspect="1" noChangeArrowheads="1"/>
          </p:cNvSpPr>
          <p:nvPr/>
        </p:nvSpPr>
        <p:spPr bwMode="auto">
          <a:xfrm>
            <a:off x="2606675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3074" name="Picture 2" descr="http://media.teds.com.au/media/catalog/product/cache/1/image/9df78eab33525d08d6e5fb8d27136e95/p/o/polaroid_z340-angle-1034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524" y="1844824"/>
            <a:ext cx="3898404" cy="389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아래쪽 화살표 9"/>
          <p:cNvSpPr/>
          <p:nvPr/>
        </p:nvSpPr>
        <p:spPr>
          <a:xfrm rot="7706504">
            <a:off x="5185758" y="4573476"/>
            <a:ext cx="588559" cy="125908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6" name="Picture 4" descr="http://allthingsd.com/files/2012/07/Copying_te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916832"/>
            <a:ext cx="402197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reliableattorneyserviceca.com/photocopy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75" y="2132857"/>
            <a:ext cx="6667500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53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4294967295"/>
          </p:nvPr>
        </p:nvSpPr>
        <p:spPr>
          <a:xfrm>
            <a:off x="3870534" y="446088"/>
            <a:ext cx="7772400" cy="1470025"/>
          </a:xfrm>
        </p:spPr>
        <p:txBody>
          <a:bodyPr>
            <a:noAutofit/>
          </a:bodyPr>
          <a:lstStyle/>
          <a:p>
            <a:r>
              <a:rPr lang="en-US" altLang="ko-KR" sz="9600" dirty="0">
                <a:latin typeface="Comic Sans MS" pitchFamily="66" charset="0"/>
              </a:rPr>
              <a:t>Starfish</a:t>
            </a:r>
            <a:endParaRPr lang="ko-KR" altLang="en-US" sz="9600" dirty="0">
              <a:latin typeface="Comic Sans MS" pitchFamily="66" charset="0"/>
            </a:endParaRPr>
          </a:p>
        </p:txBody>
      </p:sp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1494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3018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2" descr="data:image/jpeg;base64,/9j/4AAQSkZJRgABAQAAAQABAAD/2wCEAAkGBxQTEhUUExQWFhUXFxgaGBgXFyAdHBoYHBQXFxwYHB0fISggHBwlHBQUITEhJSkrLi4uFx8zODMsNygtLiwBCgoKDg0OGxAQGzQmICQsLCwsLDcyNy40LCwsLCwsLCwsNC8yMiwsLCwsLCwsLCwsLCwsLCwsLCwsLCwsLCwsLP/AABEIAMIBAwMBEQACEQEDEQH/xAAbAAADAQEBAQEAAAAAAAAAAAADBAUCAQYAB//EAEgQAAIAAwMJBAYIBAUDBQEAAAECAAMRBBIhBTFBUWFxgZGhEyKxwQYyQnKC0RQjM1JiosLSkrLh8BVDU4PxJJPiFlRjc6NE/8QAGQEAAwEBAQAAAAAAAAAAAAAAAQIDAAQF/8QAPBEAAQMCAgcIAgICAAQHAQAAAQACEQMhEjFBUYGRobHwBBMiYXHB0eEyQlLxFCNiY3LSM0NTkqKywgX/2gAMAwEAAhEDEQA/APz5MnnRU7lJjvgDNeN3kpyy5MU4veG4NDBoU3VYTE7JUnCjTNt6gjYBNj1vWFV0XXBkymZb3xHygQtjnSm7NIIJrLIGu8T4VgS7UicOtOCUq5lZjsx/rDQdBhTMakK0IFILrQnNewgYU2KUOXJ7T1afx+UZZEfJj/h3FvLPBICWUla7GVwa6ukVb+gjRKIcNaV+jH76n/cXzMaCmxBM2XJrtmauyobwYxoOpYuEKgmRZxxMt2Puv8oLqkBT8OviFoZJmrU9ko2FDXqKQjagJiUXYQgTbDObBFp+EIoPQVMMIfkUMQZGJBSw2hBUy3A19nhzuximxDQuT2Bob7E6b1R8xSC2SLpZvkmLPYpbCrMV2VDHoI3lK0+STtMoD1ZdRravyEOQNaUE6UsJTHMqDgvnAsmWlsj/AHlHH5RrLSmZOT5lRR6+HM4QQQNCBkhO2mxe0yriK3VGfaDSh4RMYURiySDK7GkuUFp95q8aE0hSqCIum5Fmnk95lG5B4gQ2SQkaAuWiQxJvMx2YCv8Ae6KYBrSY/JJrJAOIC7S1OopALWo436FycZJApWumpqIEakQXaUSzOR3rqhSKZusbCdCGITe6alWpdLKNtwnwjEGIzWls6kplOVMBrWgzjWRStaZ9MaLQi1wCmuHbOb2/PzjQU8tQuxOpf4h84CcXVLtGY96Ug3ELzFcd8LJzQwtAgKrYpUmlC1w+9eHTGHxSpYSEd1UZpiHi3ygSCthIRLI0sjvVA/AAa8zQRKo536xtTtaP2X06Wns9vdOgEHmVUCC1xjxRKxaNCxIsiZzL4zHPMw2M6EC2LkolqkGWVpKRlYCjIgK462bDrDOLgPEUGBrvxTi5PVVR3AN7/RThTYYHdvcCR8pTVY0x9Ju0ZGVxeVjLGqYhrwowrBczAACJPlBUxWDpw6PIxvS8ixqpo81VFPZDY7KFomX2sDvVgDm4i65aVQ4oHpoJNAdecDoYzXOIlO9rQYBnZpSQmLe9YDDC6xrXr4RWXR9qcN6CNKM9ibsygOYGZQ86gV4RJ1IPEOEpxUAuF1Mnzg1aOdgmBhxBhTRZH4+yJrOOlbtdtnin1RoMKBKYacR4xnMkQg0gaUH6cpBrLuHRixP8wHQxhTa24J3oh5jClnLMKhpYXaFPC9dNOcOI1rERAhLIj1u31Pu08SQIoBpIKVGtliYL43TePMYcoXMzl5IAxbim7NIl9ngFZ6YmYzLTDQBQGm+M1wydY7+SDmmZGXW1KGzH7yfxGGSOLhold+h4Z0394+AjZppNl1nel3tMBmUhqDd3Y2EDQtJJRpFkmmmIauAAahx2EgwoNM2B5piHjMKhOsy3UW6CxU3u/h6xpjepq6wQ3FpG9LiOrgl59hQYO9lXDR3jTUQucxPvQw2BPWwoljn3y4IK5JkOftQfdlEAbcT4w/egjJHu3jSN6Zsfo3LUhr0t9VdOGrGA1xJuIQdYWulcpWVCTSULwwwJNd1BTpFATMKcCFFtKsuKpQjYTjxgyiAEnbLROmMSyktpomOA00HWBMWVA0ZpSWznDNvwg3ROFM9gf9UcjC3Wlq9FPaSoqkllB9o4/PwiOnNPBhIuFvALjuGO+mrlDwUDEJ6Vk5aVKn4ku08MOMGYS3K7aZXZ0uOtBpV613A4co3h1LeJfC2TqV7QYa1NflE/RP6rAtk01pQ7mHgRBDTKBIRrDbnRiaHEUKqFNdh/4MO6UgA0dcVlMoS1xAZDjepdofhFPGAROjrcjGo9b0aTlwEFbhcHQt+vIPQ9YAt0PpYtnr+0SQ4Vwws87A5ij06r5xnOtErMbJTM/KMmZi9xiBS7SYMNGCrQkayYXvfI9bUzqPmN6RkWOU4LVKU9l2ungDTCD3wLsMfCU0i0TmjtIRVvLcfAg/WAkDcrAxUExCmRfSuBqi9cFNbEgcy1OsKQmAldk26SpIuqrVwZJreKlq8oYPI6KV1OUxIyxKxDSmZTpOPEMVqIRxxCI9kzWQc/dYZrOwIEsqTpJY14ZukC/QTHP7+lLtUuSACEunTdYCvU+EGxdOhYSBC+mTyR3JfdAoSzFsNpFIIzlgS3iHlKrMUj2QdQFfEmDicnIGhEEma2b5QozWMaUeTZZlO8af3vEG5OSUuGUo4sLhb92qg0qSox3GpMDGJw32LRpSN2aDVQ2zu15YQx81grFhs0+YKOqhQKVeVmGylG5QIDboTNkvbLG0o17I7QwJXeARUDeYESIKIcJU2dOe9UBEGpRQeMFojSib6E2cpzWwYrT8Auk7yDjDEAlILBYmIJgqDVtK94kcaEQuRgonJKmU1KXCR74h0srhlFfYmDiflGwg6UcZGYXK0xvNX8RBPWhjIyvhNOtj8P9Y2ErYxqVYTlnC76uilUAPGhiRfezY880RTi8z1oQ5mQUUVWaBjiAQ3ILngh5FygYNkJTU9mtoDnNcaWQd2IJineEiQlwgZ2TsmwOowlTAuNWEtqDpETUYDexVAwnK6G9jdheuXl+8RSlNFGYHpDh2uyXDGSHJQqaSgoJwIbCuymJPCFgzIKaRHiHFEnWGctSZUxae0t8DmRFJm0pMlTsUyaFBMstQZzMZeooDEmjQDPFZwvJ0or5ZmACkoU0jtlYHd3rwijXFuSXuwc1h8pTHBHYy5aHGrKzHDQSGx06IHe1fM7Aj3NLPT6lIzJ+cB5NdYRh+mkKMRMkn0tHAJ4aGwBPn/ZRcn2R3bCbLamtqeUE5xPP4RmBMdb1nKM9VajCW5GFaig2UwgmmRfSg2oIyS8iSsxqXgpIqF9RT8RNOFIW4zRJByC0MlN92633QbzHkPEiKYSTZTxgC6Gq0ri9RnGbzgFrgYglEOBEyEzYElFh2ocjNhMANeOiKCi4gk29UpqwYF+vRHyhkMKvaKwC1/ETTWcdMQY1ziQBbWmNVos431JSVZ6qaOTurm3EwwaJhA1IuUA2MV9UjeoHjD4CgKgOSK1lFe8CRouhR/KphS060wcNSLYsjTJgJVqAfeqOAoBALVu8vCyclOM+Gs95ugBPjGDZWLwM1uzLNlPUVbehWtdrKCIxDozWDm6k9NygSazZT5hQidiNwpGuBYlYRp5JC3W9mBUMxXUXJO7EAdIUNaDJF00mLGFLZSSKS672A+UP6WQ03uiTZ1FoUlIdZxPO8acBGY3WZWcQcgsS5ikd6bK3A48O6PGHGH+KQzrQWyiimgx23QYBBKKBOygWPdYKNFZYr0UwA10XRJboXUtMyn2ybinzWGhy3hXwtc3/VHMwIKMhaWwsalUw0jPjSIlzW5lUuclQsGRzjWXMvYXRVUBOkEN5Z4aHE2CUuaBLiqdqlWmWgVlMsZxSZSu+jV4CI4mtdnszTs8YsNuSU+hTAoZWFD3qLV8eNQDFqbRUFjvMH5UnVMDsJB3W35LsvKF1aTJLuKbRU7SQaDPgIdtF0yJSPqNOpO2TK8oXTLky5bgYGky8ONcc5gGjrkdeQTNqGIkHr1Q7Xk2ZOXtFcMK4g0z66MBhzjPeZi/HrgsxoAyHBAXJVrQC4FZdSNX8mjlAHhd5nSsYcL6EzZbHMLAOsxDXOJbGnHugdYLnAC99iwB0BM27J8uWB9WJjH1mIIofiC+JhmPxCw63pHMw2n39lGteTqjG+VGjtEpyDVhWuk5XTQcIM2628Fix2RK+pMp+Hvfqh8TglIBTE+fZUFHkTi/4iFHIGvWFLnGzYTtY0GSgHKsmlBZwF95vNjSAcWkpgGLljyuErdLqNVAabu8MY0WQhMWeerNfDzQa4ihYHb61R1hLZBNB0pjKU4UH1l0UxDVVjjnxWtDhpOaKU6piGlSdSGKSExY7TRRUPTHOPZIwoCMfDZCtcJt1wTOYYvHW1c+rbBVKtWtSSPmeQhi8E3+UA0jJL2i1MuHgcfAEco0ISAtiWWArnpXPWnI4cow8kSTlKLZ3ADK02imlQAMToqSDQDTGzQ0ZK1kyYZT1LyymagIBO5s9NPy0LYjCDdIWwcZB3myVy9IQm9fREYm6w9alK98E40wGGOMBpDZBzVHAuMjJR5VplKpHaq5ObB6D8mfhDXJWi0dckr2AZsVwFasKiumoqBU7hDTZKGrf0GXoEw01uQoFMSWIAr/AHtgYkwYvvo0uh+rDHVfZtGwmBilaIS8yzgrRZQU5q0oOGkk8Pk7XFKQEg+T6HHHcD54RpRhYtNlwASW2PtUJPQ3Tyhe8GtPgK7I9HHZS7G6oz1z/wAOc8oxfadCMXhND0Sc4gTCNBEpqGAKrUS0q03pLOAupcRaUzkn81RjuiIpDHiOfoLei2OWgD3v63SBt027gxA1IQg/LQRSGk3ISgEZBJVJONN5NYeGjShJOaasdlaYwRe8SaVGaAxuM2RccIurVosos5u31dqY3ABQ6iaExMOLpLGZfscuYSFkgF78IOjSg/4pOzXjd1Gh/TXrDNrAab+X9lHuWzI3n+gmsnrLKl+xq9e6RMdRXbV4Dqpe4hyoGYQCM/VfZWn2rB2qo0Fc3n4w9OMNnKbhf8YSIyiSQZiJNGm9KUk8SMDthhSYPEEC4luFDtGViQVRFlqdCIFrvpSsJc53TgAZLEhpjLQLMI2IfIxiwnNAOboWO0Va1M69q9Uce9WGDIPkg6pKSmy3bG5XbRmPUmHIgZQhilY+juM6ED3APGBhm62LQvgmscyI2D0CYELtxag36e5o5xKTkntCM0tSw7Nn3so/Tm5xNz3EeIBVa1ou03TH0uaGPaTDtK5zzijGMiQFBxORWWtB9lplNRIPlBEjNYxoX0q0PXDqpPhAIGtETqR5SXjjg29h4iGG9I6R5JxcmVwJqBnKm9QcwIw8mlaZjxe6OzKoK9xgowDDVqukAnHRCk6LowkCwYgXAa5lCHAnZTYM8ECBmic8k3ZrCNNxPgqa6tEDHeFsNpX0/I80d5SoAzs3d+cEPZMStheRMJVXlofrX7QjMFrTqIzrjwoAEZpyRlaR7MhydBDeREBrH6UHOAyQMpz5kygVJgWuZiQteVK84q1jhcJS9jrFLyLEQL0woig40Z2Y8AQMf7EJijTf0TYMQysis4Zvqhdp7bkljtu0oDqvaNsTxlufXXkqYGnRZYeeW9sBVGJrUnGvq1APOAXFvmU2EOvFl1bTNp3SLuj7M+IJ6w9ugkg9FBmZQuL9qh2OiCvOjdIPiN3GNs70jmNdbDPBYlW+Uy1cStl0hTX4jSkNjfNjy+EootAsI2k+6Xm2iSB60kH3g38o84ABJu7rcqECIAPW1N5Mtqy2DJOlBtDBwRuILCkO2IMnPR1Cm8E2APW9CtGUVqT9Wzabj4cKA+MYEAQ11tyLml1nNPP7Qktbk92WTxr5CFccQuixgYbLvbvX1QusitehhHgOVGnCVQm29SMazNrXgAeBJ6iM0ELEgoH0on1RLpuqeZqY0mIlCBMx1vXyW6ZLNVuj/bXxpWNBjNKY1JyTlu/QTSafhJH6oi6k4fiVdtQRBAXJ8uoLIJpA1EnDeJkWawOMZ7RO6AoF5YJJjZHuu2Cy2d1JmzKEey94V43iISsXU/xpk+chVpQ83qQFVmWOXIUOjuEoCSjVU11q1Q3DlCMHe+ICD633hqLnFhLXXHoP+5SrXaJb4rLSupgcf4AKc46QamRcCNZv7LmBYIAbHofklRbRTQFrXMpbDZ3h840eQTTrJRrLbCuBdgN94dVFOcKGQZTF0iCjTZQmUYAnQSK599OkMXIYRoTDpOkhQQtDqz+AI5wsQcQWxTYoEyeScR+Y+ZMNJIlC0wiTLACpYHgKn+sBhxG6zhhySEqRjor+IgeMFzg1Zgx2VazzLrAMrE1GCgk9CAREw0PuITkltrqtPs0s90S8TnLDvCvs56V3ARjS1OQFQ6QvlyFdBYOJdNDthTXr0HAwrn4LC562LNcH3i2vQo1stzmqXi67WN3gMBFWBn5EXQcXZAodlkJWr3F2k06nCGe4EeHNTDHTfJHl5QSWaywrHauHMgDkYlfWrFrco4osy3zpxo0yWg2a6U2U6wrKYAiSfW5WJvMBT5tnmNMI7RZmfvXj0JApwoIqGtZlpS945+a7NyaJLgzMaUqtDvzgEUgmk9zbZFI2uwOgm+W33SNptM1mIlFilcFVadFEXAaMmjd75pBMeI8VQkG1XR/0tdpT5msKRTJlGHa15ixW8AXeyl5vWLGvWuPCOeCLrpibSt2nLUoLQSEL/eY3hwW6OpgGTphM1gGamz8qOy3bksDWspA38VKwcITAQgSae0pb4qUjQTktIT0q0yxnlV/3WENDtamY0JpZ9mb1lmJ8RI8T4QYhLfyT9nybZnpdtYQ6KuoPVV8YQwc+ScFzdHFHfIbjFbYzcVI/nNYIaIs4JQ8zGFcTJ07RM7QDVKH6TA9CsXAZtVNmkBR/08ytMTfYVOvPgNkPTaf2vsU3uGjmgfS5A/8A5z/3W+UMY1Jb60GXlBVaqIynY1fIHrAcGkJmSMzPBM/S7/2gRdtwqfynE7TEy6poIVQ2npB2LDoUY9nNlDb2l2o4VjAnSlMA2lMKLQy4tKcf/YWHDu45oDpHX2tLScuXwhNYm0ohGkqww4XIwxG8jraicOUHrYuiWorRZZG2lehhibSkETELE/KbdmJVxQgNbqnSd9YQOxXPJOWYVlL7/wCUwGzujwAigwpDOtbWynDE8TTxENICWCVs2VhiGoN4+YPSAS1YBwN1xJcxq1UOunAnrn6wuSbNMpIVB3VmKSDXujCuokmmka9sZxlZrY0rkqa0sG6p3kY7q6OFIFtCaTpQ2tjNTtAxoamsz5g6NYjBsCwRLpzKDabSo9VQBj7QPHMMYY3SNkZpJJ1KfUg5+8WJPQjCBdPZaSZiSJa7KmZ5HHnBMFLkitaFJqyPXRcJA/Mp8YBJNkQAEwGV6YFDroDzoQekYE6UuHUif4myi4JiNtL4U1XTXGNYXRgmyHaVmBb5RrtaVRu5X4aEwIxGxRs3Qpxmg4mtfd+ZrDBgQLpUTJ+TjOa6OzXa73QN5hXuwqgvkqqejSqDWaGIziUtQPjrd6wGuxfig6RmjycgyyLxvAUr3piKeGB8Iz6gZY6d22JStDn/AI7vjJK/4KrMbjCg1nNzIh4AF3BBz4jwnmht6PMcFeWTqqT0AMYAaFsZ0rUv0WmEYvL90MQRvqsPBi6HeCYC+Ho+qmhz7HH6lEaRkES4xdPWPIT50oAcKsZZG72j0hzjiI62KeJkzK3asjz5ZF5bur1RxwpzpEMeK0K0QJlOWS2mXRAsy8cCzTmVQTqpQU5wmEH6TSRnxT7zXBp28pddbQ+HBiATxjNNrdc0rpm4Uuf2r1AnzJlNCEMvNSY0uGjabfSbwnTsSjWVxgQAx0tMGb3QAesAPGvddEtnIIhs7Kwqa7gy+J6we8R7s523owtYBoz0Gx73O6TDQ6LBLac1tZqn7Ms7alRqwoeGiahDR6rYHOPgBKNKacTd7N6gVxlrXkSISpWaxuORh16OSZtNznd2Py1JpZdpNAwKAHP2YOB0YVHMw4c11xdShwsRCE2S5jVoRT3KNwGk7KxVsOOHnZSqOFMYj8oMnJjF7t+pzUIAx4MfCFc2MiN/ynZUP7AqtJsdpl50LLrEytN2I8IU5psYNkNps0ghpbhRjUEEjfn5Q/ehhMtukNIugtdAUy2ZPLgAMfil3OZYgiFDmm881SCLBcXIUxAGYFl09mwzb6nwgkONmpcTRdy7abRIHq2eYMPvVqdtajpBAc0QefwhDS6RyWWypKKXRIRTSl72t+aleEKWkmZRBhfWe2ohvY10d1cNxGMP4TZzJ2xyCTxgy10bJ5krNpyjeN4IhY5yUT9ta8YXCP1kBPOsyps+/MOArsA8IdrXRaSgXNGdkUZJdJfaMCBqIAP5s/CsLWhhDdJ69U1I4yY0deiQmspxKH+IDwWNcI5oK2lVNQHHx/8AjGzRvrT49IF0ywdpJx5QFsKiB0GYEcTDeqWCjC2gCiuQTtNeenTC6UYXXtjMLomlhtw5/wDMEkaUMJ0LcqbNA7szDVfHhXCDDUJMogtM4GpdVrrmj9xhCBrTwc4VOzZYZFpMnyH1DvMw4qRXiTGxDITuS4MRmAn7BbLPMVmzuoFBfCBq10PiaYYAwzXxYjriEppzl1yXJ4mSu80lqHS5qmOqihabjBH42j1Q0wZ9MkpLyg4rglDhQXQOMIbiCVVoAM4eaBaGYm6zooP3angKAk86Rg1oWkuQLNKQHFJj01L/AMxTFH4hIWk6euCq2XKZUECRM2d3+6QrzjsRx+kQANR2fa+tBDKW+tRidCVwppOBgscAIhK5pmx2KY0jHGu9kI8jGmUfJEXJcw4qFbYGFeRIJ4CMS3WsMWpVbI0yUKrKeWaYlg4HPRETQa+Md+KbvnAFrTAOjJHs+XqesCNquD4msOWQdHXkkkEZQmltyuT9eoBzrNmUB46DxihrYRpHoJ5JBT0RPDnCWtWQATel2mSQfZMypGzbCjtDXZk7j7omk8aOXtKXFjeV9w76GvBhDYMV2zuPshjizo3hU1mB1CqUQ/dvKATs0CFbLRB5HjZFwBMt5/aVtFjtBzFh8fyg+pWmP7hDseRZsw4zbp+NieQgueGi8nYfpLDibAbwmZ1htEuqK0xhpN26p4nPyhg5oIIYNsTwREkfkeK4kmYB3JOOygx1nMTyjneGl93R5aAqUyQ3SfNSrbYJtauLvA+AEXFOMrqZqgpd1AFCW4L8yIGE6kZGtdk2qSM6s29wP0mGxwPC0T5yfhMANJ5KnJ9IpQFAl0fhI84g81nnxEck4bTGUrM7K1nf1pZbfT5xMUYMjmUwqQImy3KmWEjvKRuJHhALak2JG485TS2MgfX6goc2y2HP2uGqrVHMecWm1pn0HsIUfFNwAPU+5lZpk7XMO0RA/wCRo9l0Duov7rxZtxOFF4iOwusoBiWdccacIUeaourQaxuMHwoXWbrMaLebrAIRkDNNyMj2g49mwGtgQI2EoGowWViTklyAszs/4cedKwA6Eh1puz5OlrnC4bMeuMZAlHaa2ABwGYVqBuGMLARBOlcmVJ7oO2ndB34+UMHHSUpaM0XJtid3CKVUn7or8vGEe7DmqNBOXJan2KYpNVnV1tRB1B8YYQTAM+glIXR+VvUx8JU2OvrdZy/tg4TqK2ML76Emk/8A618o0dWWxenFbl5Plk0WYa6q/wBYIpONgsawAkrtpsglmjHHd8om2DketyabZdb0OU+NUa7uvDrQw+HWlxakxMmzGFD9YNt1z+6BBGtaWnOEuqCuIKjagpXio8Y2Io4VyZMXMplD/aUnrXpBBK2EDQt2W32lMEtQQagGA5BaQppsdci/XmiHuFgetyDOnT2PftCtxb9sNlr4/KXYNw+F2QhB+0Y7FHmTAMIhWVtlpUdyUKDTMmMeNBhC4ZRmFidlGcxF+bJ4UUc6kw0EIWSkyfQ1WZZ03EzD4gRiyc/ZEPIy91wZQxxtI+GV8l842AR/SGMk/wBpg5YH+rNI/CGFekDD5rTrCBOy6oOCTG95pg8Hhot+SA80s3pDXAympsZj/MSYQtcMinBbpCWfLv8A8CnfUQwadPNYxoXy5Td/Vs4OxanwiuAxMKRcBpXPpdoU1WTNT3DMXzgWjJNF80z/AIjMOLLaK6cAepSsS2cU8DWotptKKcUx2gDyixB1qTb6EJpomUCyVG3Gp36OkHEAIhGIMzsT9hyaajAecKHFpkIkqz9LmJ3RMYAaFYjwIBhXvLjJKVlMDILk0znFAXO0sawsk3mEwhuhYk2eg7xvNqqWpv0RoMyUSQRAXZhVRnFdg8oMa0s6kq1uUaC280EHCTpWlFXLN1SBLTZWvPPjAawB0lF5JEBGsWVLR6yGlPuUFPOD/jsqGMIJ1G/A+yU1nNs5xGjMgcFdsWXJc/6u1orHMJuYj3tm0cY2Gqy2jUjhYZ0HXr9Up6Q5IMhhdoUbMadCYcU5EpSSLKZIswOcx0UqAcbpHOtK9FZsmoskzFqt3OSMTsXRWOPtZdRqYJ8J0DPb1CXsDx2gODh4m3nNuzzHmoFptmOCYa2xPPN0hRBXUVPedXPWKKZCH2uqC0wZWVfJHpG0nOgcbcSBsrFnup1Ww8R5jr3UDTe12Om6DqzG73VCZ6Tyc62dt7NXwzRFlKmBDnE7PtUe+qbhoG0/CXGWLPNqHkLxFfOsUHYqb70yeXJL39Zn5xHlPIlANlslcElDfe8CTE3dme3MHeqNrh2R4fSyZEgHCaqe6P2rA7t40Dh8rd4DpPH4WWsUls9qbiGPlBh/lvWxNVXJ+QAVBW1My6l8MWw5RzkuJwiOutaqYEGDfYPfkrpyYUll7sommDzAGPmIei0PcGul3lko9oeaTcRIbKmZMnzHmMrMDRSVCBVUkaMBWHrUu7c1paGhxjL3MhFji6mXgkxrJj1iyn5UyraCaXjL2Lh/WKeECGtG4FThxuSeSQE+0N/nTD8RhS4ahuCdrCcp3lcaVOzlnO9a+Iife09Y4KvcVdR4oZmuML1PgX5RQQclNwc2xWTaG0kHeoHhSDhhDEiJb5g1Hi1OVaQMIRDiFsZVcZ5aHn84ww+fWxElyHaS0t6JQA6M4z5u9WEOUgpm6oXLCZzzFUzGS8wFa0A5RKo/C0uzVKbcToC9Bl2ksiWVYhBS8c7HSflsi7KMsDpmb+S5hWxEwIgxGnapQtSD1ZYB10xjFgGiU4cTpWrTeuhmqa5hmHIQGMc66znQYUm0Whjhm2ZofDFkFLnO5NI0QFgZQg2NKnfWFumsjyXWuJMK7FFkwIm6qM0oAFGNesSpGoD4gjWax1swmrBk93HaF1Ck6TQ13R6J7UJlxvqjoLmDXRDW7ZH98F6qw5QlmWbOwLEKbrOaLezhd22vKON9et3veCGt3n11cEW9mpQS4kv8jAHkNO/goMy3MrFboUg5gMQfGHe6o78nE8uFlm06YuG7785X2UbUxlql4k4k4nlEwxmKwhWxuw5qBMJimEJMSwBBQWysCyKZs1gmP6q4azgOcHL8rJZ0C6q2fISjFmJOpcBzPyhS4aBv690QHfsY4/XNMjJ8pfZUbzBHaC3Ix6LOpYtZ68oTtisVnY0a7TTSkWd2gtp4pJXOaUPDWiJ8/tKZR/w9DQhidgI8o42dqfUvhXYezYBd3W9SZlqsQzLO5D9wiuNx/UJO7H8lqTlCyqaq01eJHhWFN82jraiARk49bFbsnpUqLdQ1O1wCeJhXCc/dMLdDrglMoekDOKNZ8K1vA48CFhwHEZyOvNThgMgQdenkgyMsI5CuHxw74D/mqrdYMEaOtyNj19py25OkpUlpgGsJgN+cjiYGLy62lCI08/YJISpbA3LSp2OjDwJ8IEt0jkm8cWPEpZrGw/zJVNdHHisPISQeisy7LeNO2kDe9B4QMQ6B+EcJ6I+U4cgN7M1Jh1SjUczTwghzTkthcMwg/wCH/h5z0HlGnq63WhMy7B26PMWqlcaHboGswrfEcJzTHwwQbKNaGeuaFjWmBCbs2VLQBQTHA1FqjkaiFDGjIRw5LOOLO+4809KytOpi6H/bT9sG/wDI7z8oFjP4jcFXsvpJKIAnSQxAzig+VIk3/Ipk4akjzRfT7PUuWx15ELM3KdlOIs5J2kHxrHR/k9o0kdbFJvZaTRYnif8A9JV8oSf/AGycSP2xu/rH9ufyj3NMaDvhJz51mbPZZfBmHhSAatTSRu+0wpt0Tv8ApITHs/8A7enuu3nWCHuOrrajhHnw+EezvZdMuYu28G6UXxjYnauuKGEKrZLAk31HDalNVbgDgTsBMDGBnbrajhJy4dBYtEkJhnGo0HSNPXQWA66KXmT1wvS0ammrV5gxhiix4LEN0rDtJY/ZuNzg+IEYFw0DithGgon0OykjtGdRz6gUgd5Giet6xpHWAqdksNhYEAKaZiZlCdhrQdIB7SW5gf8AtPODzWHZyfxJ4HgumVYJeOFd4bpBHanHIbgQh/jkfk7fHIQlZ2VrMa3WOyqmFD5/QjaE2F0RI4hL/TkOHa8ACPKKB1PS0pIq6I4pVpkmv2g4gw4rNH6JXMqnSFuXNkf6o/vjG/y4yYl/x6jhBeN32nJSo+HaK41EA/OIP7TQP5Mg7lWn2btDTnI8p+wizshyiKmWu8YeEI11N34O4/KsQ4Zjh8KNPyXIBxVuDR0dy+M+HwpOe0ZQfQlDbJtn0FxxgClU1pTVb/HrenMl9nKNBeYHQcRyhmdmcKgeTu91Ct2trmYMvPTsuq1snyABUBa56jEDxEVqMqk+HLgtTdTwybledtPfe6jM66AxJ4Q3+MHH/XGV9Up21CGTUNvZU7L6Js2LKw3/APFYP+pg/wBl/RRfUqOjuLjzkfEq5kqx2azikw3g1QS5qo54RwV6rg7/AFtAA3rrpUi5v+x0k6NHrKq2GRYXassSTTThTrCu7Q8CXSB5iE7OzgmBfbK3aLRZ1VxJ7MMK4Ko8o5sfaqlSQDg9PldVOlQa2HQD6+wXlFI0lQdVAOl2PZBbH/hnf9rjNH/nN4fCVmW0ykuKABHNThpMZpXguIlTil7HCGc8lAAAIn0I0qCIkTe6o0SLFLOtNMNKUhDE0a4MLLomah5wcLjkFpCzVzoPKH7l+opcbdJWllt9xuRjdzU1Id7T18UxJs1f8t/4T8oU036k4qU9aMLGdKHkw8YBY7UjibrTdikpLoWYDZXHlE3ynbAMp3LtvlM9QcCOJwzwKdmCc0rvyKlSLRKBxbDbD4vJDCTpQp01K911/N+2NIRgrn0cviJkumo1+UbwrS5MycnDGs2Tm0sAeANIII0IEHSt2jIrJ6xXNWhdBhwvVgYm9T8Iw6P6+UmbDX2k4ux8FEHFH9FCCf7CYk5Amt6iS392aPMwQ9usbiEIdqPArNo9GZw9aTNXcA4/Ka9IaR5b/mEk9QftJzvR+YNH8VV/mAggTlyQxDXxSxydMGYcmHkYUgZFOC4XEoizrSmZnptxiJ7PRN4HJV7+oc7+oRkyjaD6yht8EUo/F8bUhLXfkzgftegyZIkTJd6aRLevqsyqN9TBZXewlr9hHwErqAMFmWqIPsFXsljkKKrMlV1IwPEtXAQp7UwmCTHnYJf8RwEhl954LljskiY928s5qVJwKjcBn+ImHPayRhpiB6HmUKfY20yalSZ3faflIiBuzVVphgor0AAhvFiAeZHmfZGaDmEtI2QVOt2UWIK3XBxxYdc4gv7M/Nj230dSuVv/APRpt/Np9Rb4HFQ7H2N6loIZdVwg111DRQdk7W0SMPD4C6DXp1RLWu3j/uPJUrXk6yzlFJkxaeqFxA4GJkPYZqNbOuYQxVDamTGqBxuDzUlrV9Hbuzr9NalWpvxB4xQUmVGyHAbZ5IEVQ4B7D62+fdOp6VJTFVrp7vyNIn422Dkx7O03xJCYVfFu7uI8DSEBhVIJWpeTGNexmypnxUI3ilRAlp0wtB1LiZCmsaF5S/HDeEaeB+EL6uI+Uynol96ah9018aQQ+kOoSkVDo5+wTtl9GrOp7xZuIHQVhxVaMhzPwlcypH1HOeSpmxylAEmUDtKkxHvu0vPiMDcqCjQY2XXd533L57LNCljRQNQFeWMRqV2MdhLiTqHVlWlT7y7GiNanfTXrRQ54hfCHgkTHFazTHt0eCxMy5MlkVEzHQCzeAp1jna4Odha2+73BVgJZim3XkYWH9JQp78tVP/yOAeV8npHR4+ujzUoZ10Ehbsv2dx3pctzscj82B8YszGReygS3FAB9UgbbLIws8ld85m8RG8Wsbk4g60o5TQg4MSP5YWUYhbMr7pu/DTrhGF1jA0db0C7j64PwA+cAojrNFm2kEZiP/rLp0xEO2I8UbfopTM2nr1EoUqzBjgto4NX9MY4BlHH7R8RzPW9UrNkwg1DzlP4gp84g9zSILCfQ/Sq3E24cFSdJpFGmO49weRhW1gwQ1ro61hKaeIyXNnb8oP0ZR7E6usXv3Qp7QDm3rcqCiRk9MS5U4/ZzJw2NMZf3QoqUdLOE8ileXt/edq29ttUit+UJtRgWmB6cCoMdlKk54mkbbRzXI7tFJpwvz2eyh2vKDsKmSAdJNnXxEU7qrpnfKzalF34kJSZaJxBuygwGe5LPUAYQDTeM5Ty1Jpbce9KH5vnBDH6uH0gSzXxV6UZJQC69K5wou9KnnA8ZNgsQyLrttywLLNKyXYUAxzZxXCgzRJ7S/wDIdb1RngyjrYUsfSmcc0zxMJ3DNXW9P3ruv6QZvpDOY1M7HdTyjf41PSEDUcdA69V2y+kExTmlTPfUeVDFmNe21NzhvPOVzmlRzcwbLclTsHpOL1JkmWF/ASD4wHd7+zp9QE7GU2/gCNs/Ko26yy5gLpZywpUC817gMa8ILKj22GHcPpF4xZudv+l5d3AJ/wClmDZU/tis1dTdx/7lPCz+Z4fCHayDmx3iIwq+q+s0lSe+pprXRtgEnJa3X2tGdMU0ExiuijsOlYEAZhGSckZcozh6sz+I18YwadHBGW6VRsmWp+ljwC/KC7CRmZ8yfZTIM+EA81Vl5WnEYTDx/pHDWY9t3NttPMldFKrQBhxg+YHsPdUVnzmu940OeDg7PhxAWXZTb2guiRHW1X7NJW7QoOWeAMFWCDA1KDhVaXECUra5glDuy+Vc8d9KhjgF2WuF5tftJabtGwFeXyrlJmrSRjrug/p846B2Ck3IDd9pR2uo4XMbSodomTlFWUqNd0DyiTqQboCsKmL9uKXNomaGP98IWPJGfNbTtD97++EYysIW6OPapvx8AYw80T5JgFSKFSx1gU5ZoV//AA22os/4uSE8gn1VI+LHxgMa+blElgGXsmBYnpgGrvioDkpLI+1k2ef+PnGg+W76SS1YMuePvcxGuNS1vNfCZaBr6RsXpvC2H14rqSXY99F4m74MIwqR+0ejvsohnl/8fpO23IlmWWCJjGYfZRyw5/1iJrVC7wuMefQVgxgHiHXFRpksICPrgfeNOMdYNQXFT391ynBP4jrYsJlmZL9Uk+/3hyhHnvPzvw5Isptpklgwzq6hc/8AU07SqHgR+qI9zSJmDvP2qguGR3gJvJvpDMvgy0IbTRsDvBEK6kyPyIRBdOQOxewnWmzWpQk+VV6ZwMQdhHhmirezVsGIOUKlam0/huXgvSPISSZlEaozjWN8WwGBi0qFPtR0hRheG0bYTuj+pXUKrXIklxUEEo2v+sAAzDgmIXrQjmWpmoGOg0BqNYOvZAqAtd4Db1StwunEAD6Ld6XgQw3VoRwibnBVa06E+jCnrdYQkaAmE6SvM2t7xwJI1Ui3hj8VCHTnxKBc1tSHxiIhLhMyuTJDAVxprhH6jxRF8uC+SSTnw4wBhbclNfIBO2RBrjOdjEAJe7IOI2VWyysccBthhWa1uFxHpmndTZVzBOz3XrLJNlooFCx2Y9Y8yv2eo8+AQNy7+zPpUf290z9OGqmwHzOELR7N3RuZPW3gjXr94ZbPXWlTLf6XSJeBYE6k7x54AR1Bryc/b5XKQ3M8/j5UlvTV2+ys2Gtj8h5wxZU1xv8An2ShtIaOuKn2nLs5zVlkr8N6KBrh+yBLTo4pF7dMY4CXT3fmYpgcdPL4SYmjRzWw5IxEvmfI0gYCP6CGMaAhmUNLr+Y+cYNHUJe8dqQ2VBpHI/OKimzS7gFhUqE/jxWe0AzefzhHMZoPBUl2rijS8pMNLcz84kWJgSqVntTMMXbg5+cc7nwYHEK76JDZvsutmc2hnPEmOqm0OFyBv+V5LndoDvL0HwqmT7D2i1Nw7GRSeVIm51QPwh3E/K7WMbgxPg+gHwOaeXIFmKktJUmmcC7XgDSFr16lMAyI0yOVk9Gi19XAQY0QecyNyiNLsgqDLRDuavOpHSHjtD70sJ69PdZwpsfDw4bQVhpMkYoJX8XzSkKW9pFnNGz+0WmgR+R3KbayhzSEO0NLH6BD95U/YdbygG0j+J63JXsr2az02hVbwgl7h+VuHMJcLSYB63prJ8ko15aK2ppQpFGsNTLhCzv9efurCZbtCf5cg7RLp+rygPoVtLjz9lBlTszjADTt+5Um2I09yxIVj7LYLwIHlGMgeLQmZTa0Q0W1JJslTSaCXe9wq3StekYHzG+OYCYtGkcJ5SnMn+j8wmryGAGlhTzxhxUe39hzS4WHXxHNW8oz1QIqlSFUVQHGsRLsRxftwVWgjwxbXP1ZectkxHPqMrHZWKA1SLtn0t8pMLBk/f8ASrWP0YLIrCcaEVzEdKRv9WlpRxVRkRvSbZNLZlFdR/5iruzvF7LnZ2ui+wdxQFsZGBUrx+cSNJwzHD4XQ1wdldZtBrRXIcDNnqNxhBTIuAdyaTkeY+UWTkZGWpnFR90oT1hwJP4OlK4OaJJAHmYT1n9GprKOzmJLX2iQQT0harmZVSR5dFBkzLLnXM9bFOtPo3MWpM2tNQYk7RhTnCtNI2YZ3fKdzni77es/CytqcYX5ze8xHQEnrDdwf4Id4AJJRHtTutx1AXVmrvoanjAALLTyRnEt5PkWa+Fai1wroHOIVe0uYJDZ9FZnZ8Ys4A+at2jIIINx7w0UoRThmg0u2UXG9lKrQrtbYbIUqbkSZoFeMdmFpuwqYL48TSEB8kzFxKGELCbArGo1v5ciEtMlkaKQDSe3NMHhwkIIG+MRoWa4jLkiI5zV/LEzQB0cVQ1nHMjcU2aha5zuhf8AHB0KgqlomyX7Nm9nkIo3s7m5BTqdrxWJAVDJ+QWc4hgNdItgYwTVdG2FyVK8D/WC4+V+SdyhLlSFF1VY0xLmprqu1p4xw/5JcSAIvaLz5yV10qM02vfMnMG0bBfjsXnzl6be7hEvaigHnSOltMP/ACKRxLch780c5XmsMbQ7e8ARyMN3DGm1tqQVXGx5Iku3zKEnsmG2WB/LSC+af7m6UEPdhwdb0BsoXzS6p9xD4loA7w3B32Tw0WNuvRHSeij7Mg7WUdMYk54fZ8HaVm0mg4m5+gS72hK1oSffP7YrTqmm2GWCas01RFS+5GXKj5gGPxMf0wp8Wjh9pRTwjVHnCIbXNI+zHGo8WEHvXgYZ62ylq0WVvzv15AFLz7TOYUvIo2Xf3ExBtEEzJ3/CemynSEMYBs9yu2K02ha0a8D94KR4GCQAbEjaqjxDIHYnJImsDVSSdPbEAfDSnSGDDoE7PsIE6J63I30AkHGaGOlZlf0CDMZjiQgR1CFLyZaAcJs2mozaeRhcLdSwcmRYrSMLznb2w/bBwMWNQiyuDKlnDEhkIGgnvbqRyB3mQdQyWb2Sg2xpg+Zj3UnKvpLLqe7e2BaDmYq3vgIbPqT7BF1Ki45NA9J5wFOb0nOF2SijWwrGH+Sc6m4fMrdz2YfpPDkt2X0tmM127LWpwosK5tVt3PJ69EQygfxYAdqnZTtkyY5LEmhpnMdDabW5KZqu1nrgjWG0dnRkXHWYlUe6cKq1sNxSevRJNPnzHJUticaYDpFanctgPufUlSpUzhxYWga4AG9VJThEpMCs2usdVF0N/Ax5/a5O0A1HA06kRnAsUm0hGNc26EquJyAC62ute6qZLskuUwYFid+EcdTs5rCHHgrM7U6jZg69FSt2VWOYAcBHTSpU6TcLRxK5S6o4y5xupVotkw5z1g9+BkEXdkB/O/qSkZjEwXV3OF0W08Nmr6zrU6DFKd0lSYN1TmIqKCVFTop5xx1atR1TBSPqU1Cm1zcdUQOazJkucWdUGoAeMVwBtnOJOqY5LEtddjRGvNOrZSorV6a2a6OGk8BEy1swW32kp2zoO6AEZLGzLWY7XPeNObnwEEsZTNwB15SiHud4WmetgUu15MlHEvhoqTSnGleEO4hlyI660JLk4Z65cVMn9iuACke6VHMnGN3p0FN3MLiPINAGAY7CFHxH5QDWj8uuCwoz+KXtloSt0XmptwO0BVAhgxzhiAnzQEC0rkjKCYgOqUzAKak6hQHxhYcbEFNhAEqjZclO+J7o/Hh0z86QLOE6EHeAicz6owyegwJJ91P6MY1hp64IyT+q2ySEzg1/GWHQkRvERYLW0pf6VLr3bvwyb3U1gYQMyiSTkEyJ+kS5u+4B+mAA3QtLtKLJnORUNNGyn/jSAWA5rB8ZLsyfOUK152qaGgzU16I2EARknFR2grE3LrDAsp4HxWGDMPXypkhy1JtqOKsRvEw47MTXpDDGVvAEJ2k1xeh1XqwIJ1rY2jUvN2iSVNGOOcEZjtEYgj0QBG1Hs069VWxOisLdh8kTDhbNBmAjCkVwjNIHrMlrrgk4AxOo2WwAnYbyqdol43wSVOPGGmRZLEZqlkS1gNjTNhhUV2jTCPa20DTf02rYnYT4oMWOjgs26xTqlgCy61zctEXLmtvSgcD9qTWyRjEnWb8bqcbM33WiTi46eKs3qyLLlkZ0I4QoaZz4psYVCRQ5zd4wzDgzQf4zICdFkDr3HVqZwGHzhm1qeRdCRzan8TCUteS5oW9Q0zVrhDFtKJxBDvXkxBSsqSmlix1Lj4RIk/8AltnzyCYA/scPW9PWSQVxuKg0E4mGfOGHO2BBrWudYT65LTSWPeNTtI8NAhqTQxstEKlVzn+Ekeg9gs1unPm1Y1jF0DwXJ06lFrQ7wnwjT5+6WExy145tZ+cFhwBUqAOMNuNyK055ndBamkwW0HVHBzrQhIpyQfhNS8loRUAlgPWY1Xwxjm7RVFF8AzOaPY2ntAIjwjI6CpNsUk4or45yIVrqZMxB9VRzXtHhNvRJ2lGIodHsjNyitpkKYnT1v+VvJVjWppKqc3qVqeRHSC5wwxPFEY5BhVcmZLZJnaTUUAZqlVA20JrAYBFgZ9P6Qe+93cf7Rbda7P8A6wrqW83WHwPHX9pcbTo4f1yU1sqJgFM3gaV5nyjZZlbPIIshQ5qJBJON6YSa8AAIm6pT0n2+1QMeBlA61q1YMiOw7zlRqXujkMTxMT7yTDB16lB2Folx65J1fR6XpBbfj4xWHHMpMbdA5JqXkOQc8sCJvxN/FUpuDvyUzKOQJEvvI7IfwsQREe+rDIz5K3d0zmF5O12h1aj0mLoLrRjxGPWO2m8EeJt/Jc1RkHwukIkjJsq0D6olZgzy3Of3W8jFHscwYx+PEfKm14xYHZ6NR+Es+TJqm6VYU1rXrCip5hUNPyKr2rJa3DdBuE3hU+qDoEFlQ1mhxga/NRIwOwkk6Aor5OGiavGoPQRMuaLEEbPtdHdVM7b4T8nIk91vDs2XWWu9SIZoaBIMD0Km6S6Ik+RHymk9E5hFC8tToBavgDC46Z0z6D+k2Gpq3wt2f0daWKzJ6hTXugVrtoSIBfSDovKIFRwsLIH0SSpxmTGOpEAHMmHgnJh2n6S3GbgNn2us0kZxNOoNNA6BYliAP4idp5JwHEWcY9B7ylptslL/AJMv4iznxAhw5+jgPklLhGnn8BBXKdD3ZcsbpY8yYMPOk8PhEAdE/KonLcwKKKH2dmvhdMHBVOU8fpKTTb+Udc0F8sT6XuxkrvloOdflCFzhY1OP9ohrDcM64Ln/AKhn4KXk3RnUol2uwUhdMhxnanvEYet6wmXmBN55Zr91CKcBQRjfST69eyAbGgDr0PNHk+ki+2t46O6AteBjeMZdcEfCc/dYtHpTNzGWjLoBBKjcAY3dvzDuA+FsTMo5rUn0lZ86IB+BaQAXA+JxKbAzJo5qraLE0xR3WA1gUEOK3Z3iQSTqzSClVYSHgDrzQ1Z5fdYBhrGfjF6dVzSAQcPmuar2djjLM9I0Eex9FMfKU5AQjd3+88Go+lmaYPmkp9ka38SR5AkJM2t2U4004Qn/AEhWw38Sq5P7Hsa9oTNrmObP/fKOMPrGrD2+HrNdT2UwwGnE+q7arNapgvd50GYA4DZSO0lgEMcGncVyNzlzSd5H0kjYJxzSWA1VibQ4fk8HaPlUe5pu1pGz6Rh6PzSPswK/eIHnCOYyfz4qjKzgIwTsS7ZFtMvG4KDSCtOdYJpscM52ontD4wxGxNSPpJoSVAGt1A8YkOz0W6uKLu0VXCPj3TptUxf86WNzk+EN3dPoH3SY3auI9lmZlZhntPJW8yI3d09XJbE5KzMtjTOmHcoHmYbu2/x63LY3a+t6BMtikV+sI2vTwAhmQThA5pHktgkm/otSrVLziQp3knnUwA+pMC2xFzGzFztRDlY0p2ctR+EEecZ2I/k6fWEGYZ8LYO88VxMruBQHDR3z84v3VUrnf3OI4s9q9DZsnzJku7OFzbeX+WviRHHRiiYkEet98LrqtxiWgj1FuYKDZ8gWdGqe0mEaLvdG+hx5xc19TRvBPGOSm2kRm7cCPZyLlPLUoi5RhdzAKF/maEYXjMG/mPZOWMnEM9v0o8zLUzMqquitSzdARGwOFp4f0jiBv7/aUmI7G8zTCdfZOfECMGNaIA5D3WLidI62IqOQfWc/CifzERoBz4u/tAN1Dc36XTZ5ZPeXHX20vqBWG7xo0jieQCJY46Dujm72R1syH1BJr+JmPhQQO+H8o2fJSmkf4k7fge6YWyz1+zazjZ2Y8WEI+sw/lVd1/wBKHdf8kHj/APYpK05FtjmpmH4Th+WJCt2AmHVRPnPusalemLUXAeTfhT7Z6NTpeMw1rm08zHZTFN//AIBxbY4KR7R/6vgnX17qc9mlj1kcHWDhyMM5tdv6Dj7KrcDsn8ivhJlkGhI11EL3n8mbkcDxk4HZCD9EI9VlPGnjBJY7THqEvjGY3XRpFkf7p+H5QD5QmaAmZNpZTQoG3ihiDuzk3BVu+bpVnJ/pHPANxKgZ0c1HA5xCtoObYGEj3McZIlDf0gWYDWWVfUMRzr5RWXgYSUC0EyFlLUiKQ4DFhhUA06jlGDnAQ0269UCwEy73+kOdODmkq6wIFQqU4Zs+2DicbmUMDRqXySWripUfhpXoaGMZOa2EBEEpVNaO55dI19AR29bkrMmGv2bAe6DDBruoSlzNPujWJBMYL2l2uvCGFI5kJDVZk0r0szJ4lrcWlM94mpJ17oXBiuiKmiCgyMnSyazCHOqtOmmC5paJAWa7EYNk9aMly3w7NcM2j5RF9UtuV0Ck3BiukJvoup0XeFfOLsriMgVyuYT+J3hIzcg3T3ZTPtObkIq5zXDRvSsxNz5IByNOY+qRyAHWJGIj3TtBmc9iM3o64WpYXtAr5wA5mUo4XC4HW9Sp+Tp/3CeNfCMKYmQR16o96Rr661pb6HPHsU4Q5Y4/sd6n/r/it3WzF0OygPi0c+S6hewTZs81Vqqk7qDwEIHSiRhzWVnTQMUpvZ/IgQ+E9QgHNS7T5ulRzbzMKQ4dBEOaVg2ke1d5GAHO0BPhacyjS7ZK3bifn5Qzaj9ICm6k3Q7h1yWhNknWfhBPShh+8P8AHik7vzG5aPZjM3Na+BrG7wnXwW7sDopm+ij7UY6NXXCFOE9D4TjEOihS5gJNHSo09so84MNIvG76R7yqDZx3/aPLyo6Ei+pA1Tl6Z4l3VPOBu+kznvdZ1/WDzWXyveBNE3M6mv5YqC5uTuah3NM/oNwQpNovn1JPMH+WGxv/AJdbVu6boasOSc0uSf75xsTv5cvhYsaMxz+VlTgSZaADPQNh1EHC+J+EveUpgG/qlpmUlGZa7gw8GMI4gKrWkrL5eVSbstiddWH9esCUcKRnZYBOMiu9m8iIeShhCNJyuxwSQi7AD5kwpJGZWDZyVrJgtMygEojcSo+XSIuqCYBniqYIF7db0e1ymU4uVpnDG8eAABjqbRc9tm316OMrm71oJk247YsvhbJZWneJ1gAGu6phGsdTdEHcYTVCCMXuJ62pufJLSyKXDTuk56bcYZgFMxmNPlsSuJqAuNjq1hSFyeyjFFLV9cTBQ/KJvDnOnHbVEQrNc0NADYOnzVqyT5fZBZk3vg1pQsQNQI0Q+K+STDaExKQZ0V2OglWp0WDjdERHXqsBBmVt7TPGfs14MT5RGNGLgPlPOmOJQzOmn/OUfAPNo2Fg0ngOQWxOOjmstJmHPaTwCD5xsNPon4WBfqG77QjLP+vNO5l/bBDaeriUJd0AsPJB9bt2GxyP0wxYB+o2/wBpQZNjuhcR5I9mdxnQLfxCa+lxTSzpP4/+7/SNPlzRwk6eXyvESrdMGaY43MfnF2sacwkeSFs5RnHPNmH4z84oWN1Kck5pzJ1oc52Y7yYlpTGwsmpzHXE3p2KXPOMLoVIEqaxxhihCdyee8IP6pDYoDDvnjAH4pzmjWYd4RnGxSgXRMmjvNuMTYTjTVAMIQCM8XOhR0FZcRnFO3Qm7DLBmCoHKOeoTAV2AK9alCjAU3YRakAQuckzCXsyAnEA8I5nvdOa7G02xkpkxAs3ugDHRhGa4kXKGBupfWoYmLsJJMpHNaHAQhdmKDAco5i90m67O7ZawVaQgABAAOsRwOcTIJT1BBsvT5LcnOTmjpouIYvIcB3hCpWxQZYJxIIxMWoPcXQSjUaImF5S1zmDHvHPrjrwiUoNkjLmteOJ06dkO5jRkEGuJzK3aFFVw0mECYJi3G7IVl7rGtSMCcdYiUmVSF5N7fNJIMxyNrn5xUNEZJC4yulqxoWlcZRqjNQcSgmKgBIXFZLGmeHwN1Ih7ta9F6L2yYxus7suosSOUef2oBhltvRdtLxMvdewFmSnqLyEPTcXRN1zusLJSaMTFYC5ahOIr/9k="/>
          <p:cNvSpPr>
            <a:spLocks noChangeAspect="1" noChangeArrowheads="1"/>
          </p:cNvSpPr>
          <p:nvPr/>
        </p:nvSpPr>
        <p:spPr bwMode="auto">
          <a:xfrm>
            <a:off x="24542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" name="AutoShape 4" descr="data:image/jpeg;base64,/9j/4AAQSkZJRgABAQAAAQABAAD/2wCEAAkGBxQTEhUUExQWFhUXFxgaGBgXFyAdHBoYHBQXFxwYHB0fISggHBwlHBQUITEhJSkrLi4uFx8zODMsNygtLiwBCgoKDg0OGxAQGzQmICQsLCwsLDcyNy40LCwsLCwsLCwsNC8yMiwsLCwsLCwsLCwsLCwsLCwsLCwsLCwsLCwsLP/AABEIAMIBAwMBEQACEQEDEQH/xAAbAAADAQEBAQEAAAAAAAAAAAADBAUCAQYAB//EAEgQAAIAAwMJBAYIBAUDBQEAAAECAAMRBBIhBTFBUWFxgZGhEyKxwQYyQnKC0RQjM1JiosLSkrLh8BVDU4PxJJPiFlRjc6NE/8QAGQEAAwEBAQAAAAAAAAAAAAAAAQIDAAQF/8QAPBEAAQMCAgcIAgICAAQHAQAAAQACEQMhEjFBUYGRobHwBBMiYXHB0eEyQlLxFCNiY3LSM0NTkqKywgX/2gAMAwEAAhEDEQA/APz5MnnRU7lJjvgDNeN3kpyy5MU4veG4NDBoU3VYTE7JUnCjTNt6gjYBNj1vWFV0XXBkymZb3xHygQtjnSm7NIIJrLIGu8T4VgS7UicOtOCUq5lZjsx/rDQdBhTMakK0IFILrQnNewgYU2KUOXJ7T1afx+UZZEfJj/h3FvLPBICWUla7GVwa6ukVb+gjRKIcNaV+jH76n/cXzMaCmxBM2XJrtmauyobwYxoOpYuEKgmRZxxMt2Puv8oLqkBT8OviFoZJmrU9ko2FDXqKQjagJiUXYQgTbDObBFp+EIoPQVMMIfkUMQZGJBSw2hBUy3A19nhzuximxDQuT2Bob7E6b1R8xSC2SLpZvkmLPYpbCrMV2VDHoI3lK0+STtMoD1ZdRravyEOQNaUE6UsJTHMqDgvnAsmWlsj/AHlHH5RrLSmZOT5lRR6+HM4QQQNCBkhO2mxe0yriK3VGfaDSh4RMYURiySDK7GkuUFp95q8aE0hSqCIum5Fmnk95lG5B4gQ2SQkaAuWiQxJvMx2YCv8Ae6KYBrSY/JJrJAOIC7S1OopALWo436FycZJApWumpqIEakQXaUSzOR3rqhSKZusbCdCGITe6alWpdLKNtwnwjEGIzWls6kplOVMBrWgzjWRStaZ9MaLQi1wCmuHbOb2/PzjQU8tQuxOpf4h84CcXVLtGY96Ug3ELzFcd8LJzQwtAgKrYpUmlC1w+9eHTGHxSpYSEd1UZpiHi3ygSCthIRLI0sjvVA/AAa8zQRKo536xtTtaP2X06Wns9vdOgEHmVUCC1xjxRKxaNCxIsiZzL4zHPMw2M6EC2LkolqkGWVpKRlYCjIgK462bDrDOLgPEUGBrvxTi5PVVR3AN7/RThTYYHdvcCR8pTVY0x9Ju0ZGVxeVjLGqYhrwowrBczAACJPlBUxWDpw6PIxvS8ixqpo81VFPZDY7KFomX2sDvVgDm4i65aVQ4oHpoJNAdecDoYzXOIlO9rQYBnZpSQmLe9YDDC6xrXr4RWXR9qcN6CNKM9ibsygOYGZQ86gV4RJ1IPEOEpxUAuF1Mnzg1aOdgmBhxBhTRZH4+yJrOOlbtdtnin1RoMKBKYacR4xnMkQg0gaUH6cpBrLuHRixP8wHQxhTa24J3oh5jClnLMKhpYXaFPC9dNOcOI1rERAhLIj1u31Pu08SQIoBpIKVGtliYL43TePMYcoXMzl5IAxbim7NIl9ngFZ6YmYzLTDQBQGm+M1wydY7+SDmmZGXW1KGzH7yfxGGSOLhold+h4Z0394+AjZppNl1nel3tMBmUhqDd3Y2EDQtJJRpFkmmmIauAAahx2EgwoNM2B5piHjMKhOsy3UW6CxU3u/h6xpjepq6wQ3FpG9LiOrgl59hQYO9lXDR3jTUQucxPvQw2BPWwoljn3y4IK5JkOftQfdlEAbcT4w/egjJHu3jSN6Zsfo3LUhr0t9VdOGrGA1xJuIQdYWulcpWVCTSULwwwJNd1BTpFATMKcCFFtKsuKpQjYTjxgyiAEnbLROmMSyktpomOA00HWBMWVA0ZpSWznDNvwg3ROFM9gf9UcjC3Wlq9FPaSoqkllB9o4/PwiOnNPBhIuFvALjuGO+mrlDwUDEJ6Vk5aVKn4ku08MOMGYS3K7aZXZ0uOtBpV613A4co3h1LeJfC2TqV7QYa1NflE/RP6rAtk01pQ7mHgRBDTKBIRrDbnRiaHEUKqFNdh/4MO6UgA0dcVlMoS1xAZDjepdofhFPGAROjrcjGo9b0aTlwEFbhcHQt+vIPQ9YAt0PpYtnr+0SQ4Vwws87A5ij06r5xnOtErMbJTM/KMmZi9xiBS7SYMNGCrQkayYXvfI9bUzqPmN6RkWOU4LVKU9l2ungDTCD3wLsMfCU0i0TmjtIRVvLcfAg/WAkDcrAxUExCmRfSuBqi9cFNbEgcy1OsKQmAldk26SpIuqrVwZJreKlq8oYPI6KV1OUxIyxKxDSmZTpOPEMVqIRxxCI9kzWQc/dYZrOwIEsqTpJY14ZukC/QTHP7+lLtUuSACEunTdYCvU+EGxdOhYSBC+mTyR3JfdAoSzFsNpFIIzlgS3iHlKrMUj2QdQFfEmDicnIGhEEma2b5QozWMaUeTZZlO8af3vEG5OSUuGUo4sLhb92qg0qSox3GpMDGJw32LRpSN2aDVQ2zu15YQx81grFhs0+YKOqhQKVeVmGylG5QIDboTNkvbLG0o17I7QwJXeARUDeYESIKIcJU2dOe9UBEGpRQeMFojSib6E2cpzWwYrT8Auk7yDjDEAlILBYmIJgqDVtK94kcaEQuRgonJKmU1KXCR74h0srhlFfYmDiflGwg6UcZGYXK0xvNX8RBPWhjIyvhNOtj8P9Y2ErYxqVYTlnC76uilUAPGhiRfezY880RTi8z1oQ5mQUUVWaBjiAQ3ILngh5FygYNkJTU9mtoDnNcaWQd2IJineEiQlwgZ2TsmwOowlTAuNWEtqDpETUYDexVAwnK6G9jdheuXl+8RSlNFGYHpDh2uyXDGSHJQqaSgoJwIbCuymJPCFgzIKaRHiHFEnWGctSZUxae0t8DmRFJm0pMlTsUyaFBMstQZzMZeooDEmjQDPFZwvJ0or5ZmACkoU0jtlYHd3rwijXFuSXuwc1h8pTHBHYy5aHGrKzHDQSGx06IHe1fM7Aj3NLPT6lIzJ+cB5NdYRh+mkKMRMkn0tHAJ4aGwBPn/ZRcn2R3bCbLamtqeUE5xPP4RmBMdb1nKM9VajCW5GFaig2UwgmmRfSg2oIyS8iSsxqXgpIqF9RT8RNOFIW4zRJByC0MlN92633QbzHkPEiKYSTZTxgC6Gq0ri9RnGbzgFrgYglEOBEyEzYElFh2ocjNhMANeOiKCi4gk29UpqwYF+vRHyhkMKvaKwC1/ETTWcdMQY1ziQBbWmNVos431JSVZ6qaOTurm3EwwaJhA1IuUA2MV9UjeoHjD4CgKgOSK1lFe8CRouhR/KphS060wcNSLYsjTJgJVqAfeqOAoBALVu8vCyclOM+Gs95ugBPjGDZWLwM1uzLNlPUVbehWtdrKCIxDozWDm6k9NygSazZT5hQidiNwpGuBYlYRp5JC3W9mBUMxXUXJO7EAdIUNaDJF00mLGFLZSSKS672A+UP6WQ03uiTZ1FoUlIdZxPO8acBGY3WZWcQcgsS5ikd6bK3A48O6PGHGH+KQzrQWyiimgx23QYBBKKBOygWPdYKNFZYr0UwA10XRJboXUtMyn2ybinzWGhy3hXwtc3/VHMwIKMhaWwsalUw0jPjSIlzW5lUuclQsGRzjWXMvYXRVUBOkEN5Z4aHE2CUuaBLiqdqlWmWgVlMsZxSZSu+jV4CI4mtdnszTs8YsNuSU+hTAoZWFD3qLV8eNQDFqbRUFjvMH5UnVMDsJB3W35LsvKF1aTJLuKbRU7SQaDPgIdtF0yJSPqNOpO2TK8oXTLky5bgYGky8ONcc5gGjrkdeQTNqGIkHr1Q7Xk2ZOXtFcMK4g0z66MBhzjPeZi/HrgsxoAyHBAXJVrQC4FZdSNX8mjlAHhd5nSsYcL6EzZbHMLAOsxDXOJbGnHugdYLnAC99iwB0BM27J8uWB9WJjH1mIIofiC+JhmPxCw63pHMw2n39lGteTqjG+VGjtEpyDVhWuk5XTQcIM2628Fix2RK+pMp+Hvfqh8TglIBTE+fZUFHkTi/4iFHIGvWFLnGzYTtY0GSgHKsmlBZwF95vNjSAcWkpgGLljyuErdLqNVAabu8MY0WQhMWeerNfDzQa4ihYHb61R1hLZBNB0pjKU4UH1l0UxDVVjjnxWtDhpOaKU6piGlSdSGKSExY7TRRUPTHOPZIwoCMfDZCtcJt1wTOYYvHW1c+rbBVKtWtSSPmeQhi8E3+UA0jJL2i1MuHgcfAEco0ISAtiWWArnpXPWnI4cow8kSTlKLZ3ADK02imlQAMToqSDQDTGzQ0ZK1kyYZT1LyymagIBO5s9NPy0LYjCDdIWwcZB3myVy9IQm9fREYm6w9alK98E40wGGOMBpDZBzVHAuMjJR5VplKpHaq5ObB6D8mfhDXJWi0dckr2AZsVwFasKiumoqBU7hDTZKGrf0GXoEw01uQoFMSWIAr/AHtgYkwYvvo0uh+rDHVfZtGwmBilaIS8yzgrRZQU5q0oOGkk8Pk7XFKQEg+T6HHHcD54RpRhYtNlwASW2PtUJPQ3Tyhe8GtPgK7I9HHZS7G6oz1z/wAOc8oxfadCMXhND0Sc4gTCNBEpqGAKrUS0q03pLOAupcRaUzkn81RjuiIpDHiOfoLei2OWgD3v63SBt027gxA1IQg/LQRSGk3ISgEZBJVJONN5NYeGjShJOaasdlaYwRe8SaVGaAxuM2RccIurVosos5u31dqY3ABQ6iaExMOLpLGZfscuYSFkgF78IOjSg/4pOzXjd1Gh/TXrDNrAab+X9lHuWzI3n+gmsnrLKl+xq9e6RMdRXbV4Dqpe4hyoGYQCM/VfZWn2rB2qo0Fc3n4w9OMNnKbhf8YSIyiSQZiJNGm9KUk8SMDthhSYPEEC4luFDtGViQVRFlqdCIFrvpSsJc53TgAZLEhpjLQLMI2IfIxiwnNAOboWO0Va1M69q9Uce9WGDIPkg6pKSmy3bG5XbRmPUmHIgZQhilY+juM6ED3APGBhm62LQvgmscyI2D0CYELtxag36e5o5xKTkntCM0tSw7Nn3so/Tm5xNz3EeIBVa1ou03TH0uaGPaTDtK5zzijGMiQFBxORWWtB9lplNRIPlBEjNYxoX0q0PXDqpPhAIGtETqR5SXjjg29h4iGG9I6R5JxcmVwJqBnKm9QcwIw8mlaZjxe6OzKoK9xgowDDVqukAnHRCk6LowkCwYgXAa5lCHAnZTYM8ECBmic8k3ZrCNNxPgqa6tEDHeFsNpX0/I80d5SoAzs3d+cEPZMStheRMJVXlofrX7QjMFrTqIzrjwoAEZpyRlaR7MhydBDeREBrH6UHOAyQMpz5kygVJgWuZiQteVK84q1jhcJS9jrFLyLEQL0woig40Z2Y8AQMf7EJijTf0TYMQysis4Zvqhdp7bkljtu0oDqvaNsTxlufXXkqYGnRZYeeW9sBVGJrUnGvq1APOAXFvmU2EOvFl1bTNp3SLuj7M+IJ6w9ugkg9FBmZQuL9qh2OiCvOjdIPiN3GNs70jmNdbDPBYlW+Uy1cStl0hTX4jSkNjfNjy+EootAsI2k+6Xm2iSB60kH3g38o84ABJu7rcqECIAPW1N5Mtqy2DJOlBtDBwRuILCkO2IMnPR1Cm8E2APW9CtGUVqT9Wzabj4cKA+MYEAQ11tyLml1nNPP7Qktbk92WTxr5CFccQuixgYbLvbvX1QusitehhHgOVGnCVQm29SMazNrXgAeBJ6iM0ELEgoH0on1RLpuqeZqY0mIlCBMx1vXyW6ZLNVuj/bXxpWNBjNKY1JyTlu/QTSafhJH6oi6k4fiVdtQRBAXJ8uoLIJpA1EnDeJkWawOMZ7RO6AoF5YJJjZHuu2Cy2d1JmzKEey94V43iISsXU/xpk+chVpQ83qQFVmWOXIUOjuEoCSjVU11q1Q3DlCMHe+ICD633hqLnFhLXXHoP+5SrXaJb4rLSupgcf4AKc46QamRcCNZv7LmBYIAbHofklRbRTQFrXMpbDZ3h840eQTTrJRrLbCuBdgN94dVFOcKGQZTF0iCjTZQmUYAnQSK599OkMXIYRoTDpOkhQQtDqz+AI5wsQcQWxTYoEyeScR+Y+ZMNJIlC0wiTLACpYHgKn+sBhxG6zhhySEqRjor+IgeMFzg1Zgx2VazzLrAMrE1GCgk9CAREw0PuITkltrqtPs0s90S8TnLDvCvs56V3ARjS1OQFQ6QvlyFdBYOJdNDthTXr0HAwrn4LC562LNcH3i2vQo1stzmqXi67WN3gMBFWBn5EXQcXZAodlkJWr3F2k06nCGe4EeHNTDHTfJHl5QSWaywrHauHMgDkYlfWrFrco4osy3zpxo0yWg2a6U2U6wrKYAiSfW5WJvMBT5tnmNMI7RZmfvXj0JApwoIqGtZlpS945+a7NyaJLgzMaUqtDvzgEUgmk9zbZFI2uwOgm+W33SNptM1mIlFilcFVadFEXAaMmjd75pBMeI8VQkG1XR/0tdpT5msKRTJlGHa15ixW8AXeyl5vWLGvWuPCOeCLrpibSt2nLUoLQSEL/eY3hwW6OpgGTphM1gGamz8qOy3bksDWspA38VKwcITAQgSae0pb4qUjQTktIT0q0yxnlV/3WENDtamY0JpZ9mb1lmJ8RI8T4QYhLfyT9nybZnpdtYQ6KuoPVV8YQwc+ScFzdHFHfIbjFbYzcVI/nNYIaIs4JQ8zGFcTJ07RM7QDVKH6TA9CsXAZtVNmkBR/08ytMTfYVOvPgNkPTaf2vsU3uGjmgfS5A/8A5z/3W+UMY1Jb60GXlBVaqIynY1fIHrAcGkJmSMzPBM/S7/2gRdtwqfynE7TEy6poIVQ2npB2LDoUY9nNlDb2l2o4VjAnSlMA2lMKLQy4tKcf/YWHDu45oDpHX2tLScuXwhNYm0ohGkqww4XIwxG8jraicOUHrYuiWorRZZG2lehhibSkETELE/KbdmJVxQgNbqnSd9YQOxXPJOWYVlL7/wCUwGzujwAigwpDOtbWynDE8TTxENICWCVs2VhiGoN4+YPSAS1YBwN1xJcxq1UOunAnrn6wuSbNMpIVB3VmKSDXujCuokmmka9sZxlZrY0rkqa0sG6p3kY7q6OFIFtCaTpQ2tjNTtAxoamsz5g6NYjBsCwRLpzKDabSo9VQBj7QPHMMYY3SNkZpJJ1KfUg5+8WJPQjCBdPZaSZiSJa7KmZ5HHnBMFLkitaFJqyPXRcJA/Mp8YBJNkQAEwGV6YFDroDzoQekYE6UuHUif4myi4JiNtL4U1XTXGNYXRgmyHaVmBb5RrtaVRu5X4aEwIxGxRs3Qpxmg4mtfd+ZrDBgQLpUTJ+TjOa6OzXa73QN5hXuwqgvkqqejSqDWaGIziUtQPjrd6wGuxfig6RmjycgyyLxvAUr3piKeGB8Iz6gZY6d22JStDn/AI7vjJK/4KrMbjCg1nNzIh4AF3BBz4jwnmht6PMcFeWTqqT0AMYAaFsZ0rUv0WmEYvL90MQRvqsPBi6HeCYC+Ho+qmhz7HH6lEaRkES4xdPWPIT50oAcKsZZG72j0hzjiI62KeJkzK3asjz5ZF5bur1RxwpzpEMeK0K0QJlOWS2mXRAsy8cCzTmVQTqpQU5wmEH6TSRnxT7zXBp28pddbQ+HBiATxjNNrdc0rpm4Uuf2r1AnzJlNCEMvNSY0uGjabfSbwnTsSjWVxgQAx0tMGb3QAesAPGvddEtnIIhs7Kwqa7gy+J6we8R7s523owtYBoz0Gx73O6TDQ6LBLac1tZqn7Ms7alRqwoeGiahDR6rYHOPgBKNKacTd7N6gVxlrXkSISpWaxuORh16OSZtNznd2Py1JpZdpNAwKAHP2YOB0YVHMw4c11xdShwsRCE2S5jVoRT3KNwGk7KxVsOOHnZSqOFMYj8oMnJjF7t+pzUIAx4MfCFc2MiN/ynZUP7AqtJsdpl50LLrEytN2I8IU5psYNkNps0ghpbhRjUEEjfn5Q/ehhMtukNIugtdAUy2ZPLgAMfil3OZYgiFDmm881SCLBcXIUxAGYFl09mwzb6nwgkONmpcTRdy7abRIHq2eYMPvVqdtajpBAc0QefwhDS6RyWWypKKXRIRTSl72t+aleEKWkmZRBhfWe2ohvY10d1cNxGMP4TZzJ2xyCTxgy10bJ5krNpyjeN4IhY5yUT9ta8YXCP1kBPOsyps+/MOArsA8IdrXRaSgXNGdkUZJdJfaMCBqIAP5s/CsLWhhDdJ69U1I4yY0deiQmspxKH+IDwWNcI5oK2lVNQHHx/8AjGzRvrT49IF0ywdpJx5QFsKiB0GYEcTDeqWCjC2gCiuQTtNeenTC6UYXXtjMLomlhtw5/wDMEkaUMJ0LcqbNA7szDVfHhXCDDUJMogtM4GpdVrrmj9xhCBrTwc4VOzZYZFpMnyH1DvMw4qRXiTGxDITuS4MRmAn7BbLPMVmzuoFBfCBq10PiaYYAwzXxYjriEppzl1yXJ4mSu80lqHS5qmOqihabjBH42j1Q0wZ9MkpLyg4rglDhQXQOMIbiCVVoAM4eaBaGYm6zooP3angKAk86Rg1oWkuQLNKQHFJj01L/AMxTFH4hIWk6euCq2XKZUECRM2d3+6QrzjsRx+kQANR2fa+tBDKW+tRidCVwppOBgscAIhK5pmx2KY0jHGu9kI8jGmUfJEXJcw4qFbYGFeRIJ4CMS3WsMWpVbI0yUKrKeWaYlg4HPRETQa+Md+KbvnAFrTAOjJHs+XqesCNquD4msOWQdHXkkkEZQmltyuT9eoBzrNmUB46DxihrYRpHoJ5JBT0RPDnCWtWQATel2mSQfZMypGzbCjtDXZk7j7omk8aOXtKXFjeV9w76GvBhDYMV2zuPshjizo3hU1mB1CqUQ/dvKATs0CFbLRB5HjZFwBMt5/aVtFjtBzFh8fyg+pWmP7hDseRZsw4zbp+NieQgueGi8nYfpLDibAbwmZ1htEuqK0xhpN26p4nPyhg5oIIYNsTwREkfkeK4kmYB3JOOygx1nMTyjneGl93R5aAqUyQ3SfNSrbYJtauLvA+AEXFOMrqZqgpd1AFCW4L8yIGE6kZGtdk2qSM6s29wP0mGxwPC0T5yfhMANJ5KnJ9IpQFAl0fhI84g81nnxEck4bTGUrM7K1nf1pZbfT5xMUYMjmUwqQImy3KmWEjvKRuJHhALak2JG485TS2MgfX6goc2y2HP2uGqrVHMecWm1pn0HsIUfFNwAPU+5lZpk7XMO0RA/wCRo9l0Duov7rxZtxOFF4iOwusoBiWdccacIUeaourQaxuMHwoXWbrMaLebrAIRkDNNyMj2g49mwGtgQI2EoGowWViTklyAszs/4cedKwA6Eh1puz5OlrnC4bMeuMZAlHaa2ABwGYVqBuGMLARBOlcmVJ7oO2ndB34+UMHHSUpaM0XJtid3CKVUn7or8vGEe7DmqNBOXJan2KYpNVnV1tRB1B8YYQTAM+glIXR+VvUx8JU2OvrdZy/tg4TqK2ML76Emk/8A618o0dWWxenFbl5Plk0WYa6q/wBYIpONgsawAkrtpsglmjHHd8om2DketyabZdb0OU+NUa7uvDrQw+HWlxakxMmzGFD9YNt1z+6BBGtaWnOEuqCuIKjagpXio8Y2Io4VyZMXMplD/aUnrXpBBK2EDQt2W32lMEtQQagGA5BaQppsdci/XmiHuFgetyDOnT2PftCtxb9sNlr4/KXYNw+F2QhB+0Y7FHmTAMIhWVtlpUdyUKDTMmMeNBhC4ZRmFidlGcxF+bJ4UUc6kw0EIWSkyfQ1WZZ03EzD4gRiyc/ZEPIy91wZQxxtI+GV8l842AR/SGMk/wBpg5YH+rNI/CGFekDD5rTrCBOy6oOCTG95pg8Hhot+SA80s3pDXAympsZj/MSYQtcMinBbpCWfLv8A8CnfUQwadPNYxoXy5Td/Vs4OxanwiuAxMKRcBpXPpdoU1WTNT3DMXzgWjJNF80z/AIjMOLLaK6cAepSsS2cU8DWotptKKcUx2gDyixB1qTb6EJpomUCyVG3Gp36OkHEAIhGIMzsT9hyaajAecKHFpkIkqz9LmJ3RMYAaFYjwIBhXvLjJKVlMDILk0znFAXO0sawsk3mEwhuhYk2eg7xvNqqWpv0RoMyUSQRAXZhVRnFdg8oMa0s6kq1uUaC280EHCTpWlFXLN1SBLTZWvPPjAawB0lF5JEBGsWVLR6yGlPuUFPOD/jsqGMIJ1G/A+yU1nNs5xGjMgcFdsWXJc/6u1orHMJuYj3tm0cY2Gqy2jUjhYZ0HXr9Up6Q5IMhhdoUbMadCYcU5EpSSLKZIswOcx0UqAcbpHOtK9FZsmoskzFqt3OSMTsXRWOPtZdRqYJ8J0DPb1CXsDx2gODh4m3nNuzzHmoFptmOCYa2xPPN0hRBXUVPedXPWKKZCH2uqC0wZWVfJHpG0nOgcbcSBsrFnup1Ww8R5jr3UDTe12Om6DqzG73VCZ6Tyc62dt7NXwzRFlKmBDnE7PtUe+qbhoG0/CXGWLPNqHkLxFfOsUHYqb70yeXJL39Zn5xHlPIlANlslcElDfe8CTE3dme3MHeqNrh2R4fSyZEgHCaqe6P2rA7t40Dh8rd4DpPH4WWsUls9qbiGPlBh/lvWxNVXJ+QAVBW1My6l8MWw5RzkuJwiOutaqYEGDfYPfkrpyYUll7sommDzAGPmIei0PcGul3lko9oeaTcRIbKmZMnzHmMrMDRSVCBVUkaMBWHrUu7c1paGhxjL3MhFji6mXgkxrJj1iyn5UyraCaXjL2Lh/WKeECGtG4FThxuSeSQE+0N/nTD8RhS4ahuCdrCcp3lcaVOzlnO9a+Iife09Y4KvcVdR4oZmuML1PgX5RQQclNwc2xWTaG0kHeoHhSDhhDEiJb5g1Hi1OVaQMIRDiFsZVcZ5aHn84ww+fWxElyHaS0t6JQA6M4z5u9WEOUgpm6oXLCZzzFUzGS8wFa0A5RKo/C0uzVKbcToC9Bl2ksiWVYhBS8c7HSflsi7KMsDpmb+S5hWxEwIgxGnapQtSD1ZYB10xjFgGiU4cTpWrTeuhmqa5hmHIQGMc66znQYUm0Whjhm2ZofDFkFLnO5NI0QFgZQg2NKnfWFumsjyXWuJMK7FFkwIm6qM0oAFGNesSpGoD4gjWax1swmrBk93HaF1Ck6TQ13R6J7UJlxvqjoLmDXRDW7ZH98F6qw5QlmWbOwLEKbrOaLezhd22vKON9et3veCGt3n11cEW9mpQS4kv8jAHkNO/goMy3MrFboUg5gMQfGHe6o78nE8uFlm06YuG7785X2UbUxlql4k4k4nlEwxmKwhWxuw5qBMJimEJMSwBBQWysCyKZs1gmP6q4azgOcHL8rJZ0C6q2fISjFmJOpcBzPyhS4aBv690QHfsY4/XNMjJ8pfZUbzBHaC3Ix6LOpYtZ68oTtisVnY0a7TTSkWd2gtp4pJXOaUPDWiJ8/tKZR/w9DQhidgI8o42dqfUvhXYezYBd3W9SZlqsQzLO5D9wiuNx/UJO7H8lqTlCyqaq01eJHhWFN82jraiARk49bFbsnpUqLdQ1O1wCeJhXCc/dMLdDrglMoekDOKNZ8K1vA48CFhwHEZyOvNThgMgQdenkgyMsI5CuHxw74D/mqrdYMEaOtyNj19py25OkpUlpgGsJgN+cjiYGLy62lCI08/YJISpbA3LSp2OjDwJ8IEt0jkm8cWPEpZrGw/zJVNdHHisPISQeisy7LeNO2kDe9B4QMQ6B+EcJ6I+U4cgN7M1Jh1SjUczTwghzTkthcMwg/wCH/h5z0HlGnq63WhMy7B26PMWqlcaHboGswrfEcJzTHwwQbKNaGeuaFjWmBCbs2VLQBQTHA1FqjkaiFDGjIRw5LOOLO+4809KytOpi6H/bT9sG/wDI7z8oFjP4jcFXsvpJKIAnSQxAzig+VIk3/Ipk4akjzRfT7PUuWx15ELM3KdlOIs5J2kHxrHR/k9o0kdbFJvZaTRYnif8A9JV8oSf/AGycSP2xu/rH9ufyj3NMaDvhJz51mbPZZfBmHhSAatTSRu+0wpt0Tv8ApITHs/8A7enuu3nWCHuOrrajhHnw+EezvZdMuYu28G6UXxjYnauuKGEKrZLAk31HDalNVbgDgTsBMDGBnbrajhJy4dBYtEkJhnGo0HSNPXQWA66KXmT1wvS0ammrV5gxhiix4LEN0rDtJY/ZuNzg+IEYFw0DithGgon0OykjtGdRz6gUgd5Giet6xpHWAqdksNhYEAKaZiZlCdhrQdIB7SW5gf8AtPODzWHZyfxJ4HgumVYJeOFd4bpBHanHIbgQh/jkfk7fHIQlZ2VrMa3WOyqmFD5/QjaE2F0RI4hL/TkOHa8ACPKKB1PS0pIq6I4pVpkmv2g4gw4rNH6JXMqnSFuXNkf6o/vjG/y4yYl/x6jhBeN32nJSo+HaK41EA/OIP7TQP5Mg7lWn2btDTnI8p+wizshyiKmWu8YeEI11N34O4/KsQ4Zjh8KNPyXIBxVuDR0dy+M+HwpOe0ZQfQlDbJtn0FxxgClU1pTVb/HrenMl9nKNBeYHQcRyhmdmcKgeTu91Ct2trmYMvPTsuq1snyABUBa56jEDxEVqMqk+HLgtTdTwybledtPfe6jM66AxJ4Q3+MHH/XGV9Up21CGTUNvZU7L6Js2LKw3/APFYP+pg/wBl/RRfUqOjuLjzkfEq5kqx2azikw3g1QS5qo54RwV6rg7/AFtAA3rrpUi5v+x0k6NHrKq2GRYXassSTTThTrCu7Q8CXSB5iE7OzgmBfbK3aLRZ1VxJ7MMK4Ko8o5sfaqlSQDg9PldVOlQa2HQD6+wXlFI0lQdVAOl2PZBbH/hnf9rjNH/nN4fCVmW0ykuKABHNThpMZpXguIlTil7HCGc8lAAAIn0I0qCIkTe6o0SLFLOtNMNKUhDE0a4MLLomah5wcLjkFpCzVzoPKH7l+opcbdJWllt9xuRjdzU1Id7T18UxJs1f8t/4T8oU036k4qU9aMLGdKHkw8YBY7UjibrTdikpLoWYDZXHlE3ynbAMp3LtvlM9QcCOJwzwKdmCc0rvyKlSLRKBxbDbD4vJDCTpQp01K911/N+2NIRgrn0cviJkumo1+UbwrS5MycnDGs2Tm0sAeANIII0IEHSt2jIrJ6xXNWhdBhwvVgYm9T8Iw6P6+UmbDX2k4ux8FEHFH9FCCf7CYk5Amt6iS392aPMwQ9usbiEIdqPArNo9GZw9aTNXcA4/Ka9IaR5b/mEk9QftJzvR+YNH8VV/mAggTlyQxDXxSxydMGYcmHkYUgZFOC4XEoizrSmZnptxiJ7PRN4HJV7+oc7+oRkyjaD6yht8EUo/F8bUhLXfkzgftegyZIkTJd6aRLevqsyqN9TBZXewlr9hHwErqAMFmWqIPsFXsljkKKrMlV1IwPEtXAQp7UwmCTHnYJf8RwEhl954LljskiY928s5qVJwKjcBn+ImHPayRhpiB6HmUKfY20yalSZ3faflIiBuzVVphgor0AAhvFiAeZHmfZGaDmEtI2QVOt2UWIK3XBxxYdc4gv7M/Nj230dSuVv/APRpt/Np9Rb4HFQ7H2N6loIZdVwg111DRQdk7W0SMPD4C6DXp1RLWu3j/uPJUrXk6yzlFJkxaeqFxA4GJkPYZqNbOuYQxVDamTGqBxuDzUlrV9Hbuzr9NalWpvxB4xQUmVGyHAbZ5IEVQ4B7D62+fdOp6VJTFVrp7vyNIn422Dkx7O03xJCYVfFu7uI8DSEBhVIJWpeTGNexmypnxUI3ilRAlp0wtB1LiZCmsaF5S/HDeEaeB+EL6uI+Uynol96ah9018aQQ+kOoSkVDo5+wTtl9GrOp7xZuIHQVhxVaMhzPwlcypH1HOeSpmxylAEmUDtKkxHvu0vPiMDcqCjQY2XXd533L57LNCljRQNQFeWMRqV2MdhLiTqHVlWlT7y7GiNanfTXrRQ54hfCHgkTHFazTHt0eCxMy5MlkVEzHQCzeAp1jna4Odha2+73BVgJZim3XkYWH9JQp78tVP/yOAeV8npHR4+ujzUoZ10Ehbsv2dx3pctzscj82B8YszGReygS3FAB9UgbbLIws8ld85m8RG8Wsbk4g60o5TQg4MSP5YWUYhbMr7pu/DTrhGF1jA0db0C7j64PwA+cAojrNFm2kEZiP/rLp0xEO2I8UbfopTM2nr1EoUqzBjgto4NX9MY4BlHH7R8RzPW9UrNkwg1DzlP4gp84g9zSILCfQ/Sq3E24cFSdJpFGmO49weRhW1gwQ1ro61hKaeIyXNnb8oP0ZR7E6usXv3Qp7QDm3rcqCiRk9MS5U4/ZzJw2NMZf3QoqUdLOE8ileXt/edq29ttUit+UJtRgWmB6cCoMdlKk54mkbbRzXI7tFJpwvz2eyh2vKDsKmSAdJNnXxEU7qrpnfKzalF34kJSZaJxBuygwGe5LPUAYQDTeM5Ty1Jpbce9KH5vnBDH6uH0gSzXxV6UZJQC69K5wou9KnnA8ZNgsQyLrttywLLNKyXYUAxzZxXCgzRJ7S/wDIdb1RngyjrYUsfSmcc0zxMJ3DNXW9P3ruv6QZvpDOY1M7HdTyjf41PSEDUcdA69V2y+kExTmlTPfUeVDFmNe21NzhvPOVzmlRzcwbLclTsHpOL1JkmWF/ASD4wHd7+zp9QE7GU2/gCNs/Ko26yy5gLpZywpUC817gMa8ILKj22GHcPpF4xZudv+l5d3AJ/wClmDZU/tis1dTdx/7lPCz+Z4fCHayDmx3iIwq+q+s0lSe+pprXRtgEnJa3X2tGdMU0ExiuijsOlYEAZhGSckZcozh6sz+I18YwadHBGW6VRsmWp+ljwC/KC7CRmZ8yfZTIM+EA81Vl5WnEYTDx/pHDWY9t3NttPMldFKrQBhxg+YHsPdUVnzmu940OeDg7PhxAWXZTb2guiRHW1X7NJW7QoOWeAMFWCDA1KDhVaXECUra5glDuy+Vc8d9KhjgF2WuF5tftJabtGwFeXyrlJmrSRjrug/p846B2Ck3IDd9pR2uo4XMbSodomTlFWUqNd0DyiTqQboCsKmL9uKXNomaGP98IWPJGfNbTtD97++EYysIW6OPapvx8AYw80T5JgFSKFSx1gU5ZoV//AA22os/4uSE8gn1VI+LHxgMa+blElgGXsmBYnpgGrvioDkpLI+1k2ef+PnGg+W76SS1YMuePvcxGuNS1vNfCZaBr6RsXpvC2H14rqSXY99F4m74MIwqR+0ejvsohnl/8fpO23IlmWWCJjGYfZRyw5/1iJrVC7wuMefQVgxgHiHXFRpksICPrgfeNOMdYNQXFT391ynBP4jrYsJlmZL9Uk+/3hyhHnvPzvw5Isptpklgwzq6hc/8AU07SqHgR+qI9zSJmDvP2qguGR3gJvJvpDMvgy0IbTRsDvBEK6kyPyIRBdOQOxewnWmzWpQk+VV6ZwMQdhHhmirezVsGIOUKlam0/huXgvSPISSZlEaozjWN8WwGBi0qFPtR0hRheG0bYTuj+pXUKrXIklxUEEo2v+sAAzDgmIXrQjmWpmoGOg0BqNYOvZAqAtd4Db1StwunEAD6Ld6XgQw3VoRwibnBVa06E+jCnrdYQkaAmE6SvM2t7xwJI1Ui3hj8VCHTnxKBc1tSHxiIhLhMyuTJDAVxprhH6jxRF8uC+SSTnw4wBhbclNfIBO2RBrjOdjEAJe7IOI2VWyysccBthhWa1uFxHpmndTZVzBOz3XrLJNlooFCx2Y9Y8yv2eo8+AQNy7+zPpUf290z9OGqmwHzOELR7N3RuZPW3gjXr94ZbPXWlTLf6XSJeBYE6k7x54AR1Bryc/b5XKQ3M8/j5UlvTV2+ys2Gtj8h5wxZU1xv8An2ShtIaOuKn2nLs5zVlkr8N6KBrh+yBLTo4pF7dMY4CXT3fmYpgcdPL4SYmjRzWw5IxEvmfI0gYCP6CGMaAhmUNLr+Y+cYNHUJe8dqQ2VBpHI/OKimzS7gFhUqE/jxWe0AzefzhHMZoPBUl2rijS8pMNLcz84kWJgSqVntTMMXbg5+cc7nwYHEK76JDZvsutmc2hnPEmOqm0OFyBv+V5LndoDvL0HwqmT7D2i1Nw7GRSeVIm51QPwh3E/K7WMbgxPg+gHwOaeXIFmKktJUmmcC7XgDSFr16lMAyI0yOVk9Gi19XAQY0QecyNyiNLsgqDLRDuavOpHSHjtD70sJ69PdZwpsfDw4bQVhpMkYoJX8XzSkKW9pFnNGz+0WmgR+R3KbayhzSEO0NLH6BD95U/YdbygG0j+J63JXsr2az02hVbwgl7h+VuHMJcLSYB63prJ8ko15aK2ppQpFGsNTLhCzv9efurCZbtCf5cg7RLp+rygPoVtLjz9lBlTszjADTt+5Um2I09yxIVj7LYLwIHlGMgeLQmZTa0Q0W1JJslTSaCXe9wq3StekYHzG+OYCYtGkcJ5SnMn+j8wmryGAGlhTzxhxUe39hzS4WHXxHNW8oz1QIqlSFUVQHGsRLsRxftwVWgjwxbXP1ZectkxHPqMrHZWKA1SLtn0t8pMLBk/f8ASrWP0YLIrCcaEVzEdKRv9WlpRxVRkRvSbZNLZlFdR/5iruzvF7LnZ2ui+wdxQFsZGBUrx+cSNJwzHD4XQ1wdldZtBrRXIcDNnqNxhBTIuAdyaTkeY+UWTkZGWpnFR90oT1hwJP4OlK4OaJJAHmYT1n9GprKOzmJLX2iQQT0harmZVSR5dFBkzLLnXM9bFOtPo3MWpM2tNQYk7RhTnCtNI2YZ3fKdzni77es/CytqcYX5ze8xHQEnrDdwf4Id4AJJRHtTutx1AXVmrvoanjAALLTyRnEt5PkWa+Fai1wroHOIVe0uYJDZ9FZnZ8Ys4A+at2jIIINx7w0UoRThmg0u2UXG9lKrQrtbYbIUqbkSZoFeMdmFpuwqYL48TSEB8kzFxKGELCbArGo1v5ciEtMlkaKQDSe3NMHhwkIIG+MRoWa4jLkiI5zV/LEzQB0cVQ1nHMjcU2aha5zuhf8AHB0KgqlomyX7Nm9nkIo3s7m5BTqdrxWJAVDJ+QWc4hgNdItgYwTVdG2FyVK8D/WC4+V+SdyhLlSFF1VY0xLmprqu1p4xw/5JcSAIvaLz5yV10qM02vfMnMG0bBfjsXnzl6be7hEvaigHnSOltMP/ACKRxLch780c5XmsMbQ7e8ARyMN3DGm1tqQVXGx5Iku3zKEnsmG2WB/LSC+af7m6UEPdhwdb0BsoXzS6p9xD4loA7w3B32Tw0WNuvRHSeij7Mg7WUdMYk54fZ8HaVm0mg4m5+gS72hK1oSffP7YrTqmm2GWCas01RFS+5GXKj5gGPxMf0wp8Wjh9pRTwjVHnCIbXNI+zHGo8WEHvXgYZ62ylq0WVvzv15AFLz7TOYUvIo2Xf3ExBtEEzJ3/CemynSEMYBs9yu2K02ha0a8D94KR4GCQAbEjaqjxDIHYnJImsDVSSdPbEAfDSnSGDDoE7PsIE6J63I30AkHGaGOlZlf0CDMZjiQgR1CFLyZaAcJs2mozaeRhcLdSwcmRYrSMLznb2w/bBwMWNQiyuDKlnDEhkIGgnvbqRyB3mQdQyWb2Sg2xpg+Zj3UnKvpLLqe7e2BaDmYq3vgIbPqT7BF1Ki45NA9J5wFOb0nOF2SijWwrGH+Sc6m4fMrdz2YfpPDkt2X0tmM127LWpwosK5tVt3PJ69EQygfxYAdqnZTtkyY5LEmhpnMdDabW5KZqu1nrgjWG0dnRkXHWYlUe6cKq1sNxSevRJNPnzHJUticaYDpFanctgPufUlSpUzhxYWga4AG9VJThEpMCs2usdVF0N/Ax5/a5O0A1HA06kRnAsUm0hGNc26EquJyAC62ute6qZLskuUwYFid+EcdTs5rCHHgrM7U6jZg69FSt2VWOYAcBHTSpU6TcLRxK5S6o4y5xupVotkw5z1g9+BkEXdkB/O/qSkZjEwXV3OF0W08Nmr6zrU6DFKd0lSYN1TmIqKCVFTop5xx1atR1TBSPqU1Cm1zcdUQOazJkucWdUGoAeMVwBtnOJOqY5LEtddjRGvNOrZSorV6a2a6OGk8BEy1swW32kp2zoO6AEZLGzLWY7XPeNObnwEEsZTNwB15SiHud4WmetgUu15MlHEvhoqTSnGleEO4hlyI660JLk4Z65cVMn9iuACke6VHMnGN3p0FN3MLiPINAGAY7CFHxH5QDWj8uuCwoz+KXtloSt0XmptwO0BVAhgxzhiAnzQEC0rkjKCYgOqUzAKak6hQHxhYcbEFNhAEqjZclO+J7o/Hh0z86QLOE6EHeAicz6owyegwJJ91P6MY1hp64IyT+q2ySEzg1/GWHQkRvERYLW0pf6VLr3bvwyb3U1gYQMyiSTkEyJ+kS5u+4B+mAA3QtLtKLJnORUNNGyn/jSAWA5rB8ZLsyfOUK152qaGgzU16I2EARknFR2grE3LrDAsp4HxWGDMPXypkhy1JtqOKsRvEw47MTXpDDGVvAEJ2k1xeh1XqwIJ1rY2jUvN2iSVNGOOcEZjtEYgj0QBG1Hs069VWxOisLdh8kTDhbNBmAjCkVwjNIHrMlrrgk4AxOo2WwAnYbyqdol43wSVOPGGmRZLEZqlkS1gNjTNhhUV2jTCPa20DTf02rYnYT4oMWOjgs26xTqlgCy61zctEXLmtvSgcD9qTWyRjEnWb8bqcbM33WiTi46eKs3qyLLlkZ0I4QoaZz4psYVCRQ5zd4wzDgzQf4zICdFkDr3HVqZwGHzhm1qeRdCRzan8TCUteS5oW9Q0zVrhDFtKJxBDvXkxBSsqSmlix1Lj4RIk/8AltnzyCYA/scPW9PWSQVxuKg0E4mGfOGHO2BBrWudYT65LTSWPeNTtI8NAhqTQxstEKlVzn+Ekeg9gs1unPm1Y1jF0DwXJ06lFrQ7wnwjT5+6WExy145tZ+cFhwBUqAOMNuNyK055ndBamkwW0HVHBzrQhIpyQfhNS8loRUAlgPWY1Xwxjm7RVFF8AzOaPY2ntAIjwjI6CpNsUk4or45yIVrqZMxB9VRzXtHhNvRJ2lGIodHsjNyitpkKYnT1v+VvJVjWppKqc3qVqeRHSC5wwxPFEY5BhVcmZLZJnaTUUAZqlVA20JrAYBFgZ9P6Qe+93cf7Rbda7P8A6wrqW83WHwPHX9pcbTo4f1yU1sqJgFM3gaV5nyjZZlbPIIshQ5qJBJON6YSa8AAIm6pT0n2+1QMeBlA61q1YMiOw7zlRqXujkMTxMT7yTDB16lB2Folx65J1fR6XpBbfj4xWHHMpMbdA5JqXkOQc8sCJvxN/FUpuDvyUzKOQJEvvI7IfwsQREe+rDIz5K3d0zmF5O12h1aj0mLoLrRjxGPWO2m8EeJt/Jc1RkHwukIkjJsq0D6olZgzy3Of3W8jFHscwYx+PEfKm14xYHZ6NR+Es+TJqm6VYU1rXrCip5hUNPyKr2rJa3DdBuE3hU+qDoEFlQ1mhxga/NRIwOwkk6Aor5OGiavGoPQRMuaLEEbPtdHdVM7b4T8nIk91vDs2XWWu9SIZoaBIMD0Km6S6Ik+RHymk9E5hFC8tToBavgDC46Z0z6D+k2Gpq3wt2f0daWKzJ6hTXugVrtoSIBfSDovKIFRwsLIH0SSpxmTGOpEAHMmHgnJh2n6S3GbgNn2us0kZxNOoNNA6BYliAP4idp5JwHEWcY9B7ylptslL/AJMv4iznxAhw5+jgPklLhGnn8BBXKdD3ZcsbpY8yYMPOk8PhEAdE/KonLcwKKKH2dmvhdMHBVOU8fpKTTb+Udc0F8sT6XuxkrvloOdflCFzhY1OP9ohrDcM64Ln/AKhn4KXk3RnUol2uwUhdMhxnanvEYet6wmXmBN55Zr91CKcBQRjfST69eyAbGgDr0PNHk+ki+2t46O6AteBjeMZdcEfCc/dYtHpTNzGWjLoBBKjcAY3dvzDuA+FsTMo5rUn0lZ86IB+BaQAXA+JxKbAzJo5qraLE0xR3WA1gUEOK3Z3iQSTqzSClVYSHgDrzQ1Z5fdYBhrGfjF6dVzSAQcPmuar2djjLM9I0Eex9FMfKU5AQjd3+88Go+lmaYPmkp9ka38SR5AkJM2t2U4004Qn/AEhWw38Sq5P7Hsa9oTNrmObP/fKOMPrGrD2+HrNdT2UwwGnE+q7arNapgvd50GYA4DZSO0lgEMcGncVyNzlzSd5H0kjYJxzSWA1VibQ4fk8HaPlUe5pu1pGz6Rh6PzSPswK/eIHnCOYyfz4qjKzgIwTsS7ZFtMvG4KDSCtOdYJpscM52ontD4wxGxNSPpJoSVAGt1A8YkOz0W6uKLu0VXCPj3TptUxf86WNzk+EN3dPoH3SY3auI9lmZlZhntPJW8yI3d09XJbE5KzMtjTOmHcoHmYbu2/x63LY3a+t6BMtikV+sI2vTwAhmQThA5pHktgkm/otSrVLziQp3knnUwA+pMC2xFzGzFztRDlY0p2ctR+EEecZ2I/k6fWEGYZ8LYO88VxMruBQHDR3z84v3VUrnf3OI4s9q9DZsnzJku7OFzbeX+WviRHHRiiYkEet98LrqtxiWgj1FuYKDZ8gWdGqe0mEaLvdG+hx5xc19TRvBPGOSm2kRm7cCPZyLlPLUoi5RhdzAKF/maEYXjMG/mPZOWMnEM9v0o8zLUzMqquitSzdARGwOFp4f0jiBv7/aUmI7G8zTCdfZOfECMGNaIA5D3WLidI62IqOQfWc/CifzERoBz4u/tAN1Dc36XTZ5ZPeXHX20vqBWG7xo0jieQCJY46Dujm72R1syH1BJr+JmPhQQO+H8o2fJSmkf4k7fge6YWyz1+zazjZ2Y8WEI+sw/lVd1/wBKHdf8kHj/APYpK05FtjmpmH4Th+WJCt2AmHVRPnPusalemLUXAeTfhT7Z6NTpeMw1rm08zHZTFN//AIBxbY4KR7R/6vgnX17qc9mlj1kcHWDhyMM5tdv6Dj7KrcDsn8ivhJlkGhI11EL3n8mbkcDxk4HZCD9EI9VlPGnjBJY7THqEvjGY3XRpFkf7p+H5QD5QmaAmZNpZTQoG3ihiDuzk3BVu+bpVnJ/pHPANxKgZ0c1HA5xCtoObYGEj3McZIlDf0gWYDWWVfUMRzr5RWXgYSUC0EyFlLUiKQ4DFhhUA06jlGDnAQ0269UCwEy73+kOdODmkq6wIFQqU4Zs+2DicbmUMDRqXySWripUfhpXoaGMZOa2EBEEpVNaO55dI19AR29bkrMmGv2bAe6DDBruoSlzNPujWJBMYL2l2uvCGFI5kJDVZk0r0szJ4lrcWlM94mpJ17oXBiuiKmiCgyMnSyazCHOqtOmmC5paJAWa7EYNk9aMly3w7NcM2j5RF9UtuV0Ck3BiukJvoup0XeFfOLsriMgVyuYT+J3hIzcg3T3ZTPtObkIq5zXDRvSsxNz5IByNOY+qRyAHWJGIj3TtBmc9iM3o64WpYXtAr5wA5mUo4XC4HW9Sp+Tp/3CeNfCMKYmQR16o96Rr661pb6HPHsU4Q5Y4/sd6n/r/it3WzF0OygPi0c+S6hewTZs81Vqqk7qDwEIHSiRhzWVnTQMUpvZ/IgQ+E9QgHNS7T5ulRzbzMKQ4dBEOaVg2ke1d5GAHO0BPhacyjS7ZK3bifn5Qzaj9ICm6k3Q7h1yWhNknWfhBPShh+8P8AHik7vzG5aPZjM3Na+BrG7wnXwW7sDopm+ij7UY6NXXCFOE9D4TjEOihS5gJNHSo09so84MNIvG76R7yqDZx3/aPLyo6Ei+pA1Tl6Z4l3VPOBu+kznvdZ1/WDzWXyveBNE3M6mv5YqC5uTuah3NM/oNwQpNovn1JPMH+WGxv/AJdbVu6boasOSc0uSf75xsTv5cvhYsaMxz+VlTgSZaADPQNh1EHC+J+EveUpgG/qlpmUlGZa7gw8GMI4gKrWkrL5eVSbstiddWH9esCUcKRnZYBOMiu9m8iIeShhCNJyuxwSQi7AD5kwpJGZWDZyVrJgtMygEojcSo+XSIuqCYBniqYIF7db0e1ymU4uVpnDG8eAABjqbRc9tm316OMrm71oJk247YsvhbJZWneJ1gAGu6phGsdTdEHcYTVCCMXuJ62pufJLSyKXDTuk56bcYZgFMxmNPlsSuJqAuNjq1hSFyeyjFFLV9cTBQ/KJvDnOnHbVEQrNc0NADYOnzVqyT5fZBZk3vg1pQsQNQI0Q+K+STDaExKQZ0V2OglWp0WDjdERHXqsBBmVt7TPGfs14MT5RGNGLgPlPOmOJQzOmn/OUfAPNo2Fg0ngOQWxOOjmstJmHPaTwCD5xsNPon4WBfqG77QjLP+vNO5l/bBDaeriUJd0AsPJB9bt2GxyP0wxYB+o2/wBpQZNjuhcR5I9mdxnQLfxCa+lxTSzpP4/+7/SNPlzRwk6eXyvESrdMGaY43MfnF2sacwkeSFs5RnHPNmH4z84oWN1Kck5pzJ1oc52Y7yYlpTGwsmpzHXE3p2KXPOMLoVIEqaxxhihCdyee8IP6pDYoDDvnjAH4pzmjWYd4RnGxSgXRMmjvNuMTYTjTVAMIQCM8XOhR0FZcRnFO3Qm7DLBmCoHKOeoTAV2AK9alCjAU3YRakAQuckzCXsyAnEA8I5nvdOa7G02xkpkxAs3ugDHRhGa4kXKGBupfWoYmLsJJMpHNaHAQhdmKDAco5i90m67O7ZawVaQgABAAOsRwOcTIJT1BBsvT5LcnOTmjpouIYvIcB3hCpWxQZYJxIIxMWoPcXQSjUaImF5S1zmDHvHPrjrwiUoNkjLmteOJ06dkO5jRkEGuJzK3aFFVw0mECYJi3G7IVl7rGtSMCcdYiUmVSF5N7fNJIMxyNrn5xUNEZJC4yulqxoWlcZRqjNQcSgmKgBIXFZLGmeHwN1Ih7ta9F6L2yYxus7suosSOUef2oBhltvRdtLxMvdewFmSnqLyEPTcXRN1zusLJSaMTFYC5ahOIr/9k="/>
          <p:cNvSpPr>
            <a:spLocks noChangeAspect="1" noChangeArrowheads="1"/>
          </p:cNvSpPr>
          <p:nvPr/>
        </p:nvSpPr>
        <p:spPr bwMode="auto">
          <a:xfrm>
            <a:off x="2606675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0" name="Picture 2" descr="http://images.clipartpanda.com/happy-moon-clipart-ycoz8qXc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700808"/>
            <a:ext cx="401369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arsspiritus.com/wp-content/uploads/2013/09/fis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44" y="1916832"/>
            <a:ext cx="4275045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age.naldzgraphics.net/2012/04/20-Starfis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916832"/>
            <a:ext cx="57606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49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judiciaryreport.com/images_2/bear-4-19-13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t="4483" r="11365"/>
          <a:stretch/>
        </p:blipFill>
        <p:spPr bwMode="auto">
          <a:xfrm>
            <a:off x="4891806" y="1988840"/>
            <a:ext cx="2356323" cy="316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visualphotos.com/photo/2x4543124/a_young_woman_drinking_a_fruit_drink_through_a_straw_LV1228403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8" b="4536"/>
          <a:stretch/>
        </p:blipFill>
        <p:spPr bwMode="auto">
          <a:xfrm flipH="1">
            <a:off x="1525491" y="2060850"/>
            <a:ext cx="2991149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1494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3018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2215332" y="446808"/>
            <a:ext cx="798512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9600" dirty="0">
                <a:latin typeface="Comic Sans MS" pitchFamily="66" charset="0"/>
              </a:rPr>
              <a:t>Strawberries</a:t>
            </a:r>
            <a:endParaRPr lang="ko-KR" altLang="en-US" sz="9600" dirty="0">
              <a:latin typeface="Comic Sans MS" pitchFamily="66" charset="0"/>
            </a:endParaRPr>
          </a:p>
        </p:txBody>
      </p:sp>
      <p:sp>
        <p:nvSpPr>
          <p:cNvPr id="9" name="아래쪽 화살표 8"/>
          <p:cNvSpPr/>
          <p:nvPr/>
        </p:nvSpPr>
        <p:spPr>
          <a:xfrm rot="3352028">
            <a:off x="3743726" y="2808974"/>
            <a:ext cx="509674" cy="139887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pic>
        <p:nvPicPr>
          <p:cNvPr id="11" name="Picture 10" descr="https://encrypted-tbn2.gstatic.com/images?q=tbn:ANd9GcS2Fkcs0LRNREbx1zb6PFwZrEKMapSViulzu1WOjMzJafvFVuN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9" y="2124900"/>
            <a:ext cx="3007221" cy="300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://4.bp.blogspot.com/-6pB40nKxWGs/T2BxMVHTBFI/AAAAAAAAA74/tMAMdk6XH0c/s1600/strawberry+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828" y="1796096"/>
            <a:ext cx="6215524" cy="467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6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4294967295"/>
          </p:nvPr>
        </p:nvSpPr>
        <p:spPr>
          <a:xfrm>
            <a:off x="3707696" y="446088"/>
            <a:ext cx="7772400" cy="1470025"/>
          </a:xfrm>
        </p:spPr>
        <p:txBody>
          <a:bodyPr>
            <a:noAutofit/>
          </a:bodyPr>
          <a:lstStyle/>
          <a:p>
            <a:r>
              <a:rPr lang="en-US" altLang="ko-KR" sz="9600" dirty="0">
                <a:latin typeface="Comic Sans MS" pitchFamily="66" charset="0"/>
              </a:rPr>
              <a:t>Sherlock</a:t>
            </a:r>
            <a:endParaRPr lang="ko-KR" altLang="en-US" sz="9600" dirty="0">
              <a:latin typeface="Comic Sans MS" pitchFamily="66" charset="0"/>
            </a:endParaRPr>
          </a:p>
        </p:txBody>
      </p:sp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1494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3018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2" descr="data:image/jpeg;base64,/9j/4AAQSkZJRgABAQAAAQABAAD/2wCEAAkGBxQTEhUUExQWFhUXFxgaGBgXFyAdHBoYHBQXFxwYHB0fISggHBwlHBQUITEhJSkrLi4uFx8zODMsNygtLiwBCgoKDg0OGxAQGzQmICQsLCwsLDcyNy40LCwsLCwsLCwsNC8yMiwsLCwsLCwsLCwsLCwsLCwsLCwsLCwsLCwsLP/AABEIAMIBAwMBEQACEQEDEQH/xAAbAAADAQEBAQEAAAAAAAAAAAADBAUCAQYAB//EAEgQAAIAAwMJBAYIBAUDBQEAAAECAAMRBBIhBTFBUWFxgZGhEyKxwQYyQnKC0RQjM1JiosLSkrLh8BVDU4PxJJPiFlRjc6NE/8QAGQEAAwEBAQAAAAAAAAAAAAAAAQIDAAQF/8QAPBEAAQMCAgcIAgICAAQHAQAAAQACEQMhEjFBUYGRobHwBBMiYXHB0eEyQlLxFCNiY3LSM0NTkqKywgX/2gAMAwEAAhEDEQA/APz5MnnRU7lJjvgDNeN3kpyy5MU4veG4NDBoU3VYTE7JUnCjTNt6gjYBNj1vWFV0XXBkymZb3xHygQtjnSm7NIIJrLIGu8T4VgS7UicOtOCUq5lZjsx/rDQdBhTMakK0IFILrQnNewgYU2KUOXJ7T1afx+UZZEfJj/h3FvLPBICWUla7GVwa6ukVb+gjRKIcNaV+jH76n/cXzMaCmxBM2XJrtmauyobwYxoOpYuEKgmRZxxMt2Puv8oLqkBT8OviFoZJmrU9ko2FDXqKQjagJiUXYQgTbDObBFp+EIoPQVMMIfkUMQZGJBSw2hBUy3A19nhzuximxDQuT2Bob7E6b1R8xSC2SLpZvkmLPYpbCrMV2VDHoI3lK0+STtMoD1ZdRravyEOQNaUE6UsJTHMqDgvnAsmWlsj/AHlHH5RrLSmZOT5lRR6+HM4QQQNCBkhO2mxe0yriK3VGfaDSh4RMYURiySDK7GkuUFp95q8aE0hSqCIum5Fmnk95lG5B4gQ2SQkaAuWiQxJvMx2YCv8Ae6KYBrSY/JJrJAOIC7S1OopALWo436FycZJApWumpqIEakQXaUSzOR3rqhSKZusbCdCGITe6alWpdLKNtwnwjEGIzWls6kplOVMBrWgzjWRStaZ9MaLQi1wCmuHbOb2/PzjQU8tQuxOpf4h84CcXVLtGY96Ug3ELzFcd8LJzQwtAgKrYpUmlC1w+9eHTGHxSpYSEd1UZpiHi3ygSCthIRLI0sjvVA/AAa8zQRKo536xtTtaP2X06Wns9vdOgEHmVUCC1xjxRKxaNCxIsiZzL4zHPMw2M6EC2LkolqkGWVpKRlYCjIgK462bDrDOLgPEUGBrvxTi5PVVR3AN7/RThTYYHdvcCR8pTVY0x9Ju0ZGVxeVjLGqYhrwowrBczAACJPlBUxWDpw6PIxvS8ixqpo81VFPZDY7KFomX2sDvVgDm4i65aVQ4oHpoJNAdecDoYzXOIlO9rQYBnZpSQmLe9YDDC6xrXr4RWXR9qcN6CNKM9ibsygOYGZQ86gV4RJ1IPEOEpxUAuF1Mnzg1aOdgmBhxBhTRZH4+yJrOOlbtdtnin1RoMKBKYacR4xnMkQg0gaUH6cpBrLuHRixP8wHQxhTa24J3oh5jClnLMKhpYXaFPC9dNOcOI1rERAhLIj1u31Pu08SQIoBpIKVGtliYL43TePMYcoXMzl5IAxbim7NIl9ngFZ6YmYzLTDQBQGm+M1wydY7+SDmmZGXW1KGzH7yfxGGSOLhold+h4Z0394+AjZppNl1nel3tMBmUhqDd3Y2EDQtJJRpFkmmmIauAAahx2EgwoNM2B5piHjMKhOsy3UW6CxU3u/h6xpjepq6wQ3FpG9LiOrgl59hQYO9lXDR3jTUQucxPvQw2BPWwoljn3y4IK5JkOftQfdlEAbcT4w/egjJHu3jSN6Zsfo3LUhr0t9VdOGrGA1xJuIQdYWulcpWVCTSULwwwJNd1BTpFATMKcCFFtKsuKpQjYTjxgyiAEnbLROmMSyktpomOA00HWBMWVA0ZpSWznDNvwg3ROFM9gf9UcjC3Wlq9FPaSoqkllB9o4/PwiOnNPBhIuFvALjuGO+mrlDwUDEJ6Vk5aVKn4ku08MOMGYS3K7aZXZ0uOtBpV613A4co3h1LeJfC2TqV7QYa1NflE/RP6rAtk01pQ7mHgRBDTKBIRrDbnRiaHEUKqFNdh/4MO6UgA0dcVlMoS1xAZDjepdofhFPGAROjrcjGo9b0aTlwEFbhcHQt+vIPQ9YAt0PpYtnr+0SQ4Vwws87A5ij06r5xnOtErMbJTM/KMmZi9xiBS7SYMNGCrQkayYXvfI9bUzqPmN6RkWOU4LVKU9l2ungDTCD3wLsMfCU0i0TmjtIRVvLcfAg/WAkDcrAxUExCmRfSuBqi9cFNbEgcy1OsKQmAldk26SpIuqrVwZJreKlq8oYPI6KV1OUxIyxKxDSmZTpOPEMVqIRxxCI9kzWQc/dYZrOwIEsqTpJY14ZukC/QTHP7+lLtUuSACEunTdYCvU+EGxdOhYSBC+mTyR3JfdAoSzFsNpFIIzlgS3iHlKrMUj2QdQFfEmDicnIGhEEma2b5QozWMaUeTZZlO8af3vEG5OSUuGUo4sLhb92qg0qSox3GpMDGJw32LRpSN2aDVQ2zu15YQx81grFhs0+YKOqhQKVeVmGylG5QIDboTNkvbLG0o17I7QwJXeARUDeYESIKIcJU2dOe9UBEGpRQeMFojSib6E2cpzWwYrT8Auk7yDjDEAlILBYmIJgqDVtK94kcaEQuRgonJKmU1KXCR74h0srhlFfYmDiflGwg6UcZGYXK0xvNX8RBPWhjIyvhNOtj8P9Y2ErYxqVYTlnC76uilUAPGhiRfezY880RTi8z1oQ5mQUUVWaBjiAQ3ILngh5FygYNkJTU9mtoDnNcaWQd2IJineEiQlwgZ2TsmwOowlTAuNWEtqDpETUYDexVAwnK6G9jdheuXl+8RSlNFGYHpDh2uyXDGSHJQqaSgoJwIbCuymJPCFgzIKaRHiHFEnWGctSZUxae0t8DmRFJm0pMlTsUyaFBMstQZzMZeooDEmjQDPFZwvJ0or5ZmACkoU0jtlYHd3rwijXFuSXuwc1h8pTHBHYy5aHGrKzHDQSGx06IHe1fM7Aj3NLPT6lIzJ+cB5NdYRh+mkKMRMkn0tHAJ4aGwBPn/ZRcn2R3bCbLamtqeUE5xPP4RmBMdb1nKM9VajCW5GFaig2UwgmmRfSg2oIyS8iSsxqXgpIqF9RT8RNOFIW4zRJByC0MlN92633QbzHkPEiKYSTZTxgC6Gq0ri9RnGbzgFrgYglEOBEyEzYElFh2ocjNhMANeOiKCi4gk29UpqwYF+vRHyhkMKvaKwC1/ETTWcdMQY1ziQBbWmNVos431JSVZ6qaOTurm3EwwaJhA1IuUA2MV9UjeoHjD4CgKgOSK1lFe8CRouhR/KphS060wcNSLYsjTJgJVqAfeqOAoBALVu8vCyclOM+Gs95ugBPjGDZWLwM1uzLNlPUVbehWtdrKCIxDozWDm6k9NygSazZT5hQidiNwpGuBYlYRp5JC3W9mBUMxXUXJO7EAdIUNaDJF00mLGFLZSSKS672A+UP6WQ03uiTZ1FoUlIdZxPO8acBGY3WZWcQcgsS5ikd6bK3A48O6PGHGH+KQzrQWyiimgx23QYBBKKBOygWPdYKNFZYr0UwA10XRJboXUtMyn2ybinzWGhy3hXwtc3/VHMwIKMhaWwsalUw0jPjSIlzW5lUuclQsGRzjWXMvYXRVUBOkEN5Z4aHE2CUuaBLiqdqlWmWgVlMsZxSZSu+jV4CI4mtdnszTs8YsNuSU+hTAoZWFD3qLV8eNQDFqbRUFjvMH5UnVMDsJB3W35LsvKF1aTJLuKbRU7SQaDPgIdtF0yJSPqNOpO2TK8oXTLky5bgYGky8ONcc5gGjrkdeQTNqGIkHr1Q7Xk2ZOXtFcMK4g0z66MBhzjPeZi/HrgsxoAyHBAXJVrQC4FZdSNX8mjlAHhd5nSsYcL6EzZbHMLAOsxDXOJbGnHugdYLnAC99iwB0BM27J8uWB9WJjH1mIIofiC+JhmPxCw63pHMw2n39lGteTqjG+VGjtEpyDVhWuk5XTQcIM2628Fix2RK+pMp+Hvfqh8TglIBTE+fZUFHkTi/4iFHIGvWFLnGzYTtY0GSgHKsmlBZwF95vNjSAcWkpgGLljyuErdLqNVAabu8MY0WQhMWeerNfDzQa4ihYHb61R1hLZBNB0pjKU4UH1l0UxDVVjjnxWtDhpOaKU6piGlSdSGKSExY7TRRUPTHOPZIwoCMfDZCtcJt1wTOYYvHW1c+rbBVKtWtSSPmeQhi8E3+UA0jJL2i1MuHgcfAEco0ISAtiWWArnpXPWnI4cow8kSTlKLZ3ADK02imlQAMToqSDQDTGzQ0ZK1kyYZT1LyymagIBO5s9NPy0LYjCDdIWwcZB3myVy9IQm9fREYm6w9alK98E40wGGOMBpDZBzVHAuMjJR5VplKpHaq5ObB6D8mfhDXJWi0dckr2AZsVwFasKiumoqBU7hDTZKGrf0GXoEw01uQoFMSWIAr/AHtgYkwYvvo0uh+rDHVfZtGwmBilaIS8yzgrRZQU5q0oOGkk8Pk7XFKQEg+T6HHHcD54RpRhYtNlwASW2PtUJPQ3Tyhe8GtPgK7I9HHZS7G6oz1z/wAOc8oxfadCMXhND0Sc4gTCNBEpqGAKrUS0q03pLOAupcRaUzkn81RjuiIpDHiOfoLei2OWgD3v63SBt027gxA1IQg/LQRSGk3ISgEZBJVJONN5NYeGjShJOaasdlaYwRe8SaVGaAxuM2RccIurVosos5u31dqY3ABQ6iaExMOLpLGZfscuYSFkgF78IOjSg/4pOzXjd1Gh/TXrDNrAab+X9lHuWzI3n+gmsnrLKl+xq9e6RMdRXbV4Dqpe4hyoGYQCM/VfZWn2rB2qo0Fc3n4w9OMNnKbhf8YSIyiSQZiJNGm9KUk8SMDthhSYPEEC4luFDtGViQVRFlqdCIFrvpSsJc53TgAZLEhpjLQLMI2IfIxiwnNAOboWO0Va1M69q9Uce9WGDIPkg6pKSmy3bG5XbRmPUmHIgZQhilY+juM6ED3APGBhm62LQvgmscyI2D0CYELtxag36e5o5xKTkntCM0tSw7Nn3so/Tm5xNz3EeIBVa1ou03TH0uaGPaTDtK5zzijGMiQFBxORWWtB9lplNRIPlBEjNYxoX0q0PXDqpPhAIGtETqR5SXjjg29h4iGG9I6R5JxcmVwJqBnKm9QcwIw8mlaZjxe6OzKoK9xgowDDVqukAnHRCk6LowkCwYgXAa5lCHAnZTYM8ECBmic8k3ZrCNNxPgqa6tEDHeFsNpX0/I80d5SoAzs3d+cEPZMStheRMJVXlofrX7QjMFrTqIzrjwoAEZpyRlaR7MhydBDeREBrH6UHOAyQMpz5kygVJgWuZiQteVK84q1jhcJS9jrFLyLEQL0woig40Z2Y8AQMf7EJijTf0TYMQysis4Zvqhdp7bkljtu0oDqvaNsTxlufXXkqYGnRZYeeW9sBVGJrUnGvq1APOAXFvmU2EOvFl1bTNp3SLuj7M+IJ6w9ugkg9FBmZQuL9qh2OiCvOjdIPiN3GNs70jmNdbDPBYlW+Uy1cStl0hTX4jSkNjfNjy+EootAsI2k+6Xm2iSB60kH3g38o84ABJu7rcqECIAPW1N5Mtqy2DJOlBtDBwRuILCkO2IMnPR1Cm8E2APW9CtGUVqT9Wzabj4cKA+MYEAQ11tyLml1nNPP7Qktbk92WTxr5CFccQuixgYbLvbvX1QusitehhHgOVGnCVQm29SMazNrXgAeBJ6iM0ELEgoH0on1RLpuqeZqY0mIlCBMx1vXyW6ZLNVuj/bXxpWNBjNKY1JyTlu/QTSafhJH6oi6k4fiVdtQRBAXJ8uoLIJpA1EnDeJkWawOMZ7RO6AoF5YJJjZHuu2Cy2d1JmzKEey94V43iISsXU/xpk+chVpQ83qQFVmWOXIUOjuEoCSjVU11q1Q3DlCMHe+ICD633hqLnFhLXXHoP+5SrXaJb4rLSupgcf4AKc46QamRcCNZv7LmBYIAbHofklRbRTQFrXMpbDZ3h840eQTTrJRrLbCuBdgN94dVFOcKGQZTF0iCjTZQmUYAnQSK599OkMXIYRoTDpOkhQQtDqz+AI5wsQcQWxTYoEyeScR+Y+ZMNJIlC0wiTLACpYHgKn+sBhxG6zhhySEqRjor+IgeMFzg1Zgx2VazzLrAMrE1GCgk9CAREw0PuITkltrqtPs0s90S8TnLDvCvs56V3ARjS1OQFQ6QvlyFdBYOJdNDthTXr0HAwrn4LC562LNcH3i2vQo1stzmqXi67WN3gMBFWBn5EXQcXZAodlkJWr3F2k06nCGe4EeHNTDHTfJHl5QSWaywrHauHMgDkYlfWrFrco4osy3zpxo0yWg2a6U2U6wrKYAiSfW5WJvMBT5tnmNMI7RZmfvXj0JApwoIqGtZlpS945+a7NyaJLgzMaUqtDvzgEUgmk9zbZFI2uwOgm+W33SNptM1mIlFilcFVadFEXAaMmjd75pBMeI8VQkG1XR/0tdpT5msKRTJlGHa15ixW8AXeyl5vWLGvWuPCOeCLrpibSt2nLUoLQSEL/eY3hwW6OpgGTphM1gGamz8qOy3bksDWspA38VKwcITAQgSae0pb4qUjQTktIT0q0yxnlV/3WENDtamY0JpZ9mb1lmJ8RI8T4QYhLfyT9nybZnpdtYQ6KuoPVV8YQwc+ScFzdHFHfIbjFbYzcVI/nNYIaIs4JQ8zGFcTJ07RM7QDVKH6TA9CsXAZtVNmkBR/08ytMTfYVOvPgNkPTaf2vsU3uGjmgfS5A/8A5z/3W+UMY1Jb60GXlBVaqIynY1fIHrAcGkJmSMzPBM/S7/2gRdtwqfynE7TEy6poIVQ2npB2LDoUY9nNlDb2l2o4VjAnSlMA2lMKLQy4tKcf/YWHDu45oDpHX2tLScuXwhNYm0ohGkqww4XIwxG8jraicOUHrYuiWorRZZG2lehhibSkETELE/KbdmJVxQgNbqnSd9YQOxXPJOWYVlL7/wCUwGzujwAigwpDOtbWynDE8TTxENICWCVs2VhiGoN4+YPSAS1YBwN1xJcxq1UOunAnrn6wuSbNMpIVB3VmKSDXujCuokmmka9sZxlZrY0rkqa0sG6p3kY7q6OFIFtCaTpQ2tjNTtAxoamsz5g6NYjBsCwRLpzKDabSo9VQBj7QPHMMYY3SNkZpJJ1KfUg5+8WJPQjCBdPZaSZiSJa7KmZ5HHnBMFLkitaFJqyPXRcJA/Mp8YBJNkQAEwGV6YFDroDzoQekYE6UuHUif4myi4JiNtL4U1XTXGNYXRgmyHaVmBb5RrtaVRu5X4aEwIxGxRs3Qpxmg4mtfd+ZrDBgQLpUTJ+TjOa6OzXa73QN5hXuwqgvkqqejSqDWaGIziUtQPjrd6wGuxfig6RmjycgyyLxvAUr3piKeGB8Iz6gZY6d22JStDn/AI7vjJK/4KrMbjCg1nNzIh4AF3BBz4jwnmht6PMcFeWTqqT0AMYAaFsZ0rUv0WmEYvL90MQRvqsPBi6HeCYC+Ho+qmhz7HH6lEaRkES4xdPWPIT50oAcKsZZG72j0hzjiI62KeJkzK3asjz5ZF5bur1RxwpzpEMeK0K0QJlOWS2mXRAsy8cCzTmVQTqpQU5wmEH6TSRnxT7zXBp28pddbQ+HBiATxjNNrdc0rpm4Uuf2r1AnzJlNCEMvNSY0uGjabfSbwnTsSjWVxgQAx0tMGb3QAesAPGvddEtnIIhs7Kwqa7gy+J6we8R7s523owtYBoz0Gx73O6TDQ6LBLac1tZqn7Ms7alRqwoeGiahDR6rYHOPgBKNKacTd7N6gVxlrXkSISpWaxuORh16OSZtNznd2Py1JpZdpNAwKAHP2YOB0YVHMw4c11xdShwsRCE2S5jVoRT3KNwGk7KxVsOOHnZSqOFMYj8oMnJjF7t+pzUIAx4MfCFc2MiN/ynZUP7AqtJsdpl50LLrEytN2I8IU5psYNkNps0ghpbhRjUEEjfn5Q/ehhMtukNIugtdAUy2ZPLgAMfil3OZYgiFDmm881SCLBcXIUxAGYFl09mwzb6nwgkONmpcTRdy7abRIHq2eYMPvVqdtajpBAc0QefwhDS6RyWWypKKXRIRTSl72t+aleEKWkmZRBhfWe2ohvY10d1cNxGMP4TZzJ2xyCTxgy10bJ5krNpyjeN4IhY5yUT9ta8YXCP1kBPOsyps+/MOArsA8IdrXRaSgXNGdkUZJdJfaMCBqIAP5s/CsLWhhDdJ69U1I4yY0deiQmspxKH+IDwWNcI5oK2lVNQHHx/8AjGzRvrT49IF0ywdpJx5QFsKiB0GYEcTDeqWCjC2gCiuQTtNeenTC6UYXXtjMLomlhtw5/wDMEkaUMJ0LcqbNA7szDVfHhXCDDUJMogtM4GpdVrrmj9xhCBrTwc4VOzZYZFpMnyH1DvMw4qRXiTGxDITuS4MRmAn7BbLPMVmzuoFBfCBq10PiaYYAwzXxYjriEppzl1yXJ4mSu80lqHS5qmOqihabjBH42j1Q0wZ9MkpLyg4rglDhQXQOMIbiCVVoAM4eaBaGYm6zooP3angKAk86Rg1oWkuQLNKQHFJj01L/AMxTFH4hIWk6euCq2XKZUECRM2d3+6QrzjsRx+kQANR2fa+tBDKW+tRidCVwppOBgscAIhK5pmx2KY0jHGu9kI8jGmUfJEXJcw4qFbYGFeRIJ4CMS3WsMWpVbI0yUKrKeWaYlg4HPRETQa+Md+KbvnAFrTAOjJHs+XqesCNquD4msOWQdHXkkkEZQmltyuT9eoBzrNmUB46DxihrYRpHoJ5JBT0RPDnCWtWQATel2mSQfZMypGzbCjtDXZk7j7omk8aOXtKXFjeV9w76GvBhDYMV2zuPshjizo3hU1mB1CqUQ/dvKATs0CFbLRB5HjZFwBMt5/aVtFjtBzFh8fyg+pWmP7hDseRZsw4zbp+NieQgueGi8nYfpLDibAbwmZ1htEuqK0xhpN26p4nPyhg5oIIYNsTwREkfkeK4kmYB3JOOygx1nMTyjneGl93R5aAqUyQ3SfNSrbYJtauLvA+AEXFOMrqZqgpd1AFCW4L8yIGE6kZGtdk2qSM6s29wP0mGxwPC0T5yfhMANJ5KnJ9IpQFAl0fhI84g81nnxEck4bTGUrM7K1nf1pZbfT5xMUYMjmUwqQImy3KmWEjvKRuJHhALak2JG485TS2MgfX6goc2y2HP2uGqrVHMecWm1pn0HsIUfFNwAPU+5lZpk7XMO0RA/wCRo9l0Duov7rxZtxOFF4iOwusoBiWdccacIUeaourQaxuMHwoXWbrMaLebrAIRkDNNyMj2g49mwGtgQI2EoGowWViTklyAszs/4cedKwA6Eh1puz5OlrnC4bMeuMZAlHaa2ABwGYVqBuGMLARBOlcmVJ7oO2ndB34+UMHHSUpaM0XJtid3CKVUn7or8vGEe7DmqNBOXJan2KYpNVnV1tRB1B8YYQTAM+glIXR+VvUx8JU2OvrdZy/tg4TqK2ML76Emk/8A618o0dWWxenFbl5Plk0WYa6q/wBYIpONgsawAkrtpsglmjHHd8om2DketyabZdb0OU+NUa7uvDrQw+HWlxakxMmzGFD9YNt1z+6BBGtaWnOEuqCuIKjagpXio8Y2Io4VyZMXMplD/aUnrXpBBK2EDQt2W32lMEtQQagGA5BaQppsdci/XmiHuFgetyDOnT2PftCtxb9sNlr4/KXYNw+F2QhB+0Y7FHmTAMIhWVtlpUdyUKDTMmMeNBhC4ZRmFidlGcxF+bJ4UUc6kw0EIWSkyfQ1WZZ03EzD4gRiyc/ZEPIy91wZQxxtI+GV8l842AR/SGMk/wBpg5YH+rNI/CGFekDD5rTrCBOy6oOCTG95pg8Hhot+SA80s3pDXAympsZj/MSYQtcMinBbpCWfLv8A8CnfUQwadPNYxoXy5Td/Vs4OxanwiuAxMKRcBpXPpdoU1WTNT3DMXzgWjJNF80z/AIjMOLLaK6cAepSsS2cU8DWotptKKcUx2gDyixB1qTb6EJpomUCyVG3Gp36OkHEAIhGIMzsT9hyaajAecKHFpkIkqz9LmJ3RMYAaFYjwIBhXvLjJKVlMDILk0znFAXO0sawsk3mEwhuhYk2eg7xvNqqWpv0RoMyUSQRAXZhVRnFdg8oMa0s6kq1uUaC280EHCTpWlFXLN1SBLTZWvPPjAawB0lF5JEBGsWVLR6yGlPuUFPOD/jsqGMIJ1G/A+yU1nNs5xGjMgcFdsWXJc/6u1orHMJuYj3tm0cY2Gqy2jUjhYZ0HXr9Up6Q5IMhhdoUbMadCYcU5EpSSLKZIswOcx0UqAcbpHOtK9FZsmoskzFqt3OSMTsXRWOPtZdRqYJ8J0DPb1CXsDx2gODh4m3nNuzzHmoFptmOCYa2xPPN0hRBXUVPedXPWKKZCH2uqC0wZWVfJHpG0nOgcbcSBsrFnup1Ww8R5jr3UDTe12Om6DqzG73VCZ6Tyc62dt7NXwzRFlKmBDnE7PtUe+qbhoG0/CXGWLPNqHkLxFfOsUHYqb70yeXJL39Zn5xHlPIlANlslcElDfe8CTE3dme3MHeqNrh2R4fSyZEgHCaqe6P2rA7t40Dh8rd4DpPH4WWsUls9qbiGPlBh/lvWxNVXJ+QAVBW1My6l8MWw5RzkuJwiOutaqYEGDfYPfkrpyYUll7sommDzAGPmIei0PcGul3lko9oeaTcRIbKmZMnzHmMrMDRSVCBVUkaMBWHrUu7c1paGhxjL3MhFji6mXgkxrJj1iyn5UyraCaXjL2Lh/WKeECGtG4FThxuSeSQE+0N/nTD8RhS4ahuCdrCcp3lcaVOzlnO9a+Iife09Y4KvcVdR4oZmuML1PgX5RQQclNwc2xWTaG0kHeoHhSDhhDEiJb5g1Hi1OVaQMIRDiFsZVcZ5aHn84ww+fWxElyHaS0t6JQA6M4z5u9WEOUgpm6oXLCZzzFUzGS8wFa0A5RKo/C0uzVKbcToC9Bl2ksiWVYhBS8c7HSflsi7KMsDpmb+S5hWxEwIgxGnapQtSD1ZYB10xjFgGiU4cTpWrTeuhmqa5hmHIQGMc66znQYUm0Whjhm2ZofDFkFLnO5NI0QFgZQg2NKnfWFumsjyXWuJMK7FFkwIm6qM0oAFGNesSpGoD4gjWax1swmrBk93HaF1Ck6TQ13R6J7UJlxvqjoLmDXRDW7ZH98F6qw5QlmWbOwLEKbrOaLezhd22vKON9et3veCGt3n11cEW9mpQS4kv8jAHkNO/goMy3MrFboUg5gMQfGHe6o78nE8uFlm06YuG7785X2UbUxlql4k4k4nlEwxmKwhWxuw5qBMJimEJMSwBBQWysCyKZs1gmP6q4azgOcHL8rJZ0C6q2fISjFmJOpcBzPyhS4aBv690QHfsY4/XNMjJ8pfZUbzBHaC3Ix6LOpYtZ68oTtisVnY0a7TTSkWd2gtp4pJXOaUPDWiJ8/tKZR/w9DQhidgI8o42dqfUvhXYezYBd3W9SZlqsQzLO5D9wiuNx/UJO7H8lqTlCyqaq01eJHhWFN82jraiARk49bFbsnpUqLdQ1O1wCeJhXCc/dMLdDrglMoekDOKNZ8K1vA48CFhwHEZyOvNThgMgQdenkgyMsI5CuHxw74D/mqrdYMEaOtyNj19py25OkpUlpgGsJgN+cjiYGLy62lCI08/YJISpbA3LSp2OjDwJ8IEt0jkm8cWPEpZrGw/zJVNdHHisPISQeisy7LeNO2kDe9B4QMQ6B+EcJ6I+U4cgN7M1Jh1SjUczTwghzTkthcMwg/wCH/h5z0HlGnq63WhMy7B26PMWqlcaHboGswrfEcJzTHwwQbKNaGeuaFjWmBCbs2VLQBQTHA1FqjkaiFDGjIRw5LOOLO+4809KytOpi6H/bT9sG/wDI7z8oFjP4jcFXsvpJKIAnSQxAzig+VIk3/Ipk4akjzRfT7PUuWx15ELM3KdlOIs5J2kHxrHR/k9o0kdbFJvZaTRYnif8A9JV8oSf/AGycSP2xu/rH9ufyj3NMaDvhJz51mbPZZfBmHhSAatTSRu+0wpt0Tv8ApITHs/8A7enuu3nWCHuOrrajhHnw+EezvZdMuYu28G6UXxjYnauuKGEKrZLAk31HDalNVbgDgTsBMDGBnbrajhJy4dBYtEkJhnGo0HSNPXQWA66KXmT1wvS0ammrV5gxhiix4LEN0rDtJY/ZuNzg+IEYFw0DithGgon0OykjtGdRz6gUgd5Giet6xpHWAqdksNhYEAKaZiZlCdhrQdIB7SW5gf8AtPODzWHZyfxJ4HgumVYJeOFd4bpBHanHIbgQh/jkfk7fHIQlZ2VrMa3WOyqmFD5/QjaE2F0RI4hL/TkOHa8ACPKKB1PS0pIq6I4pVpkmv2g4gw4rNH6JXMqnSFuXNkf6o/vjG/y4yYl/x6jhBeN32nJSo+HaK41EA/OIP7TQP5Mg7lWn2btDTnI8p+wizshyiKmWu8YeEI11N34O4/KsQ4Zjh8KNPyXIBxVuDR0dy+M+HwpOe0ZQfQlDbJtn0FxxgClU1pTVb/HrenMl9nKNBeYHQcRyhmdmcKgeTu91Ct2trmYMvPTsuq1snyABUBa56jEDxEVqMqk+HLgtTdTwybledtPfe6jM66AxJ4Q3+MHH/XGV9Up21CGTUNvZU7L6Js2LKw3/APFYP+pg/wBl/RRfUqOjuLjzkfEq5kqx2azikw3g1QS5qo54RwV6rg7/AFtAA3rrpUi5v+x0k6NHrKq2GRYXassSTTThTrCu7Q8CXSB5iE7OzgmBfbK3aLRZ1VxJ7MMK4Ko8o5sfaqlSQDg9PldVOlQa2HQD6+wXlFI0lQdVAOl2PZBbH/hnf9rjNH/nN4fCVmW0ykuKABHNThpMZpXguIlTil7HCGc8lAAAIn0I0qCIkTe6o0SLFLOtNMNKUhDE0a4MLLomah5wcLjkFpCzVzoPKH7l+opcbdJWllt9xuRjdzU1Id7T18UxJs1f8t/4T8oU036k4qU9aMLGdKHkw8YBY7UjibrTdikpLoWYDZXHlE3ynbAMp3LtvlM9QcCOJwzwKdmCc0rvyKlSLRKBxbDbD4vJDCTpQp01K911/N+2NIRgrn0cviJkumo1+UbwrS5MycnDGs2Tm0sAeANIII0IEHSt2jIrJ6xXNWhdBhwvVgYm9T8Iw6P6+UmbDX2k4ux8FEHFH9FCCf7CYk5Amt6iS392aPMwQ9usbiEIdqPArNo9GZw9aTNXcA4/Ka9IaR5b/mEk9QftJzvR+YNH8VV/mAggTlyQxDXxSxydMGYcmHkYUgZFOC4XEoizrSmZnptxiJ7PRN4HJV7+oc7+oRkyjaD6yht8EUo/F8bUhLXfkzgftegyZIkTJd6aRLevqsyqN9TBZXewlr9hHwErqAMFmWqIPsFXsljkKKrMlV1IwPEtXAQp7UwmCTHnYJf8RwEhl954LljskiY928s5qVJwKjcBn+ImHPayRhpiB6HmUKfY20yalSZ3faflIiBuzVVphgor0AAhvFiAeZHmfZGaDmEtI2QVOt2UWIK3XBxxYdc4gv7M/Nj230dSuVv/APRpt/Np9Rb4HFQ7H2N6loIZdVwg111DRQdk7W0SMPD4C6DXp1RLWu3j/uPJUrXk6yzlFJkxaeqFxA4GJkPYZqNbOuYQxVDamTGqBxuDzUlrV9Hbuzr9NalWpvxB4xQUmVGyHAbZ5IEVQ4B7D62+fdOp6VJTFVrp7vyNIn422Dkx7O03xJCYVfFu7uI8DSEBhVIJWpeTGNexmypnxUI3ilRAlp0wtB1LiZCmsaF5S/HDeEaeB+EL6uI+Uynol96ah9018aQQ+kOoSkVDo5+wTtl9GrOp7xZuIHQVhxVaMhzPwlcypH1HOeSpmxylAEmUDtKkxHvu0vPiMDcqCjQY2XXd533L57LNCljRQNQFeWMRqV2MdhLiTqHVlWlT7y7GiNanfTXrRQ54hfCHgkTHFazTHt0eCxMy5MlkVEzHQCzeAp1jna4Odha2+73BVgJZim3XkYWH9JQp78tVP/yOAeV8npHR4+ujzUoZ10Ehbsv2dx3pctzscj82B8YszGReygS3FAB9UgbbLIws8ld85m8RG8Wsbk4g60o5TQg4MSP5YWUYhbMr7pu/DTrhGF1jA0db0C7j64PwA+cAojrNFm2kEZiP/rLp0xEO2I8UbfopTM2nr1EoUqzBjgto4NX9MY4BlHH7R8RzPW9UrNkwg1DzlP4gp84g9zSILCfQ/Sq3E24cFSdJpFGmO49weRhW1gwQ1ro61hKaeIyXNnb8oP0ZR7E6usXv3Qp7QDm3rcqCiRk9MS5U4/ZzJw2NMZf3QoqUdLOE8ileXt/edq29ttUit+UJtRgWmB6cCoMdlKk54mkbbRzXI7tFJpwvz2eyh2vKDsKmSAdJNnXxEU7qrpnfKzalF34kJSZaJxBuygwGe5LPUAYQDTeM5Ty1Jpbce9KH5vnBDH6uH0gSzXxV6UZJQC69K5wou9KnnA8ZNgsQyLrttywLLNKyXYUAxzZxXCgzRJ7S/wDIdb1RngyjrYUsfSmcc0zxMJ3DNXW9P3ruv6QZvpDOY1M7HdTyjf41PSEDUcdA69V2y+kExTmlTPfUeVDFmNe21NzhvPOVzmlRzcwbLclTsHpOL1JkmWF/ASD4wHd7+zp9QE7GU2/gCNs/Ko26yy5gLpZywpUC817gMa8ILKj22GHcPpF4xZudv+l5d3AJ/wClmDZU/tis1dTdx/7lPCz+Z4fCHayDmx3iIwq+q+s0lSe+pprXRtgEnJa3X2tGdMU0ExiuijsOlYEAZhGSckZcozh6sz+I18YwadHBGW6VRsmWp+ljwC/KC7CRmZ8yfZTIM+EA81Vl5WnEYTDx/pHDWY9t3NttPMldFKrQBhxg+YHsPdUVnzmu940OeDg7PhxAWXZTb2guiRHW1X7NJW7QoOWeAMFWCDA1KDhVaXECUra5glDuy+Vc8d9KhjgF2WuF5tftJabtGwFeXyrlJmrSRjrug/p846B2Ck3IDd9pR2uo4XMbSodomTlFWUqNd0DyiTqQboCsKmL9uKXNomaGP98IWPJGfNbTtD97++EYysIW6OPapvx8AYw80T5JgFSKFSx1gU5ZoV//AA22os/4uSE8gn1VI+LHxgMa+blElgGXsmBYnpgGrvioDkpLI+1k2ef+PnGg+W76SS1YMuePvcxGuNS1vNfCZaBr6RsXpvC2H14rqSXY99F4m74MIwqR+0ejvsohnl/8fpO23IlmWWCJjGYfZRyw5/1iJrVC7wuMefQVgxgHiHXFRpksICPrgfeNOMdYNQXFT391ynBP4jrYsJlmZL9Uk+/3hyhHnvPzvw5Isptpklgwzq6hc/8AU07SqHgR+qI9zSJmDvP2qguGR3gJvJvpDMvgy0IbTRsDvBEK6kyPyIRBdOQOxewnWmzWpQk+VV6ZwMQdhHhmirezVsGIOUKlam0/huXgvSPISSZlEaozjWN8WwGBi0qFPtR0hRheG0bYTuj+pXUKrXIklxUEEo2v+sAAzDgmIXrQjmWpmoGOg0BqNYOvZAqAtd4Db1StwunEAD6Ld6XgQw3VoRwibnBVa06E+jCnrdYQkaAmE6SvM2t7xwJI1Ui3hj8VCHTnxKBc1tSHxiIhLhMyuTJDAVxprhH6jxRF8uC+SSTnw4wBhbclNfIBO2RBrjOdjEAJe7IOI2VWyysccBthhWa1uFxHpmndTZVzBOz3XrLJNlooFCx2Y9Y8yv2eo8+AQNy7+zPpUf290z9OGqmwHzOELR7N3RuZPW3gjXr94ZbPXWlTLf6XSJeBYE6k7x54AR1Bryc/b5XKQ3M8/j5UlvTV2+ys2Gtj8h5wxZU1xv8An2ShtIaOuKn2nLs5zVlkr8N6KBrh+yBLTo4pF7dMY4CXT3fmYpgcdPL4SYmjRzWw5IxEvmfI0gYCP6CGMaAhmUNLr+Y+cYNHUJe8dqQ2VBpHI/OKimzS7gFhUqE/jxWe0AzefzhHMZoPBUl2rijS8pMNLcz84kWJgSqVntTMMXbg5+cc7nwYHEK76JDZvsutmc2hnPEmOqm0OFyBv+V5LndoDvL0HwqmT7D2i1Nw7GRSeVIm51QPwh3E/K7WMbgxPg+gHwOaeXIFmKktJUmmcC7XgDSFr16lMAyI0yOVk9Gi19XAQY0QecyNyiNLsgqDLRDuavOpHSHjtD70sJ69PdZwpsfDw4bQVhpMkYoJX8XzSkKW9pFnNGz+0WmgR+R3KbayhzSEO0NLH6BD95U/YdbygG0j+J63JXsr2az02hVbwgl7h+VuHMJcLSYB63prJ8ko15aK2ppQpFGsNTLhCzv9efurCZbtCf5cg7RLp+rygPoVtLjz9lBlTszjADTt+5Um2I09yxIVj7LYLwIHlGMgeLQmZTa0Q0W1JJslTSaCXe9wq3StekYHzG+OYCYtGkcJ5SnMn+j8wmryGAGlhTzxhxUe39hzS4WHXxHNW8oz1QIqlSFUVQHGsRLsRxftwVWgjwxbXP1ZectkxHPqMrHZWKA1SLtn0t8pMLBk/f8ASrWP0YLIrCcaEVzEdKRv9WlpRxVRkRvSbZNLZlFdR/5iruzvF7LnZ2ui+wdxQFsZGBUrx+cSNJwzHD4XQ1wdldZtBrRXIcDNnqNxhBTIuAdyaTkeY+UWTkZGWpnFR90oT1hwJP4OlK4OaJJAHmYT1n9GprKOzmJLX2iQQT0harmZVSR5dFBkzLLnXM9bFOtPo3MWpM2tNQYk7RhTnCtNI2YZ3fKdzni77es/CytqcYX5ze8xHQEnrDdwf4Id4AJJRHtTutx1AXVmrvoanjAALLTyRnEt5PkWa+Fai1wroHOIVe0uYJDZ9FZnZ8Ys4A+at2jIIINx7w0UoRThmg0u2UXG9lKrQrtbYbIUqbkSZoFeMdmFpuwqYL48TSEB8kzFxKGELCbArGo1v5ciEtMlkaKQDSe3NMHhwkIIG+MRoWa4jLkiI5zV/LEzQB0cVQ1nHMjcU2aha5zuhf8AHB0KgqlomyX7Nm9nkIo3s7m5BTqdrxWJAVDJ+QWc4hgNdItgYwTVdG2FyVK8D/WC4+V+SdyhLlSFF1VY0xLmprqu1p4xw/5JcSAIvaLz5yV10qM02vfMnMG0bBfjsXnzl6be7hEvaigHnSOltMP/ACKRxLch780c5XmsMbQ7e8ARyMN3DGm1tqQVXGx5Iku3zKEnsmG2WB/LSC+af7m6UEPdhwdb0BsoXzS6p9xD4loA7w3B32Tw0WNuvRHSeij7Mg7WUdMYk54fZ8HaVm0mg4m5+gS72hK1oSffP7YrTqmm2GWCas01RFS+5GXKj5gGPxMf0wp8Wjh9pRTwjVHnCIbXNI+zHGo8WEHvXgYZ62ylq0WVvzv15AFLz7TOYUvIo2Xf3ExBtEEzJ3/CemynSEMYBs9yu2K02ha0a8D94KR4GCQAbEjaqjxDIHYnJImsDVSSdPbEAfDSnSGDDoE7PsIE6J63I30AkHGaGOlZlf0CDMZjiQgR1CFLyZaAcJs2mozaeRhcLdSwcmRYrSMLznb2w/bBwMWNQiyuDKlnDEhkIGgnvbqRyB3mQdQyWb2Sg2xpg+Zj3UnKvpLLqe7e2BaDmYq3vgIbPqT7BF1Ki45NA9J5wFOb0nOF2SijWwrGH+Sc6m4fMrdz2YfpPDkt2X0tmM127LWpwosK5tVt3PJ69EQygfxYAdqnZTtkyY5LEmhpnMdDabW5KZqu1nrgjWG0dnRkXHWYlUe6cKq1sNxSevRJNPnzHJUticaYDpFanctgPufUlSpUzhxYWga4AG9VJThEpMCs2usdVF0N/Ax5/a5O0A1HA06kRnAsUm0hGNc26EquJyAC62ute6qZLskuUwYFid+EcdTs5rCHHgrM7U6jZg69FSt2VWOYAcBHTSpU6TcLRxK5S6o4y5xupVotkw5z1g9+BkEXdkB/O/qSkZjEwXV3OF0W08Nmr6zrU6DFKd0lSYN1TmIqKCVFTop5xx1atR1TBSPqU1Cm1zcdUQOazJkucWdUGoAeMVwBtnOJOqY5LEtddjRGvNOrZSorV6a2a6OGk8BEy1swW32kp2zoO6AEZLGzLWY7XPeNObnwEEsZTNwB15SiHud4WmetgUu15MlHEvhoqTSnGleEO4hlyI660JLk4Z65cVMn9iuACke6VHMnGN3p0FN3MLiPINAGAY7CFHxH5QDWj8uuCwoz+KXtloSt0XmptwO0BVAhgxzhiAnzQEC0rkjKCYgOqUzAKak6hQHxhYcbEFNhAEqjZclO+J7o/Hh0z86QLOE6EHeAicz6owyegwJJ91P6MY1hp64IyT+q2ySEzg1/GWHQkRvERYLW0pf6VLr3bvwyb3U1gYQMyiSTkEyJ+kS5u+4B+mAA3QtLtKLJnORUNNGyn/jSAWA5rB8ZLsyfOUK152qaGgzU16I2EARknFR2grE3LrDAsp4HxWGDMPXypkhy1JtqOKsRvEw47MTXpDDGVvAEJ2k1xeh1XqwIJ1rY2jUvN2iSVNGOOcEZjtEYgj0QBG1Hs069VWxOisLdh8kTDhbNBmAjCkVwjNIHrMlrrgk4AxOo2WwAnYbyqdol43wSVOPGGmRZLEZqlkS1gNjTNhhUV2jTCPa20DTf02rYnYT4oMWOjgs26xTqlgCy61zctEXLmtvSgcD9qTWyRjEnWb8bqcbM33WiTi46eKs3qyLLlkZ0I4QoaZz4psYVCRQ5zd4wzDgzQf4zICdFkDr3HVqZwGHzhm1qeRdCRzan8TCUteS5oW9Q0zVrhDFtKJxBDvXkxBSsqSmlix1Lj4RIk/8AltnzyCYA/scPW9PWSQVxuKg0E4mGfOGHO2BBrWudYT65LTSWPeNTtI8NAhqTQxstEKlVzn+Ekeg9gs1unPm1Y1jF0DwXJ06lFrQ7wnwjT5+6WExy145tZ+cFhwBUqAOMNuNyK055ndBamkwW0HVHBzrQhIpyQfhNS8loRUAlgPWY1Xwxjm7RVFF8AzOaPY2ntAIjwjI6CpNsUk4or45yIVrqZMxB9VRzXtHhNvRJ2lGIodHsjNyitpkKYnT1v+VvJVjWppKqc3qVqeRHSC5wwxPFEY5BhVcmZLZJnaTUUAZqlVA20JrAYBFgZ9P6Qe+93cf7Rbda7P8A6wrqW83WHwPHX9pcbTo4f1yU1sqJgFM3gaV5nyjZZlbPIIshQ5qJBJON6YSa8AAIm6pT0n2+1QMeBlA61q1YMiOw7zlRqXujkMTxMT7yTDB16lB2Folx65J1fR6XpBbfj4xWHHMpMbdA5JqXkOQc8sCJvxN/FUpuDvyUzKOQJEvvI7IfwsQREe+rDIz5K3d0zmF5O12h1aj0mLoLrRjxGPWO2m8EeJt/Jc1RkHwukIkjJsq0D6olZgzy3Of3W8jFHscwYx+PEfKm14xYHZ6NR+Es+TJqm6VYU1rXrCip5hUNPyKr2rJa3DdBuE3hU+qDoEFlQ1mhxga/NRIwOwkk6Aor5OGiavGoPQRMuaLEEbPtdHdVM7b4T8nIk91vDs2XWWu9SIZoaBIMD0Km6S6Ik+RHymk9E5hFC8tToBavgDC46Z0z6D+k2Gpq3wt2f0daWKzJ6hTXugVrtoSIBfSDovKIFRwsLIH0SSpxmTGOpEAHMmHgnJh2n6S3GbgNn2us0kZxNOoNNA6BYliAP4idp5JwHEWcY9B7ylptslL/AJMv4iznxAhw5+jgPklLhGnn8BBXKdD3ZcsbpY8yYMPOk8PhEAdE/KonLcwKKKH2dmvhdMHBVOU8fpKTTb+Udc0F8sT6XuxkrvloOdflCFzhY1OP9ohrDcM64Ln/AKhn4KXk3RnUol2uwUhdMhxnanvEYet6wmXmBN55Zr91CKcBQRjfST69eyAbGgDr0PNHk+ki+2t46O6AteBjeMZdcEfCc/dYtHpTNzGWjLoBBKjcAY3dvzDuA+FsTMo5rUn0lZ86IB+BaQAXA+JxKbAzJo5qraLE0xR3WA1gUEOK3Z3iQSTqzSClVYSHgDrzQ1Z5fdYBhrGfjF6dVzSAQcPmuar2djjLM9I0Eex9FMfKU5AQjd3+88Go+lmaYPmkp9ka38SR5AkJM2t2U4004Qn/AEhWw38Sq5P7Hsa9oTNrmObP/fKOMPrGrD2+HrNdT2UwwGnE+q7arNapgvd50GYA4DZSO0lgEMcGncVyNzlzSd5H0kjYJxzSWA1VibQ4fk8HaPlUe5pu1pGz6Rh6PzSPswK/eIHnCOYyfz4qjKzgIwTsS7ZFtMvG4KDSCtOdYJpscM52ontD4wxGxNSPpJoSVAGt1A8YkOz0W6uKLu0VXCPj3TptUxf86WNzk+EN3dPoH3SY3auI9lmZlZhntPJW8yI3d09XJbE5KzMtjTOmHcoHmYbu2/x63LY3a+t6BMtikV+sI2vTwAhmQThA5pHktgkm/otSrVLziQp3knnUwA+pMC2xFzGzFztRDlY0p2ctR+EEecZ2I/k6fWEGYZ8LYO88VxMruBQHDR3z84v3VUrnf3OI4s9q9DZsnzJku7OFzbeX+WviRHHRiiYkEet98LrqtxiWgj1FuYKDZ8gWdGqe0mEaLvdG+hx5xc19TRvBPGOSm2kRm7cCPZyLlPLUoi5RhdzAKF/maEYXjMG/mPZOWMnEM9v0o8zLUzMqquitSzdARGwOFp4f0jiBv7/aUmI7G8zTCdfZOfECMGNaIA5D3WLidI62IqOQfWc/CifzERoBz4u/tAN1Dc36XTZ5ZPeXHX20vqBWG7xo0jieQCJY46Dujm72R1syH1BJr+JmPhQQO+H8o2fJSmkf4k7fge6YWyz1+zazjZ2Y8WEI+sw/lVd1/wBKHdf8kHj/APYpK05FtjmpmH4Th+WJCt2AmHVRPnPusalemLUXAeTfhT7Z6NTpeMw1rm08zHZTFN//AIBxbY4KR7R/6vgnX17qc9mlj1kcHWDhyMM5tdv6Dj7KrcDsn8ivhJlkGhI11EL3n8mbkcDxk4HZCD9EI9VlPGnjBJY7THqEvjGY3XRpFkf7p+H5QD5QmaAmZNpZTQoG3ihiDuzk3BVu+bpVnJ/pHPANxKgZ0c1HA5xCtoObYGEj3McZIlDf0gWYDWWVfUMRzr5RWXgYSUC0EyFlLUiKQ4DFhhUA06jlGDnAQ0269UCwEy73+kOdODmkq6wIFQqU4Zs+2DicbmUMDRqXySWripUfhpXoaGMZOa2EBEEpVNaO55dI19AR29bkrMmGv2bAe6DDBruoSlzNPujWJBMYL2l2uvCGFI5kJDVZk0r0szJ4lrcWlM94mpJ17oXBiuiKmiCgyMnSyazCHOqtOmmC5paJAWa7EYNk9aMly3w7NcM2j5RF9UtuV0Ck3BiukJvoup0XeFfOLsriMgVyuYT+J3hIzcg3T3ZTPtObkIq5zXDRvSsxNz5IByNOY+qRyAHWJGIj3TtBmc9iM3o64WpYXtAr5wA5mUo4XC4HW9Sp+Tp/3CeNfCMKYmQR16o96Rr661pb6HPHsU4Q5Y4/sd6n/r/it3WzF0OygPi0c+S6hewTZs81Vqqk7qDwEIHSiRhzWVnTQMUpvZ/IgQ+E9QgHNS7T5ulRzbzMKQ4dBEOaVg2ke1d5GAHO0BPhacyjS7ZK3bifn5Qzaj9ICm6k3Q7h1yWhNknWfhBPShh+8P8AHik7vzG5aPZjM3Na+BrG7wnXwW7sDopm+ij7UY6NXXCFOE9D4TjEOihS5gJNHSo09so84MNIvG76R7yqDZx3/aPLyo6Ei+pA1Tl6Z4l3VPOBu+kznvdZ1/WDzWXyveBNE3M6mv5YqC5uTuah3NM/oNwQpNovn1JPMH+WGxv/AJdbVu6boasOSc0uSf75xsTv5cvhYsaMxz+VlTgSZaADPQNh1EHC+J+EveUpgG/qlpmUlGZa7gw8GMI4gKrWkrL5eVSbstiddWH9esCUcKRnZYBOMiu9m8iIeShhCNJyuxwSQi7AD5kwpJGZWDZyVrJgtMygEojcSo+XSIuqCYBniqYIF7db0e1ymU4uVpnDG8eAABjqbRc9tm316OMrm71oJk247YsvhbJZWneJ1gAGu6phGsdTdEHcYTVCCMXuJ62pufJLSyKXDTuk56bcYZgFMxmNPlsSuJqAuNjq1hSFyeyjFFLV9cTBQ/KJvDnOnHbVEQrNc0NADYOnzVqyT5fZBZk3vg1pQsQNQI0Q+K+STDaExKQZ0V2OglWp0WDjdERHXqsBBmVt7TPGfs14MT5RGNGLgPlPOmOJQzOmn/OUfAPNo2Fg0ngOQWxOOjmstJmHPaTwCD5xsNPon4WBfqG77QjLP+vNO5l/bBDaeriUJd0AsPJB9bt2GxyP0wxYB+o2/wBpQZNjuhcR5I9mdxnQLfxCa+lxTSzpP4/+7/SNPlzRwk6eXyvESrdMGaY43MfnF2sacwkeSFs5RnHPNmH4z84oWN1Kck5pzJ1oc52Y7yYlpTGwsmpzHXE3p2KXPOMLoVIEqaxxhihCdyee8IP6pDYoDDvnjAH4pzmjWYd4RnGxSgXRMmjvNuMTYTjTVAMIQCM8XOhR0FZcRnFO3Qm7DLBmCoHKOeoTAV2AK9alCjAU3YRakAQuckzCXsyAnEA8I5nvdOa7G02xkpkxAs3ugDHRhGa4kXKGBupfWoYmLsJJMpHNaHAQhdmKDAco5i90m67O7ZawVaQgABAAOsRwOcTIJT1BBsvT5LcnOTmjpouIYvIcB3hCpWxQZYJxIIxMWoPcXQSjUaImF5S1zmDHvHPrjrwiUoNkjLmteOJ06dkO5jRkEGuJzK3aFFVw0mECYJi3G7IVl7rGtSMCcdYiUmVSF5N7fNJIMxyNrn5xUNEZJC4yulqxoWlcZRqjNQcSgmKgBIXFZLGmeHwN1Ih7ta9F6L2yYxus7suosSOUef2oBhltvRdtLxMvdewFmSnqLyEPTcXRN1zusLJSaMTFYC5ahOIr/9k="/>
          <p:cNvSpPr>
            <a:spLocks noChangeAspect="1" noChangeArrowheads="1"/>
          </p:cNvSpPr>
          <p:nvPr/>
        </p:nvSpPr>
        <p:spPr bwMode="auto">
          <a:xfrm>
            <a:off x="24542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" name="AutoShape 4" descr="data:image/jpeg;base64,/9j/4AAQSkZJRgABAQAAAQABAAD/2wCEAAkGBxQTEhUUExQWFhUXFxgaGBgXFyAdHBoYHBQXFxwYHB0fISggHBwlHBQUITEhJSkrLi4uFx8zODMsNygtLiwBCgoKDg0OGxAQGzQmICQsLCwsLDcyNy40LCwsLCwsLCwsNC8yMiwsLCwsLCwsLCwsLCwsLCwsLCwsLCwsLCwsLP/AABEIAMIBAwMBEQACEQEDEQH/xAAbAAADAQEBAQEAAAAAAAAAAAADBAUCAQYAB//EAEgQAAIAAwMJBAYIBAUDBQEAAAECAAMRBBIhBTFBUWFxgZGhEyKxwQYyQnKC0RQjM1JiosLSkrLh8BVDU4PxJJPiFlRjc6NE/8QAGQEAAwEBAQAAAAAAAAAAAAAAAQIDAAQF/8QAPBEAAQMCAgcIAgICAAQHAQAAAQACEQMhEjFBUYGRobHwBBMiYXHB0eEyQlLxFCNiY3LSM0NTkqKywgX/2gAMAwEAAhEDEQA/APz5MnnRU7lJjvgDNeN3kpyy5MU4veG4NDBoU3VYTE7JUnCjTNt6gjYBNj1vWFV0XXBkymZb3xHygQtjnSm7NIIJrLIGu8T4VgS7UicOtOCUq5lZjsx/rDQdBhTMakK0IFILrQnNewgYU2KUOXJ7T1afx+UZZEfJj/h3FvLPBICWUla7GVwa6ukVb+gjRKIcNaV+jH76n/cXzMaCmxBM2XJrtmauyobwYxoOpYuEKgmRZxxMt2Puv8oLqkBT8OviFoZJmrU9ko2FDXqKQjagJiUXYQgTbDObBFp+EIoPQVMMIfkUMQZGJBSw2hBUy3A19nhzuximxDQuT2Bob7E6b1R8xSC2SLpZvkmLPYpbCrMV2VDHoI3lK0+STtMoD1ZdRravyEOQNaUE6UsJTHMqDgvnAsmWlsj/AHlHH5RrLSmZOT5lRR6+HM4QQQNCBkhO2mxe0yriK3VGfaDSh4RMYURiySDK7GkuUFp95q8aE0hSqCIum5Fmnk95lG5B4gQ2SQkaAuWiQxJvMx2YCv8Ae6KYBrSY/JJrJAOIC7S1OopALWo436FycZJApWumpqIEakQXaUSzOR3rqhSKZusbCdCGITe6alWpdLKNtwnwjEGIzWls6kplOVMBrWgzjWRStaZ9MaLQi1wCmuHbOb2/PzjQU8tQuxOpf4h84CcXVLtGY96Ug3ELzFcd8LJzQwtAgKrYpUmlC1w+9eHTGHxSpYSEd1UZpiHi3ygSCthIRLI0sjvVA/AAa8zQRKo536xtTtaP2X06Wns9vdOgEHmVUCC1xjxRKxaNCxIsiZzL4zHPMw2M6EC2LkolqkGWVpKRlYCjIgK462bDrDOLgPEUGBrvxTi5PVVR3AN7/RThTYYHdvcCR8pTVY0x9Ju0ZGVxeVjLGqYhrwowrBczAACJPlBUxWDpw6PIxvS8ixqpo81VFPZDY7KFomX2sDvVgDm4i65aVQ4oHpoJNAdecDoYzXOIlO9rQYBnZpSQmLe9YDDC6xrXr4RWXR9qcN6CNKM9ibsygOYGZQ86gV4RJ1IPEOEpxUAuF1Mnzg1aOdgmBhxBhTRZH4+yJrOOlbtdtnin1RoMKBKYacR4xnMkQg0gaUH6cpBrLuHRixP8wHQxhTa24J3oh5jClnLMKhpYXaFPC9dNOcOI1rERAhLIj1u31Pu08SQIoBpIKVGtliYL43TePMYcoXMzl5IAxbim7NIl9ngFZ6YmYzLTDQBQGm+M1wydY7+SDmmZGXW1KGzH7yfxGGSOLhold+h4Z0394+AjZppNl1nel3tMBmUhqDd3Y2EDQtJJRpFkmmmIauAAahx2EgwoNM2B5piHjMKhOsy3UW6CxU3u/h6xpjepq6wQ3FpG9LiOrgl59hQYO9lXDR3jTUQucxPvQw2BPWwoljn3y4IK5JkOftQfdlEAbcT4w/egjJHu3jSN6Zsfo3LUhr0t9VdOGrGA1xJuIQdYWulcpWVCTSULwwwJNd1BTpFATMKcCFFtKsuKpQjYTjxgyiAEnbLROmMSyktpomOA00HWBMWVA0ZpSWznDNvwg3ROFM9gf9UcjC3Wlq9FPaSoqkllB9o4/PwiOnNPBhIuFvALjuGO+mrlDwUDEJ6Vk5aVKn4ku08MOMGYS3K7aZXZ0uOtBpV613A4co3h1LeJfC2TqV7QYa1NflE/RP6rAtk01pQ7mHgRBDTKBIRrDbnRiaHEUKqFNdh/4MO6UgA0dcVlMoS1xAZDjepdofhFPGAROjrcjGo9b0aTlwEFbhcHQt+vIPQ9YAt0PpYtnr+0SQ4Vwws87A5ij06r5xnOtErMbJTM/KMmZi9xiBS7SYMNGCrQkayYXvfI9bUzqPmN6RkWOU4LVKU9l2ungDTCD3wLsMfCU0i0TmjtIRVvLcfAg/WAkDcrAxUExCmRfSuBqi9cFNbEgcy1OsKQmAldk26SpIuqrVwZJreKlq8oYPI6KV1OUxIyxKxDSmZTpOPEMVqIRxxCI9kzWQc/dYZrOwIEsqTpJY14ZukC/QTHP7+lLtUuSACEunTdYCvU+EGxdOhYSBC+mTyR3JfdAoSzFsNpFIIzlgS3iHlKrMUj2QdQFfEmDicnIGhEEma2b5QozWMaUeTZZlO8af3vEG5OSUuGUo4sLhb92qg0qSox3GpMDGJw32LRpSN2aDVQ2zu15YQx81grFhs0+YKOqhQKVeVmGylG5QIDboTNkvbLG0o17I7QwJXeARUDeYESIKIcJU2dOe9UBEGpRQeMFojSib6E2cpzWwYrT8Auk7yDjDEAlILBYmIJgqDVtK94kcaEQuRgonJKmU1KXCR74h0srhlFfYmDiflGwg6UcZGYXK0xvNX8RBPWhjIyvhNOtj8P9Y2ErYxqVYTlnC76uilUAPGhiRfezY880RTi8z1oQ5mQUUVWaBjiAQ3ILngh5FygYNkJTU9mtoDnNcaWQd2IJineEiQlwgZ2TsmwOowlTAuNWEtqDpETUYDexVAwnK6G9jdheuXl+8RSlNFGYHpDh2uyXDGSHJQqaSgoJwIbCuymJPCFgzIKaRHiHFEnWGctSZUxae0t8DmRFJm0pMlTsUyaFBMstQZzMZeooDEmjQDPFZwvJ0or5ZmACkoU0jtlYHd3rwijXFuSXuwc1h8pTHBHYy5aHGrKzHDQSGx06IHe1fM7Aj3NLPT6lIzJ+cB5NdYRh+mkKMRMkn0tHAJ4aGwBPn/ZRcn2R3bCbLamtqeUE5xPP4RmBMdb1nKM9VajCW5GFaig2UwgmmRfSg2oIyS8iSsxqXgpIqF9RT8RNOFIW4zRJByC0MlN92633QbzHkPEiKYSTZTxgC6Gq0ri9RnGbzgFrgYglEOBEyEzYElFh2ocjNhMANeOiKCi4gk29UpqwYF+vRHyhkMKvaKwC1/ETTWcdMQY1ziQBbWmNVos431JSVZ6qaOTurm3EwwaJhA1IuUA2MV9UjeoHjD4CgKgOSK1lFe8CRouhR/KphS060wcNSLYsjTJgJVqAfeqOAoBALVu8vCyclOM+Gs95ugBPjGDZWLwM1uzLNlPUVbehWtdrKCIxDozWDm6k9NygSazZT5hQidiNwpGuBYlYRp5JC3W9mBUMxXUXJO7EAdIUNaDJF00mLGFLZSSKS672A+UP6WQ03uiTZ1FoUlIdZxPO8acBGY3WZWcQcgsS5ikd6bK3A48O6PGHGH+KQzrQWyiimgx23QYBBKKBOygWPdYKNFZYr0UwA10XRJboXUtMyn2ybinzWGhy3hXwtc3/VHMwIKMhaWwsalUw0jPjSIlzW5lUuclQsGRzjWXMvYXRVUBOkEN5Z4aHE2CUuaBLiqdqlWmWgVlMsZxSZSu+jV4CI4mtdnszTs8YsNuSU+hTAoZWFD3qLV8eNQDFqbRUFjvMH5UnVMDsJB3W35LsvKF1aTJLuKbRU7SQaDPgIdtF0yJSPqNOpO2TK8oXTLky5bgYGky8ONcc5gGjrkdeQTNqGIkHr1Q7Xk2ZOXtFcMK4g0z66MBhzjPeZi/HrgsxoAyHBAXJVrQC4FZdSNX8mjlAHhd5nSsYcL6EzZbHMLAOsxDXOJbGnHugdYLnAC99iwB0BM27J8uWB9WJjH1mIIofiC+JhmPxCw63pHMw2n39lGteTqjG+VGjtEpyDVhWuk5XTQcIM2628Fix2RK+pMp+Hvfqh8TglIBTE+fZUFHkTi/4iFHIGvWFLnGzYTtY0GSgHKsmlBZwF95vNjSAcWkpgGLljyuErdLqNVAabu8MY0WQhMWeerNfDzQa4ihYHb61R1hLZBNB0pjKU4UH1l0UxDVVjjnxWtDhpOaKU6piGlSdSGKSExY7TRRUPTHOPZIwoCMfDZCtcJt1wTOYYvHW1c+rbBVKtWtSSPmeQhi8E3+UA0jJL2i1MuHgcfAEco0ISAtiWWArnpXPWnI4cow8kSTlKLZ3ADK02imlQAMToqSDQDTGzQ0ZK1kyYZT1LyymagIBO5s9NPy0LYjCDdIWwcZB3myVy9IQm9fREYm6w9alK98E40wGGOMBpDZBzVHAuMjJR5VplKpHaq5ObB6D8mfhDXJWi0dckr2AZsVwFasKiumoqBU7hDTZKGrf0GXoEw01uQoFMSWIAr/AHtgYkwYvvo0uh+rDHVfZtGwmBilaIS8yzgrRZQU5q0oOGkk8Pk7XFKQEg+T6HHHcD54RpRhYtNlwASW2PtUJPQ3Tyhe8GtPgK7I9HHZS7G6oz1z/wAOc8oxfadCMXhND0Sc4gTCNBEpqGAKrUS0q03pLOAupcRaUzkn81RjuiIpDHiOfoLei2OWgD3v63SBt027gxA1IQg/LQRSGk3ISgEZBJVJONN5NYeGjShJOaasdlaYwRe8SaVGaAxuM2RccIurVosos5u31dqY3ABQ6iaExMOLpLGZfscuYSFkgF78IOjSg/4pOzXjd1Gh/TXrDNrAab+X9lHuWzI3n+gmsnrLKl+xq9e6RMdRXbV4Dqpe4hyoGYQCM/VfZWn2rB2qo0Fc3n4w9OMNnKbhf8YSIyiSQZiJNGm9KUk8SMDthhSYPEEC4luFDtGViQVRFlqdCIFrvpSsJc53TgAZLEhpjLQLMI2IfIxiwnNAOboWO0Va1M69q9Uce9WGDIPkg6pKSmy3bG5XbRmPUmHIgZQhilY+juM6ED3APGBhm62LQvgmscyI2D0CYELtxag36e5o5xKTkntCM0tSw7Nn3so/Tm5xNz3EeIBVa1ou03TH0uaGPaTDtK5zzijGMiQFBxORWWtB9lplNRIPlBEjNYxoX0q0PXDqpPhAIGtETqR5SXjjg29h4iGG9I6R5JxcmVwJqBnKm9QcwIw8mlaZjxe6OzKoK9xgowDDVqukAnHRCk6LowkCwYgXAa5lCHAnZTYM8ECBmic8k3ZrCNNxPgqa6tEDHeFsNpX0/I80d5SoAzs3d+cEPZMStheRMJVXlofrX7QjMFrTqIzrjwoAEZpyRlaR7MhydBDeREBrH6UHOAyQMpz5kygVJgWuZiQteVK84q1jhcJS9jrFLyLEQL0woig40Z2Y8AQMf7EJijTf0TYMQysis4Zvqhdp7bkljtu0oDqvaNsTxlufXXkqYGnRZYeeW9sBVGJrUnGvq1APOAXFvmU2EOvFl1bTNp3SLuj7M+IJ6w9ugkg9FBmZQuL9qh2OiCvOjdIPiN3GNs70jmNdbDPBYlW+Uy1cStl0hTX4jSkNjfNjy+EootAsI2k+6Xm2iSB60kH3g38o84ABJu7rcqECIAPW1N5Mtqy2DJOlBtDBwRuILCkO2IMnPR1Cm8E2APW9CtGUVqT9Wzabj4cKA+MYEAQ11tyLml1nNPP7Qktbk92WTxr5CFccQuixgYbLvbvX1QusitehhHgOVGnCVQm29SMazNrXgAeBJ6iM0ELEgoH0on1RLpuqeZqY0mIlCBMx1vXyW6ZLNVuj/bXxpWNBjNKY1JyTlu/QTSafhJH6oi6k4fiVdtQRBAXJ8uoLIJpA1EnDeJkWawOMZ7RO6AoF5YJJjZHuu2Cy2d1JmzKEey94V43iISsXU/xpk+chVpQ83qQFVmWOXIUOjuEoCSjVU11q1Q3DlCMHe+ICD633hqLnFhLXXHoP+5SrXaJb4rLSupgcf4AKc46QamRcCNZv7LmBYIAbHofklRbRTQFrXMpbDZ3h840eQTTrJRrLbCuBdgN94dVFOcKGQZTF0iCjTZQmUYAnQSK599OkMXIYRoTDpOkhQQtDqz+AI5wsQcQWxTYoEyeScR+Y+ZMNJIlC0wiTLACpYHgKn+sBhxG6zhhySEqRjor+IgeMFzg1Zgx2VazzLrAMrE1GCgk9CAREw0PuITkltrqtPs0s90S8TnLDvCvs56V3ARjS1OQFQ6QvlyFdBYOJdNDthTXr0HAwrn4LC562LNcH3i2vQo1stzmqXi67WN3gMBFWBn5EXQcXZAodlkJWr3F2k06nCGe4EeHNTDHTfJHl5QSWaywrHauHMgDkYlfWrFrco4osy3zpxo0yWg2a6U2U6wrKYAiSfW5WJvMBT5tnmNMI7RZmfvXj0JApwoIqGtZlpS945+a7NyaJLgzMaUqtDvzgEUgmk9zbZFI2uwOgm+W33SNptM1mIlFilcFVadFEXAaMmjd75pBMeI8VQkG1XR/0tdpT5msKRTJlGHa15ixW8AXeyl5vWLGvWuPCOeCLrpibSt2nLUoLQSEL/eY3hwW6OpgGTphM1gGamz8qOy3bksDWspA38VKwcITAQgSae0pb4qUjQTktIT0q0yxnlV/3WENDtamY0JpZ9mb1lmJ8RI8T4QYhLfyT9nybZnpdtYQ6KuoPVV8YQwc+ScFzdHFHfIbjFbYzcVI/nNYIaIs4JQ8zGFcTJ07RM7QDVKH6TA9CsXAZtVNmkBR/08ytMTfYVOvPgNkPTaf2vsU3uGjmgfS5A/8A5z/3W+UMY1Jb60GXlBVaqIynY1fIHrAcGkJmSMzPBM/S7/2gRdtwqfynE7TEy6poIVQ2npB2LDoUY9nNlDb2l2o4VjAnSlMA2lMKLQy4tKcf/YWHDu45oDpHX2tLScuXwhNYm0ohGkqww4XIwxG8jraicOUHrYuiWorRZZG2lehhibSkETELE/KbdmJVxQgNbqnSd9YQOxXPJOWYVlL7/wCUwGzujwAigwpDOtbWynDE8TTxENICWCVs2VhiGoN4+YPSAS1YBwN1xJcxq1UOunAnrn6wuSbNMpIVB3VmKSDXujCuokmmka9sZxlZrY0rkqa0sG6p3kY7q6OFIFtCaTpQ2tjNTtAxoamsz5g6NYjBsCwRLpzKDabSo9VQBj7QPHMMYY3SNkZpJJ1KfUg5+8WJPQjCBdPZaSZiSJa7KmZ5HHnBMFLkitaFJqyPXRcJA/Mp8YBJNkQAEwGV6YFDroDzoQekYE6UuHUif4myi4JiNtL4U1XTXGNYXRgmyHaVmBb5RrtaVRu5X4aEwIxGxRs3Qpxmg4mtfd+ZrDBgQLpUTJ+TjOa6OzXa73QN5hXuwqgvkqqejSqDWaGIziUtQPjrd6wGuxfig6RmjycgyyLxvAUr3piKeGB8Iz6gZY6d22JStDn/AI7vjJK/4KrMbjCg1nNzIh4AF3BBz4jwnmht6PMcFeWTqqT0AMYAaFsZ0rUv0WmEYvL90MQRvqsPBi6HeCYC+Ho+qmhz7HH6lEaRkES4xdPWPIT50oAcKsZZG72j0hzjiI62KeJkzK3asjz5ZF5bur1RxwpzpEMeK0K0QJlOWS2mXRAsy8cCzTmVQTqpQU5wmEH6TSRnxT7zXBp28pddbQ+HBiATxjNNrdc0rpm4Uuf2r1AnzJlNCEMvNSY0uGjabfSbwnTsSjWVxgQAx0tMGb3QAesAPGvddEtnIIhs7Kwqa7gy+J6we8R7s523owtYBoz0Gx73O6TDQ6LBLac1tZqn7Ms7alRqwoeGiahDR6rYHOPgBKNKacTd7N6gVxlrXkSISpWaxuORh16OSZtNznd2Py1JpZdpNAwKAHP2YOB0YVHMw4c11xdShwsRCE2S5jVoRT3KNwGk7KxVsOOHnZSqOFMYj8oMnJjF7t+pzUIAx4MfCFc2MiN/ynZUP7AqtJsdpl50LLrEytN2I8IU5psYNkNps0ghpbhRjUEEjfn5Q/ehhMtukNIugtdAUy2ZPLgAMfil3OZYgiFDmm881SCLBcXIUxAGYFl09mwzb6nwgkONmpcTRdy7abRIHq2eYMPvVqdtajpBAc0QefwhDS6RyWWypKKXRIRTSl72t+aleEKWkmZRBhfWe2ohvY10d1cNxGMP4TZzJ2xyCTxgy10bJ5krNpyjeN4IhY5yUT9ta8YXCP1kBPOsyps+/MOArsA8IdrXRaSgXNGdkUZJdJfaMCBqIAP5s/CsLWhhDdJ69U1I4yY0deiQmspxKH+IDwWNcI5oK2lVNQHHx/8AjGzRvrT49IF0ywdpJx5QFsKiB0GYEcTDeqWCjC2gCiuQTtNeenTC6UYXXtjMLomlhtw5/wDMEkaUMJ0LcqbNA7szDVfHhXCDDUJMogtM4GpdVrrmj9xhCBrTwc4VOzZYZFpMnyH1DvMw4qRXiTGxDITuS4MRmAn7BbLPMVmzuoFBfCBq10PiaYYAwzXxYjriEppzl1yXJ4mSu80lqHS5qmOqihabjBH42j1Q0wZ9MkpLyg4rglDhQXQOMIbiCVVoAM4eaBaGYm6zooP3angKAk86Rg1oWkuQLNKQHFJj01L/AMxTFH4hIWk6euCq2XKZUECRM2d3+6QrzjsRx+kQANR2fa+tBDKW+tRidCVwppOBgscAIhK5pmx2KY0jHGu9kI8jGmUfJEXJcw4qFbYGFeRIJ4CMS3WsMWpVbI0yUKrKeWaYlg4HPRETQa+Md+KbvnAFrTAOjJHs+XqesCNquD4msOWQdHXkkkEZQmltyuT9eoBzrNmUB46DxihrYRpHoJ5JBT0RPDnCWtWQATel2mSQfZMypGzbCjtDXZk7j7omk8aOXtKXFjeV9w76GvBhDYMV2zuPshjizo3hU1mB1CqUQ/dvKATs0CFbLRB5HjZFwBMt5/aVtFjtBzFh8fyg+pWmP7hDseRZsw4zbp+NieQgueGi8nYfpLDibAbwmZ1htEuqK0xhpN26p4nPyhg5oIIYNsTwREkfkeK4kmYB3JOOygx1nMTyjneGl93R5aAqUyQ3SfNSrbYJtauLvA+AEXFOMrqZqgpd1AFCW4L8yIGE6kZGtdk2qSM6s29wP0mGxwPC0T5yfhMANJ5KnJ9IpQFAl0fhI84g81nnxEck4bTGUrM7K1nf1pZbfT5xMUYMjmUwqQImy3KmWEjvKRuJHhALak2JG485TS2MgfX6goc2y2HP2uGqrVHMecWm1pn0HsIUfFNwAPU+5lZpk7XMO0RA/wCRo9l0Duov7rxZtxOFF4iOwusoBiWdccacIUeaourQaxuMHwoXWbrMaLebrAIRkDNNyMj2g49mwGtgQI2EoGowWViTklyAszs/4cedKwA6Eh1puz5OlrnC4bMeuMZAlHaa2ABwGYVqBuGMLARBOlcmVJ7oO2ndB34+UMHHSUpaM0XJtid3CKVUn7or8vGEe7DmqNBOXJan2KYpNVnV1tRB1B8YYQTAM+glIXR+VvUx8JU2OvrdZy/tg4TqK2ML76Emk/8A618o0dWWxenFbl5Plk0WYa6q/wBYIpONgsawAkrtpsglmjHHd8om2DketyabZdb0OU+NUa7uvDrQw+HWlxakxMmzGFD9YNt1z+6BBGtaWnOEuqCuIKjagpXio8Y2Io4VyZMXMplD/aUnrXpBBK2EDQt2W32lMEtQQagGA5BaQppsdci/XmiHuFgetyDOnT2PftCtxb9sNlr4/KXYNw+F2QhB+0Y7FHmTAMIhWVtlpUdyUKDTMmMeNBhC4ZRmFidlGcxF+bJ4UUc6kw0EIWSkyfQ1WZZ03EzD4gRiyc/ZEPIy91wZQxxtI+GV8l842AR/SGMk/wBpg5YH+rNI/CGFekDD5rTrCBOy6oOCTG95pg8Hhot+SA80s3pDXAympsZj/MSYQtcMinBbpCWfLv8A8CnfUQwadPNYxoXy5Td/Vs4OxanwiuAxMKRcBpXPpdoU1WTNT3DMXzgWjJNF80z/AIjMOLLaK6cAepSsS2cU8DWotptKKcUx2gDyixB1qTb6EJpomUCyVG3Gp36OkHEAIhGIMzsT9hyaajAecKHFpkIkqz9LmJ3RMYAaFYjwIBhXvLjJKVlMDILk0znFAXO0sawsk3mEwhuhYk2eg7xvNqqWpv0RoMyUSQRAXZhVRnFdg8oMa0s6kq1uUaC280EHCTpWlFXLN1SBLTZWvPPjAawB0lF5JEBGsWVLR6yGlPuUFPOD/jsqGMIJ1G/A+yU1nNs5xGjMgcFdsWXJc/6u1orHMJuYj3tm0cY2Gqy2jUjhYZ0HXr9Up6Q5IMhhdoUbMadCYcU5EpSSLKZIswOcx0UqAcbpHOtK9FZsmoskzFqt3OSMTsXRWOPtZdRqYJ8J0DPb1CXsDx2gODh4m3nNuzzHmoFptmOCYa2xPPN0hRBXUVPedXPWKKZCH2uqC0wZWVfJHpG0nOgcbcSBsrFnup1Ww8R5jr3UDTe12Om6DqzG73VCZ6Tyc62dt7NXwzRFlKmBDnE7PtUe+qbhoG0/CXGWLPNqHkLxFfOsUHYqb70yeXJL39Zn5xHlPIlANlslcElDfe8CTE3dme3MHeqNrh2R4fSyZEgHCaqe6P2rA7t40Dh8rd4DpPH4WWsUls9qbiGPlBh/lvWxNVXJ+QAVBW1My6l8MWw5RzkuJwiOutaqYEGDfYPfkrpyYUll7sommDzAGPmIei0PcGul3lko9oeaTcRIbKmZMnzHmMrMDRSVCBVUkaMBWHrUu7c1paGhxjL3MhFji6mXgkxrJj1iyn5UyraCaXjL2Lh/WKeECGtG4FThxuSeSQE+0N/nTD8RhS4ahuCdrCcp3lcaVOzlnO9a+Iife09Y4KvcVdR4oZmuML1PgX5RQQclNwc2xWTaG0kHeoHhSDhhDEiJb5g1Hi1OVaQMIRDiFsZVcZ5aHn84ww+fWxElyHaS0t6JQA6M4z5u9WEOUgpm6oXLCZzzFUzGS8wFa0A5RKo/C0uzVKbcToC9Bl2ksiWVYhBS8c7HSflsi7KMsDpmb+S5hWxEwIgxGnapQtSD1ZYB10xjFgGiU4cTpWrTeuhmqa5hmHIQGMc66znQYUm0Whjhm2ZofDFkFLnO5NI0QFgZQg2NKnfWFumsjyXWuJMK7FFkwIm6qM0oAFGNesSpGoD4gjWax1swmrBk93HaF1Ck6TQ13R6J7UJlxvqjoLmDXRDW7ZH98F6qw5QlmWbOwLEKbrOaLezhd22vKON9et3veCGt3n11cEW9mpQS4kv8jAHkNO/goMy3MrFboUg5gMQfGHe6o78nE8uFlm06YuG7785X2UbUxlql4k4k4nlEwxmKwhWxuw5qBMJimEJMSwBBQWysCyKZs1gmP6q4azgOcHL8rJZ0C6q2fISjFmJOpcBzPyhS4aBv690QHfsY4/XNMjJ8pfZUbzBHaC3Ix6LOpYtZ68oTtisVnY0a7TTSkWd2gtp4pJXOaUPDWiJ8/tKZR/w9DQhidgI8o42dqfUvhXYezYBd3W9SZlqsQzLO5D9wiuNx/UJO7H8lqTlCyqaq01eJHhWFN82jraiARk49bFbsnpUqLdQ1O1wCeJhXCc/dMLdDrglMoekDOKNZ8K1vA48CFhwHEZyOvNThgMgQdenkgyMsI5CuHxw74D/mqrdYMEaOtyNj19py25OkpUlpgGsJgN+cjiYGLy62lCI08/YJISpbA3LSp2OjDwJ8IEt0jkm8cWPEpZrGw/zJVNdHHisPISQeisy7LeNO2kDe9B4QMQ6B+EcJ6I+U4cgN7M1Jh1SjUczTwghzTkthcMwg/wCH/h5z0HlGnq63WhMy7B26PMWqlcaHboGswrfEcJzTHwwQbKNaGeuaFjWmBCbs2VLQBQTHA1FqjkaiFDGjIRw5LOOLO+4809KytOpi6H/bT9sG/wDI7z8oFjP4jcFXsvpJKIAnSQxAzig+VIk3/Ipk4akjzRfT7PUuWx15ELM3KdlOIs5J2kHxrHR/k9o0kdbFJvZaTRYnif8A9JV8oSf/AGycSP2xu/rH9ufyj3NMaDvhJz51mbPZZfBmHhSAatTSRu+0wpt0Tv8ApITHs/8A7enuu3nWCHuOrrajhHnw+EezvZdMuYu28G6UXxjYnauuKGEKrZLAk31HDalNVbgDgTsBMDGBnbrajhJy4dBYtEkJhnGo0HSNPXQWA66KXmT1wvS0ammrV5gxhiix4LEN0rDtJY/ZuNzg+IEYFw0DithGgon0OykjtGdRz6gUgd5Giet6xpHWAqdksNhYEAKaZiZlCdhrQdIB7SW5gf8AtPODzWHZyfxJ4HgumVYJeOFd4bpBHanHIbgQh/jkfk7fHIQlZ2VrMa3WOyqmFD5/QjaE2F0RI4hL/TkOHa8ACPKKB1PS0pIq6I4pVpkmv2g4gw4rNH6JXMqnSFuXNkf6o/vjG/y4yYl/x6jhBeN32nJSo+HaK41EA/OIP7TQP5Mg7lWn2btDTnI8p+wizshyiKmWu8YeEI11N34O4/KsQ4Zjh8KNPyXIBxVuDR0dy+M+HwpOe0ZQfQlDbJtn0FxxgClU1pTVb/HrenMl9nKNBeYHQcRyhmdmcKgeTu91Ct2trmYMvPTsuq1snyABUBa56jEDxEVqMqk+HLgtTdTwybledtPfe6jM66AxJ4Q3+MHH/XGV9Up21CGTUNvZU7L6Js2LKw3/APFYP+pg/wBl/RRfUqOjuLjzkfEq5kqx2azikw3g1QS5qo54RwV6rg7/AFtAA3rrpUi5v+x0k6NHrKq2GRYXassSTTThTrCu7Q8CXSB5iE7OzgmBfbK3aLRZ1VxJ7MMK4Ko8o5sfaqlSQDg9PldVOlQa2HQD6+wXlFI0lQdVAOl2PZBbH/hnf9rjNH/nN4fCVmW0ykuKABHNThpMZpXguIlTil7HCGc8lAAAIn0I0qCIkTe6o0SLFLOtNMNKUhDE0a4MLLomah5wcLjkFpCzVzoPKH7l+opcbdJWllt9xuRjdzU1Id7T18UxJs1f8t/4T8oU036k4qU9aMLGdKHkw8YBY7UjibrTdikpLoWYDZXHlE3ynbAMp3LtvlM9QcCOJwzwKdmCc0rvyKlSLRKBxbDbD4vJDCTpQp01K911/N+2NIRgrn0cviJkumo1+UbwrS5MycnDGs2Tm0sAeANIII0IEHSt2jIrJ6xXNWhdBhwvVgYm9T8Iw6P6+UmbDX2k4ux8FEHFH9FCCf7CYk5Amt6iS392aPMwQ9usbiEIdqPArNo9GZw9aTNXcA4/Ka9IaR5b/mEk9QftJzvR+YNH8VV/mAggTlyQxDXxSxydMGYcmHkYUgZFOC4XEoizrSmZnptxiJ7PRN4HJV7+oc7+oRkyjaD6yht8EUo/F8bUhLXfkzgftegyZIkTJd6aRLevqsyqN9TBZXewlr9hHwErqAMFmWqIPsFXsljkKKrMlV1IwPEtXAQp7UwmCTHnYJf8RwEhl954LljskiY928s5qVJwKjcBn+ImHPayRhpiB6HmUKfY20yalSZ3faflIiBuzVVphgor0AAhvFiAeZHmfZGaDmEtI2QVOt2UWIK3XBxxYdc4gv7M/Nj230dSuVv/APRpt/Np9Rb4HFQ7H2N6loIZdVwg111DRQdk7W0SMPD4C6DXp1RLWu3j/uPJUrXk6yzlFJkxaeqFxA4GJkPYZqNbOuYQxVDamTGqBxuDzUlrV9Hbuzr9NalWpvxB4xQUmVGyHAbZ5IEVQ4B7D62+fdOp6VJTFVrp7vyNIn422Dkx7O03xJCYVfFu7uI8DSEBhVIJWpeTGNexmypnxUI3ilRAlp0wtB1LiZCmsaF5S/HDeEaeB+EL6uI+Uynol96ah9018aQQ+kOoSkVDo5+wTtl9GrOp7xZuIHQVhxVaMhzPwlcypH1HOeSpmxylAEmUDtKkxHvu0vPiMDcqCjQY2XXd533L57LNCljRQNQFeWMRqV2MdhLiTqHVlWlT7y7GiNanfTXrRQ54hfCHgkTHFazTHt0eCxMy5MlkVEzHQCzeAp1jna4Odha2+73BVgJZim3XkYWH9JQp78tVP/yOAeV8npHR4+ujzUoZ10Ehbsv2dx3pctzscj82B8YszGReygS3FAB9UgbbLIws8ld85m8RG8Wsbk4g60o5TQg4MSP5YWUYhbMr7pu/DTrhGF1jA0db0C7j64PwA+cAojrNFm2kEZiP/rLp0xEO2I8UbfopTM2nr1EoUqzBjgto4NX9MY4BlHH7R8RzPW9UrNkwg1DzlP4gp84g9zSILCfQ/Sq3E24cFSdJpFGmO49weRhW1gwQ1ro61hKaeIyXNnb8oP0ZR7E6usXv3Qp7QDm3rcqCiRk9MS5U4/ZzJw2NMZf3QoqUdLOE8ileXt/edq29ttUit+UJtRgWmB6cCoMdlKk54mkbbRzXI7tFJpwvz2eyh2vKDsKmSAdJNnXxEU7qrpnfKzalF34kJSZaJxBuygwGe5LPUAYQDTeM5Ty1Jpbce9KH5vnBDH6uH0gSzXxV6UZJQC69K5wou9KnnA8ZNgsQyLrttywLLNKyXYUAxzZxXCgzRJ7S/wDIdb1RngyjrYUsfSmcc0zxMJ3DNXW9P3ruv6QZvpDOY1M7HdTyjf41PSEDUcdA69V2y+kExTmlTPfUeVDFmNe21NzhvPOVzmlRzcwbLclTsHpOL1JkmWF/ASD4wHd7+zp9QE7GU2/gCNs/Ko26yy5gLpZywpUC817gMa8ILKj22GHcPpF4xZudv+l5d3AJ/wClmDZU/tis1dTdx/7lPCz+Z4fCHayDmx3iIwq+q+s0lSe+pprXRtgEnJa3X2tGdMU0ExiuijsOlYEAZhGSckZcozh6sz+I18YwadHBGW6VRsmWp+ljwC/KC7CRmZ8yfZTIM+EA81Vl5WnEYTDx/pHDWY9t3NttPMldFKrQBhxg+YHsPdUVnzmu940OeDg7PhxAWXZTb2guiRHW1X7NJW7QoOWeAMFWCDA1KDhVaXECUra5glDuy+Vc8d9KhjgF2WuF5tftJabtGwFeXyrlJmrSRjrug/p846B2Ck3IDd9pR2uo4XMbSodomTlFWUqNd0DyiTqQboCsKmL9uKXNomaGP98IWPJGfNbTtD97++EYysIW6OPapvx8AYw80T5JgFSKFSx1gU5ZoV//AA22os/4uSE8gn1VI+LHxgMa+blElgGXsmBYnpgGrvioDkpLI+1k2ef+PnGg+W76SS1YMuePvcxGuNS1vNfCZaBr6RsXpvC2H14rqSXY99F4m74MIwqR+0ejvsohnl/8fpO23IlmWWCJjGYfZRyw5/1iJrVC7wuMefQVgxgHiHXFRpksICPrgfeNOMdYNQXFT391ynBP4jrYsJlmZL9Uk+/3hyhHnvPzvw5Isptpklgwzq6hc/8AU07SqHgR+qI9zSJmDvP2qguGR3gJvJvpDMvgy0IbTRsDvBEK6kyPyIRBdOQOxewnWmzWpQk+VV6ZwMQdhHhmirezVsGIOUKlam0/huXgvSPISSZlEaozjWN8WwGBi0qFPtR0hRheG0bYTuj+pXUKrXIklxUEEo2v+sAAzDgmIXrQjmWpmoGOg0BqNYOvZAqAtd4Db1StwunEAD6Ld6XgQw3VoRwibnBVa06E+jCnrdYQkaAmE6SvM2t7xwJI1Ui3hj8VCHTnxKBc1tSHxiIhLhMyuTJDAVxprhH6jxRF8uC+SSTnw4wBhbclNfIBO2RBrjOdjEAJe7IOI2VWyysccBthhWa1uFxHpmndTZVzBOz3XrLJNlooFCx2Y9Y8yv2eo8+AQNy7+zPpUf290z9OGqmwHzOELR7N3RuZPW3gjXr94ZbPXWlTLf6XSJeBYE6k7x54AR1Bryc/b5XKQ3M8/j5UlvTV2+ys2Gtj8h5wxZU1xv8An2ShtIaOuKn2nLs5zVlkr8N6KBrh+yBLTo4pF7dMY4CXT3fmYpgcdPL4SYmjRzWw5IxEvmfI0gYCP6CGMaAhmUNLr+Y+cYNHUJe8dqQ2VBpHI/OKimzS7gFhUqE/jxWe0AzefzhHMZoPBUl2rijS8pMNLcz84kWJgSqVntTMMXbg5+cc7nwYHEK76JDZvsutmc2hnPEmOqm0OFyBv+V5LndoDvL0HwqmT7D2i1Nw7GRSeVIm51QPwh3E/K7WMbgxPg+gHwOaeXIFmKktJUmmcC7XgDSFr16lMAyI0yOVk9Gi19XAQY0QecyNyiNLsgqDLRDuavOpHSHjtD70sJ69PdZwpsfDw4bQVhpMkYoJX8XzSkKW9pFnNGz+0WmgR+R3KbayhzSEO0NLH6BD95U/YdbygG0j+J63JXsr2az02hVbwgl7h+VuHMJcLSYB63prJ8ko15aK2ppQpFGsNTLhCzv9efurCZbtCf5cg7RLp+rygPoVtLjz9lBlTszjADTt+5Um2I09yxIVj7LYLwIHlGMgeLQmZTa0Q0W1JJslTSaCXe9wq3StekYHzG+OYCYtGkcJ5SnMn+j8wmryGAGlhTzxhxUe39hzS4WHXxHNW8oz1QIqlSFUVQHGsRLsRxftwVWgjwxbXP1ZectkxHPqMrHZWKA1SLtn0t8pMLBk/f8ASrWP0YLIrCcaEVzEdKRv9WlpRxVRkRvSbZNLZlFdR/5iruzvF7LnZ2ui+wdxQFsZGBUrx+cSNJwzHD4XQ1wdldZtBrRXIcDNnqNxhBTIuAdyaTkeY+UWTkZGWpnFR90oT1hwJP4OlK4OaJJAHmYT1n9GprKOzmJLX2iQQT0harmZVSR5dFBkzLLnXM9bFOtPo3MWpM2tNQYk7RhTnCtNI2YZ3fKdzni77es/CytqcYX5ze8xHQEnrDdwf4Id4AJJRHtTutx1AXVmrvoanjAALLTyRnEt5PkWa+Fai1wroHOIVe0uYJDZ9FZnZ8Ys4A+at2jIIINx7w0UoRThmg0u2UXG9lKrQrtbYbIUqbkSZoFeMdmFpuwqYL48TSEB8kzFxKGELCbArGo1v5ciEtMlkaKQDSe3NMHhwkIIG+MRoWa4jLkiI5zV/LEzQB0cVQ1nHMjcU2aha5zuhf8AHB0KgqlomyX7Nm9nkIo3s7m5BTqdrxWJAVDJ+QWc4hgNdItgYwTVdG2FyVK8D/WC4+V+SdyhLlSFF1VY0xLmprqu1p4xw/5JcSAIvaLz5yV10qM02vfMnMG0bBfjsXnzl6be7hEvaigHnSOltMP/ACKRxLch780c5XmsMbQ7e8ARyMN3DGm1tqQVXGx5Iku3zKEnsmG2WB/LSC+af7m6UEPdhwdb0BsoXzS6p9xD4loA7w3B32Tw0WNuvRHSeij7Mg7WUdMYk54fZ8HaVm0mg4m5+gS72hK1oSffP7YrTqmm2GWCas01RFS+5GXKj5gGPxMf0wp8Wjh9pRTwjVHnCIbXNI+zHGo8WEHvXgYZ62ylq0WVvzv15AFLz7TOYUvIo2Xf3ExBtEEzJ3/CemynSEMYBs9yu2K02ha0a8D94KR4GCQAbEjaqjxDIHYnJImsDVSSdPbEAfDSnSGDDoE7PsIE6J63I30AkHGaGOlZlf0CDMZjiQgR1CFLyZaAcJs2mozaeRhcLdSwcmRYrSMLznb2w/bBwMWNQiyuDKlnDEhkIGgnvbqRyB3mQdQyWb2Sg2xpg+Zj3UnKvpLLqe7e2BaDmYq3vgIbPqT7BF1Ki45NA9J5wFOb0nOF2SijWwrGH+Sc6m4fMrdz2YfpPDkt2X0tmM127LWpwosK5tVt3PJ69EQygfxYAdqnZTtkyY5LEmhpnMdDabW5KZqu1nrgjWG0dnRkXHWYlUe6cKq1sNxSevRJNPnzHJUticaYDpFanctgPufUlSpUzhxYWga4AG9VJThEpMCs2usdVF0N/Ax5/a5O0A1HA06kRnAsUm0hGNc26EquJyAC62ute6qZLskuUwYFid+EcdTs5rCHHgrM7U6jZg69FSt2VWOYAcBHTSpU6TcLRxK5S6o4y5xupVotkw5z1g9+BkEXdkB/O/qSkZjEwXV3OF0W08Nmr6zrU6DFKd0lSYN1TmIqKCVFTop5xx1atR1TBSPqU1Cm1zcdUQOazJkucWdUGoAeMVwBtnOJOqY5LEtddjRGvNOrZSorV6a2a6OGk8BEy1swW32kp2zoO6AEZLGzLWY7XPeNObnwEEsZTNwB15SiHud4WmetgUu15MlHEvhoqTSnGleEO4hlyI660JLk4Z65cVMn9iuACke6VHMnGN3p0FN3MLiPINAGAY7CFHxH5QDWj8uuCwoz+KXtloSt0XmptwO0BVAhgxzhiAnzQEC0rkjKCYgOqUzAKak6hQHxhYcbEFNhAEqjZclO+J7o/Hh0z86QLOE6EHeAicz6owyegwJJ91P6MY1hp64IyT+q2ySEzg1/GWHQkRvERYLW0pf6VLr3bvwyb3U1gYQMyiSTkEyJ+kS5u+4B+mAA3QtLtKLJnORUNNGyn/jSAWA5rB8ZLsyfOUK152qaGgzU16I2EARknFR2grE3LrDAsp4HxWGDMPXypkhy1JtqOKsRvEw47MTXpDDGVvAEJ2k1xeh1XqwIJ1rY2jUvN2iSVNGOOcEZjtEYgj0QBG1Hs069VWxOisLdh8kTDhbNBmAjCkVwjNIHrMlrrgk4AxOo2WwAnYbyqdol43wSVOPGGmRZLEZqlkS1gNjTNhhUV2jTCPa20DTf02rYnYT4oMWOjgs26xTqlgCy61zctEXLmtvSgcD9qTWyRjEnWb8bqcbM33WiTi46eKs3qyLLlkZ0I4QoaZz4psYVCRQ5zd4wzDgzQf4zICdFkDr3HVqZwGHzhm1qeRdCRzan8TCUteS5oW9Q0zVrhDFtKJxBDvXkxBSsqSmlix1Lj4RIk/8AltnzyCYA/scPW9PWSQVxuKg0E4mGfOGHO2BBrWudYT65LTSWPeNTtI8NAhqTQxstEKlVzn+Ekeg9gs1unPm1Y1jF0DwXJ06lFrQ7wnwjT5+6WExy145tZ+cFhwBUqAOMNuNyK055ndBamkwW0HVHBzrQhIpyQfhNS8loRUAlgPWY1Xwxjm7RVFF8AzOaPY2ntAIjwjI6CpNsUk4or45yIVrqZMxB9VRzXtHhNvRJ2lGIodHsjNyitpkKYnT1v+VvJVjWppKqc3qVqeRHSC5wwxPFEY5BhVcmZLZJnaTUUAZqlVA20JrAYBFgZ9P6Qe+93cf7Rbda7P8A6wrqW83WHwPHX9pcbTo4f1yU1sqJgFM3gaV5nyjZZlbPIIshQ5qJBJON6YSa8AAIm6pT0n2+1QMeBlA61q1YMiOw7zlRqXujkMTxMT7yTDB16lB2Folx65J1fR6XpBbfj4xWHHMpMbdA5JqXkOQc8sCJvxN/FUpuDvyUzKOQJEvvI7IfwsQREe+rDIz5K3d0zmF5O12h1aj0mLoLrRjxGPWO2m8EeJt/Jc1RkHwukIkjJsq0D6olZgzy3Of3W8jFHscwYx+PEfKm14xYHZ6NR+Es+TJqm6VYU1rXrCip5hUNPyKr2rJa3DdBuE3hU+qDoEFlQ1mhxga/NRIwOwkk6Aor5OGiavGoPQRMuaLEEbPtdHdVM7b4T8nIk91vDs2XWWu9SIZoaBIMD0Km6S6Ik+RHymk9E5hFC8tToBavgDC46Z0z6D+k2Gpq3wt2f0daWKzJ6hTXugVrtoSIBfSDovKIFRwsLIH0SSpxmTGOpEAHMmHgnJh2n6S3GbgNn2us0kZxNOoNNA6BYliAP4idp5JwHEWcY9B7ylptslL/AJMv4iznxAhw5+jgPklLhGnn8BBXKdD3ZcsbpY8yYMPOk8PhEAdE/KonLcwKKKH2dmvhdMHBVOU8fpKTTb+Udc0F8sT6XuxkrvloOdflCFzhY1OP9ohrDcM64Ln/AKhn4KXk3RnUol2uwUhdMhxnanvEYet6wmXmBN55Zr91CKcBQRjfST69eyAbGgDr0PNHk+ki+2t46O6AteBjeMZdcEfCc/dYtHpTNzGWjLoBBKjcAY3dvzDuA+FsTMo5rUn0lZ86IB+BaQAXA+JxKbAzJo5qraLE0xR3WA1gUEOK3Z3iQSTqzSClVYSHgDrzQ1Z5fdYBhrGfjF6dVzSAQcPmuar2djjLM9I0Eex9FMfKU5AQjd3+88Go+lmaYPmkp9ka38SR5AkJM2t2U4004Qn/AEhWw38Sq5P7Hsa9oTNrmObP/fKOMPrGrD2+HrNdT2UwwGnE+q7arNapgvd50GYA4DZSO0lgEMcGncVyNzlzSd5H0kjYJxzSWA1VibQ4fk8HaPlUe5pu1pGz6Rh6PzSPswK/eIHnCOYyfz4qjKzgIwTsS7ZFtMvG4KDSCtOdYJpscM52ontD4wxGxNSPpJoSVAGt1A8YkOz0W6uKLu0VXCPj3TptUxf86WNzk+EN3dPoH3SY3auI9lmZlZhntPJW8yI3d09XJbE5KzMtjTOmHcoHmYbu2/x63LY3a+t6BMtikV+sI2vTwAhmQThA5pHktgkm/otSrVLziQp3knnUwA+pMC2xFzGzFztRDlY0p2ctR+EEecZ2I/k6fWEGYZ8LYO88VxMruBQHDR3z84v3VUrnf3OI4s9q9DZsnzJku7OFzbeX+WviRHHRiiYkEet98LrqtxiWgj1FuYKDZ8gWdGqe0mEaLvdG+hx5xc19TRvBPGOSm2kRm7cCPZyLlPLUoi5RhdzAKF/maEYXjMG/mPZOWMnEM9v0o8zLUzMqquitSzdARGwOFp4f0jiBv7/aUmI7G8zTCdfZOfECMGNaIA5D3WLidI62IqOQfWc/CifzERoBz4u/tAN1Dc36XTZ5ZPeXHX20vqBWG7xo0jieQCJY46Dujm72R1syH1BJr+JmPhQQO+H8o2fJSmkf4k7fge6YWyz1+zazjZ2Y8WEI+sw/lVd1/wBKHdf8kHj/APYpK05FtjmpmH4Th+WJCt2AmHVRPnPusalemLUXAeTfhT7Z6NTpeMw1rm08zHZTFN//AIBxbY4KR7R/6vgnX17qc9mlj1kcHWDhyMM5tdv6Dj7KrcDsn8ivhJlkGhI11EL3n8mbkcDxk4HZCD9EI9VlPGnjBJY7THqEvjGY3XRpFkf7p+H5QD5QmaAmZNpZTQoG3ihiDuzk3BVu+bpVnJ/pHPANxKgZ0c1HA5xCtoObYGEj3McZIlDf0gWYDWWVfUMRzr5RWXgYSUC0EyFlLUiKQ4DFhhUA06jlGDnAQ0269UCwEy73+kOdODmkq6wIFQqU4Zs+2DicbmUMDRqXySWripUfhpXoaGMZOa2EBEEpVNaO55dI19AR29bkrMmGv2bAe6DDBruoSlzNPujWJBMYL2l2uvCGFI5kJDVZk0r0szJ4lrcWlM94mpJ17oXBiuiKmiCgyMnSyazCHOqtOmmC5paJAWa7EYNk9aMly3w7NcM2j5RF9UtuV0Ck3BiukJvoup0XeFfOLsriMgVyuYT+J3hIzcg3T3ZTPtObkIq5zXDRvSsxNz5IByNOY+qRyAHWJGIj3TtBmc9iM3o64WpYXtAr5wA5mUo4XC4HW9Sp+Tp/3CeNfCMKYmQR16o96Rr661pb6HPHsU4Q5Y4/sd6n/r/it3WzF0OygPi0c+S6hewTZs81Vqqk7qDwEIHSiRhzWVnTQMUpvZ/IgQ+E9QgHNS7T5ulRzbzMKQ4dBEOaVg2ke1d5GAHO0BPhacyjS7ZK3bifn5Qzaj9ICm6k3Q7h1yWhNknWfhBPShh+8P8AHik7vzG5aPZjM3Na+BrG7wnXwW7sDopm+ij7UY6NXXCFOE9D4TjEOihS5gJNHSo09so84MNIvG76R7yqDZx3/aPLyo6Ei+pA1Tl6Z4l3VPOBu+kznvdZ1/WDzWXyveBNE3M6mv5YqC5uTuah3NM/oNwQpNovn1JPMH+WGxv/AJdbVu6boasOSc0uSf75xsTv5cvhYsaMxz+VlTgSZaADPQNh1EHC+J+EveUpgG/qlpmUlGZa7gw8GMI4gKrWkrL5eVSbstiddWH9esCUcKRnZYBOMiu9m8iIeShhCNJyuxwSQi7AD5kwpJGZWDZyVrJgtMygEojcSo+XSIuqCYBniqYIF7db0e1ymU4uVpnDG8eAABjqbRc9tm316OMrm71oJk247YsvhbJZWneJ1gAGu6phGsdTdEHcYTVCCMXuJ62pufJLSyKXDTuk56bcYZgFMxmNPlsSuJqAuNjq1hSFyeyjFFLV9cTBQ/KJvDnOnHbVEQrNc0NADYOnzVqyT5fZBZk3vg1pQsQNQI0Q+K+STDaExKQZ0V2OglWp0WDjdERHXqsBBmVt7TPGfs14MT5RGNGLgPlPOmOJQzOmn/OUfAPNo2Fg0ngOQWxOOjmstJmHPaTwCD5xsNPon4WBfqG77QjLP+vNO5l/bBDaeriUJd0AsPJB9bt2GxyP0wxYB+o2/wBpQZNjuhcR5I9mdxnQLfxCa+lxTSzpP4/+7/SNPlzRwk6eXyvESrdMGaY43MfnF2sacwkeSFs5RnHPNmH4z84oWN1Kck5pzJ1oc52Y7yYlpTGwsmpzHXE3p2KXPOMLoVIEqaxxhihCdyee8IP6pDYoDDvnjAH4pzmjWYd4RnGxSgXRMmjvNuMTYTjTVAMIQCM8XOhR0FZcRnFO3Qm7DLBmCoHKOeoTAV2AK9alCjAU3YRakAQuckzCXsyAnEA8I5nvdOa7G02xkpkxAs3ugDHRhGa4kXKGBupfWoYmLsJJMpHNaHAQhdmKDAco5i90m67O7ZawVaQgABAAOsRwOcTIJT1BBsvT5LcnOTmjpouIYvIcB3hCpWxQZYJxIIxMWoPcXQSjUaImF5S1zmDHvHPrjrwiUoNkjLmteOJ06dkO5jRkEGuJzK3aFFVw0mECYJi3G7IVl7rGtSMCcdYiUmVSF5N7fNJIMxyNrn5xUNEZJC4yulqxoWlcZRqjNQcSgmKgBIXFZLGmeHwN1Ih7ta9F6L2yYxus7suosSOUef2oBhltvRdtLxMvdewFmSnqLyEPTcXRN1zusLJSaMTFYC5ahOIr/9k="/>
          <p:cNvSpPr>
            <a:spLocks noChangeAspect="1" noChangeArrowheads="1"/>
          </p:cNvSpPr>
          <p:nvPr/>
        </p:nvSpPr>
        <p:spPr bwMode="auto">
          <a:xfrm>
            <a:off x="2606675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4" descr="data:image/jpeg;base64,/9j/4AAQSkZJRgABAQAAAQABAAD/2wCEAAkGBxQTEhUUExQWFhUWGR0bGBgXGBoeHRoaGBoaGBsYGh0dHSggGholHRgZITEhJSkrLi4uGB8zODMsNygtLisBCgoKDg0OGxAQGzQmICQsLCwsNCwsLCw0NDQsLCwsLCwsLCwsLCw0LCwsLCwsLCwsLCwsLCwsLCwsLCwsLCwsLP/AABEIALcBEwMBIgACEQEDEQH/xAAbAAACAwEBAQAAAAAAAAAAAAADBAABAgUGB//EAD8QAAEDAwIEAwYFAwMDBAMBAAECESEAAzESQQRRYXEigZEFEzKhsfAUQsHR4VJi8QZykhUzgiNDY6KywuIH/8QAGQEAAwEBAQAAAAAAAAAAAAAAAAECAwQF/8QAKhEAAgICAQMEAQQDAQAAAAAAAAECERIhAzFBUQQTImFxBUKRsTKBwRT/2gAMAwEAAhEDEQA/AEU8IgvgFswG2PntWV20IYkmOQ22znHLlRuHSUpltQMdG37/AC9a0UJJyPXf76V4N/ZzJGOGtoeQFPjf5Z86YQEAgpSJ2O3Jp70FV14ckYYt4dh3g5oRTgMpi85mIoYXXQbXxIMkpTIDCZLttVJuBSMojLEEg5LsYNLLtMCCPM8j/JoiLKCVbleRgw/Wcn7NIrJMloCGV9jqdqIu0hIGhZcl1S4I5eu9JWbSUgjSQDDfr6T5U1pfTpIaQQxkQ2KqibNq4q0Fm0rWCyXWAkpBIB06YVjJfO1FNkpdJUCILB2IIcEHlgy3alLVnXdUP71Ex+VJOOyRTGn3rXbRASo6dK1AEKAYW3YBTjHnynacFjo7OfgxScV+Ql3u7vHffkcChXrbyI6nr2pe1Y8WvUSCQchg3oeXzpwLQlOrLSd99vJ65qZyXZi1wbkeJ25wQ5nv5UO7a0qSQQBu28Hb73oti8FfAXfu7N061niFLAcOrsPPl03607Y60VctkAhIgsWwCdjHfHel0WmlZM5kfrv1amLepy++RLJ69f2oy7RIkJIDb9hPQfpRbFViS1PKRv05S/SrvIdMQRs8Ozj5MaatpAJJOGZt4J3+5oZ4gCCDPT760ZPwJxS6itvhFyCSmMgjO8etH/Dv+aSz7YDP5iorimhxOJnY/fesq4pOrMs+kNnbfFG2KkMW+GUh8EHHZumXMvXNHEKcgpOYYdv3roHjcKyCc+o7bfKi+/S5ENiM9xmih0hMoWX0qIP+0ek4qrXBgK1kkq7sJb506LjNLej+r0O6CSWVBwCIflz5VNtKjRQBXl7N0eO1Wi8+f18v80QqYeIfY/WlhdJJa2o4z1LfKhfRLg0OJupgw7fflQfxQMA9mH7VjSACGwHG3XvQrl6AEAhxLDHXtkz1ooNhjxLCef057H+Klu8S8E9MN8poPD3UgeJZMcgBAGQ+YPrRPfIuYJznHM7GmTTNKPJn8vvr50qq6xI83bafWrRYEqT5lRckDHzb0rN9LFviHcD7/wAU1ViaZauIQB4snvMb86EOOSzR174IA6P8qEhMkkgjYHY8s9aIi0IEOB8gJxB/itKJtl+9H93klx6tUoieEVsR5t+lVQFGFLUk+JKzyjZ8zs36UcXg7BL9tg28eVNAu8O0xt3mBWFXdnntnf6fvWWRpihe8SA4QS4nw4/UyOZ26Vq0qNJDKV+XEZnYETA50/a1ZkkYG/zoK7OrIflOP3/ijLyVVgffsSlQJENsQRuG/wAVLfDlTqR4kjcGeZOkHUwB+JmrdzhFYBIEuym08sAZ88UsjgilWtV24lKWOoAqUkiCcgpTvGojka0i03TBcdumEF7UY8WCCH3Gx2yPWiXEqGjQ51TiMkY7pPrXU/6N71loNsXFD4w4t3kyfeApHhXMgjPLBwizasEFStdxIYBAIS4JLuWJkmGFaVRp/wCbkyrt5Obdu+6RcVl1FKf/ACU5/T/lXL4PiL1tZ9yQxIKgoAp6OCDPzjpTH+oeP06Eks4KyB/czfIDyNJcF7UIdKUIKVEKOoEsRqDhiDhRDFwYiuiN42d/JJ/tG18Dc1quEFNjVASfAHhsOkP1h2eBRbNzwwQS5cDLZxPo9Cse81rWol1jSAYDFmgBkpAZgOYrQJdyEkbs4YncN9xXPyJXR5fLBRejfD8QoksFAglgoTDbEjL/ADpm1fkuNsP+nPvWPfpUQCZ359jRCAH6OHO38Tt/FZMzWuhoXJ/p6n7+lRNwkliCDhpeq92CAXSRG/3t9aFcuIMJ8JaNpHT9qWhl3uJaEhyz8gcj7agqvKKG0nu/QD9W9aBc4Qkkm4GyktL+e38V0ODteHxF0k6Y2w7/APF3psqrF/wI1OVCILv59+T9K1+FQTPiIZj2cMNqJeCfh+vQUNHhGkFi5DdwGDjb+M0WyWw54UO8AbOzgSI5Hr1oKLSgDMDt6Nms3bDh3U39JVPq21Xb4hIZJJd4J+5qdiyQwkhgXnmHGf8ANZTxPhViIc5JHVsfSgrvxyj9f4qC4CBqTjnifkf4oxDIOpYZ5LbAjEnm/wDkVkBgXBDFvPbOHpZXEEvIG3h+v6tUVxREBTDrLnn86KDK+o2i4CARDvIgsfvHU1oWEr8KgD2blM0soggDMAHnyPfIpi1aUWCXJYl+w+/T1BqzN3gLQLsAehY7TqG+z9aibKdZ0hI31D+o+Uu1FTwogqYq/pHPI23iiLt6gTpAJh2gjPl2qcvs0oQ4zgnBStTRJEHpkf4asWfZaUsCoqcOCMhwzvLh/wBe9dBVhg6g523I/ckj50PiLzMw1EeEN1BaWxB7GmpOtBjoVXZVA0l2zqcEP3d5fE0azwKcknn54kir98QQCkiYzg7dO9Zue8DM2lp5HP8AmhykyVEYVwgP5jUrnXL14GChuoPnvh6lLF+SviOq4sCPCHPq2ZesI45x4QTIYu8ktnbrTFzh0lQ8KYPKB2cd6pJclKEBIyQkch0/Wp6haC21aVbiWA7gz2irvXR8Lu+cE/PyoVzWfEXSHmIfMVS7CiORMOQ/Z/v+Stk5dkFte0UoU13UbRYEB2Qp3ChlktBZ8Ox36vC+zgt1ouDQcFISSXeH1AdXLdq81xxTbR4vG6glI5qn/wCoEl9hiuZxX+otCPdhASgGFAFz5ffzrphFSq0d3DDOFzR67j7ivZz3rHi4c/8AdtLUknUf/cRpgZYjr1riXPbSrrrtWUoc/GtJV6azoDNyNII4/wB9ZOm2tQAdTnf/AG6WycCpcvXAgEAIWpQSl0lwk/meSOgjFbU32NJ3HSr+w1j2Ku6Ve8WmQSolQKi0lyoyfXbnWUexAdOgrYbZjkwTIPQ/SCrASgpQ6izv/Ucai+ZwOhw9ZCLgT4g7yAwcjdiWYh0jP5ulQ+SV6Zwy5Z5aY/eAWpQUkpnBBO5ID/eIpXjeCUsQc7zj0bdu5oZvKVpIkAHLvE5h95o/vvyYS3MzyOdnx3rLuYuWxHhvZSEaiMKVku+MZ6Vd9C0nmCdzPWPmwphFskglbnZiWG+C3X0mi+6UnDETnlzfrVPZLYkbI56SdpHm7sc5NG0EjCnIh994fc1tfDJIeYLgOMmPoDPSq8RfSrAAIcahhgw/K0OKVB16iC2SSHOQ4Eucb7ZgNTdoKWkacvswYQ6m9R5bxWLSRqDjnLY6nnmnEoY7ESxAO/aD8qGwonuixKiS8D555mt8PbTAA8XN9+TmYFHTwzAaXUGLFQL+c1bBMnG0/T9/sTeh0zVxKdgzct350suwNQUdh5h3ot3ibfWIM/oP8Vfu9QOlQDhyDyf6z9ajaGuoBS0kiPP7HnVfhXB0vpw2ZcMS3UfOovi0MA41beTFi5Fa9+SXJY9ekNS2h15F7fDBmJYcoPq8YAoiLCDBIIb7frAFFIME/wDk0DGfkfWsrtJABIDfNoz8qeQbKs2EEtIPTyMbl/PFO8PcCWAzs/XA/jvSiryW06inboGkGsWjBCleJoI6O/1Hepeyl9D9+6csHac4GDD4akOJXcCYwosFJcidXQg4A862jUDqGlpDnPi9I+4onvGEEbGDLbfrnrQtDuLFuFNwEhTkOQlwXJEx03jlTwWp1BIYBw5IlpeP050C2tZfm/hBOXJZw3KINZuX1kiJI8hzc7b0VZSpILbWpnVB5/riiLuQAxYNt9jbFL2bVyRBEHLu7v5iPWqSFO0uwMTik4iUuxhaQ+Pp+9XWk2FESog7hsGpT2Q4oKb2nG742b9Jj+KlriwpxhQyw+eOvzFBtLICgpRPSczvvLfzFHPFpAZ2OGzzBxtt51TiCYdRKgHOHZ+sH+ecUK7c93bdSmSklSjzhgARymOtZVcASVZaNsnZt8HGB5UG7etrt7q0lmPMc+tOHHLv0Onh4nyPwjm2/wDUdpJTevIuKtuQlKQHCT8VxUYJYd+wAd9oXba2UiwrxB0hQCVNkFQ2rQEAgBDCCYLcu1N8DuVDO5yer10vFR0ju2nV6EvZyFWySsKRu6FFOnfGD6UXhl+/UTqLiQ5BPJyoyWDx1onF8SlTgCMPXL4fiBauID/EVJfA8QDT0I+dTKTcaFPiyizp3PZhOnxM2U/ROxIpj8J4EpJYpMHpBx3B6Satb7F9oBic/r61eoJ+LxNuzFpwOX71zZWeV/oFftoHNIZmTGD9hjzrA4JBl+wmXG/IdO1HuXk4J3HnGxz61aF21SOUt5Tjyotk0rEV8FIBdxu8S882Yije7g+ocOC9WxLkEl/DpgNzL+n80tdQZOkkhIboWcOxciJ/mKWwUaDItEs7Tvy/lj8qJc4dlMQGVA2jIxDz026VmygA+Iv4YHItPWCeUtRln8rHUohnDCIj83y3h6dmvH6efJ/iiJ4AOAQkggBgQeYE8ulD4pKUB9J0jcHttp3PWiicKVBLulw/VSlIZ+UmN6zY4hIUVqIIwpGouo8x4QBPV+9LPydcf03lkvAvdvahDMCkOM/C5BGx+VC0BQ+BZfzHXH3munaCladFtis6QVKAH/jII9TR03rh1afdJUghIQQSsvEEhyH2fejNGy/S13kcVHCWwWKZL8unxMWftyrSOHALpBGUu5Lwxjc+vOuvxC1i2BpKdD6xeWFIUQZSlKvDuIZ+tV/6d1WlFsLVp1NZJA/ucEhII5BI7lpd2RL9Na/xkcb8KGCyknTIIHntg1viLqi+hvG5OM78g5w+7jnTl72WuQpCrYIcYCgOuyw4yB5UrdtpFw6AdierNJjLUvycPLwz4tMWt8SQpisfmfrpLGMdGj1qLuIKXWTygn9pxTOtIL6ZZy+Hdn7t9TVoSlf5EFhlskR6inaMkJ8MhLukOXd2y+w5GQfLaim/8RH5Q7EPuzt2I9KYCU82JMByCC0aS7VRuGAUsQJbcxn0cZyTvRpip9RdVosS7hg6v7gHY82DCgm0sJSNR/8AGeUHy/em/cqCZY7R5TnmX8qxZLNDlsktDGD6fbU0LuQW1jSQWOeu8Y5/Q1VoK1BKikpJh+bz3FOKUTgtk/8AEOX/AIpc3QTiRBbYduUb9aTZTiHskDAxG4iOW2C/SthIAdJMJM7wS4jpS6rJSuUlJABkMcBjtLVLq8Kkns3Xb7btS+hKVBfcap94A/MP8zV0pb4gEOxOd235VKVDyN27KlqQ9xSXjKWO22CD+tbTwjTB3fQl2JYhyIB/SrtqAYdGfLsCR9Xc1LvF4cGYiYLBi3fH2byY6sFZtpCn8GttIOgAhnJCSC41PJBPpFDt2z+QJAeSyo5u/wC3nRrSGJ0pA5F2P5mnDQaJeulOjUAQptgwZR0u0ZH0q/ddUacfLOKpMPZKUl9Dnnk/Smk2zfLBKQlPxanJL7ZDUgjjFBMJO8l3x13LVrgPaihcSS5H5gGEQJchswMxRDkbklLoW+R3bYHieA0kgOE7VxvaAZCgkOdt5BBBHmK9j7VAIcDP615vjLWYrSfxkenwPKI1wXtZVxAUC7O+lsO2CfvpTaLoCtKg74DR0PMZ9eleP/D6LiQFFAJJKhmRHfAHnTXDe07ibcLXr1F5YaS2NwWednjJrF8aW0ZS9FlK06O7xloJP/qL0/8AxpAJHzGmGzOGBoXD8MgahoUCSxJVuTqY8vlXJ/6jrU1u0hLgJ0pBMj8wcnxH5imfZvvEg3RbBShQfUAz8iMn+KiSl2Ovj9HwRW1f5PQcLw6ACWzLy47BJA9aJdtqKgQEAKjGruQFFRB65rl8HfVpVdCgllh7Yhxl2ZikebVtXtMlTzpBOmYD8iMH7asvl5OhcfGukV/AyFMFJ1qJEaUjwlMuXDd8UMWbQ0qK8g/9sgKSrZ3DmkrvEI0iPG8qKoY9JbyogV7sqtm8Cgh3R4kktA/SlTNbDXriyE/Gbf8AQVkvzILMPSk+ICQFhSihaTCCHcdx9miGWOsICgWIMFshkuz+VIKDBoJBd5dmx26NTS8i/ATiL1xSdWoskB9R6syeYirv+0tINtC9QU2pQws5BnHKgXeDWQkqUACk6SVYA2aW6DrU4fg12XJSki4hgSNQGqQ2yVNsedaUqM23YxwqV3SQ7lio6jnSHMnJaiqR7sh1OVpCkFCvhc4VDvkNFVeFwWk8ObekpWS+nxkq2O/aingRaQk6wr3gIKQC6FJIhTh07+gqaHmESu5oNwFyf6jqLjefOneHWm7wXD8QQRdWq5bWAAxNpZS4GxIY9W8y17R4EIa2mVBI1v8A1GSJ9K4nHX12bXDWilh+MvApYudVlCgqJyonzro4YJqSa7Hneullx2FUxYeEgAwXHZ/NvSj20akL/uAHUMAT8qQ/GYXpIS+QduUGNvlTdq9bKQy3EyGhUg+ZismqPHi0Kfg1uly4xH5Srq7sxxsaiuJWUtp8Q5sSztHSR946nvWA6TmXz9TQrViTpKmyQx6O09y3emuRDrwcxdxeoaSUul3SCQ0gFiDB/Wqu3VJUkNJHxZ5BmETkh8TFdI6tT6WSQ79DMeh9Kyq6Uh1ByNw5x8LPTz+gy8nI4VS7gJS4BEFwzMRu7sCB5cs74dKkwAnS2++/hifX+X7ntFK5AAVDgDSCRnz3ffnWLhiGLFi0MwG3lntTbbHJuRpbqkk6tnMtOJ5fSipvDUl3d9tyz+XOuevg1KJVrIwVJwA+C7MQ4x1GIrZTqUClEMG5EBgTj086mkyaHbi2Jluk7zUrHu0n8p/5HaP6hVUsUGhNHs24VhTmQwkkuYcRy3ODtTvuSxGqRhhDj6eXKmrodASFaVO+0MTI55jvWEhKAElQLgwzD4iRkOmTVt2DRLN5kjUwInzZn+fyFbuXdafhkQAAWDzzLZ36TIoKbYGxbd8sWEdOn8URVodwx0iBMN2w/meVZ0NM1ftJIJ1OxJDJ1QJkBxhXMculYFi2VEpAdIGHwH29esb1pB1pLyXdnkMDB3I+EN0raufJvyiCIwZPfpTodjiLZNvTuID7jIz9wK5l/hQRu9G/GSP6lFiB3Y/rOwFM2mJcN1HatV8kvJ2+n50tHneI4EmWxmOVG4LgUXFErX7sgABw41JADdBvXe0c96W4ngw7pE6S48x9tUO0elHkTE/Z/BXyTxFpfiQopWUIBUAppZg/yxSt9F1VxSVJdUJPh0k6cEgMyvrTvs8KSpZAVpBGoAkOBHkaHfvk6iASoqLLfxNnSdlR02pJ2i+jMcILKV2wQpj/ANwLMPIdJAgftWOISsJCU6tCy4S7uQ4cNvTqfYiykLQp0r5EuBDhQ2aINBuezLtq4oJL+7nUDtz78x60OLD3FfUTvXPeTcgpAT4UiWieRbelrytJUlCyUq3ZnAmQc16HgvYvvNfvFMsMpi0vJNNJ9gWx/wC4g+v7PRixe9FHlUWQYl35Z9BXTtez9RgHz/xXo+F9mWEZLnkB+paukjjUoAFpIT1Mml7b7sT5/B5bi/8ATt1Fo3DbIQNzDdWpPhkEob3jBKgQOajuOzCvX3fbqg6bp1IXBB2fBH7Vwr3s4avCfDzLCKHFftIXM/3Dv4W7bX+IWpJuICbkkeJyzR0paxePEKSkp0j3q7qzzkHlOkOPOrucMq4piU5YTylgOVMJvKt20gpDFCkhsh1uXqv6M8/5LuXytZUYKi+K5n/+h2G4jhCBCLhB/wB3utI//AD0p2xcCWWrCZL9J+bUh7V9oe94e2QNSzdthhJ1ag4jfS5etuB9fs5fUyuoHO1qAZadbZh9wG5kwpmywqcGy8JKCSG5HpOOzE5oj3dTGEAEks++GAwA84qylMajgxkCcFx1lutc7POoKCxDN4QZO5G+fNqAeNIILj3ZjEuYfO9GS5UHOliSWbaXYZxvNZA04LjkS3ZtgYPSZqUkyr8ArnGKVOqANKRkh/EHfdyZ/mh27qvhXJ/2ljB3Zmj6Ufi7cnEOzlizxJIGTBcN8qxZt6Qy1EHDn1ziQ09K0pEu+5m5waQElVoFyWADnnghyH9fJ6Fe4ZaRoZk7OrDYPNu5waeN0MJSCd2Ls7bHy+4i3QshKtSQSBhpOQRlw32KasdpgLfs1RSQVOkDSdLai78wXIIfuBgxSLXXa2wS3xNDOAd21bwAH5ZrsJ9o3HSCrUE7flIMkZA55qzeAU5LpyAGGGMnB8TBh+s1dA6FbHsziCkEWyxDhyvBnaPSpW0m3vcWk8nbfk8VKdjuJOK4keIpQDp35ci3YGf3FE/FBQDuCHHYu7Ywzeo2ofB6FIJLgDYvgguOv/8APWmOHQkhQMM7TEwSTh2I9DWTaQPYG5bW6mgCCo4LEbbA4E1q4SlILOAS2Z6jLHOOVT8WkOxcE7nYEtG2H8ula4a+FMCxlw7DO3IwH7PQ2QlYK7eXLghg7ZdpADnJZ4qWuJ945J8UByCOZ7K39BzomuHJ2wxdyCHIZ3n0ol4gMrTLMSQSQwfG2+1FhRlPBpKirJLjS3hypycEODJgeIw1RYUdRGlXbL5IAjJ3frS9zjEkhJhxyLM78mb6NRbCmB3EYwWJIH8dKLaKTdjfDLWUaVnT5Aw/mKJxV8pUk4Dz/tH0pUcVzhmgw7gqx/ud/TamrVpCrYO5yMt+rY9RWsXkqfU6+HnrTEF8WFK0oLBZlzAfn0ot0K90lIT4UqKnAPQEEjbaqv8As8J8SSpHUD68/Or4dF1CGhSFFwUhp3jDFpDVLhR3LmTK4f2xcSVJSyAoynZmZp5x8qwfZN5Z1pVCs5lufMV3rHsgXA+kf/sPOuhZUEDQZ07/AHnvVQ43J7J5OVLoecs8OtPxPH36U0Fmutc4m3uPlS/vre1a+x9nP74rbc0Q2VFmHrgVu57RtpGwpK97WKvhBbn9W50nxxj1YnzvsX7Ssj8o1KHVgP1J9K4NniTcuFBWU8ku49WrpcVdUtLB0p6b9zXGT7PnqD9KK43pEe7K+p1kWriCHBAGD/NOi+VEOXPX1pfguPJHu7jkgeE8/wCaPYtWz8UHYgt9+dYzhXQ6eOd9R5dpKrSokBwPMTXE4cBNwLCSPEFM4YkHLEF4cZwS77eq9mEAjBVsDvs05rje1eBkrstonUne3z1dIIf1pW0rRz+phK80V7R4pC5Sm2l90oVqDmQXUwkn4QMjlXJXwYYpSp3ExiACYfJPLei2rWxJPbdonoc+VbUj83kwxvLO23zrJzbZyXYNVgJBUVuQWiclyS5yWf7ar0plnkiCIfHpPz2rdxSXYCGY9hs3lVJYgCPM7nbr98qWQrFzwqiToAz+UksN/CcAzAcbdaIjhlKd4BdwRzLRDOMf4lm4QEwf3bt9y74oK7iiEpBDE55SQ/zPpVKTG6E+I4BbgOVDmRvj8rdPvGkcOpIJbdpOwB+e3lRUpKS2c+o8LYjAHSdqillXidkszSGLh+n7Hzp5MhxASQEtCt23yOnMelbtI0uPEARMkAF3dTchsP3NQ3RjVhwRAdp++9NW1AtM9cmfv/jRl5CJz1IJLhamOH0+mD9aldH3X9vzb5NV0/dHjIUUorASp8HJzAMg7HpgkZq0jSTpJLh4lshp/uJfGw2ozj9Cc7HvsDWU2/6CzkwN+0+HJ5HswpFJi1ngwZUCkJduZAfJGZl2wcU2FICSElmbzDbeYOOVIe+PJQGSB5mDz0yx/p3qrGolRGnTAAMghnmAxJAGMBJBBetMWyUHt8MlV0HUSJhokF3Lz2aNPrdgaEpSWMDVvq3IY5d/lSvviksl2LnIhyzRAAHQdedYFlTIKgrwiSQGLw7uzt80nrRTHY7dTbUlJ0peAHwxcMWYbYapwtpKcqd5jDA78z6fCKQtpLFKSAWfd85gnJOR+9bWWKgGJ3YwAOu/PbHdimM7abaFbyfKdJAIhwWbfI7mlLlhaFlQKgkfCkGTphi/MFmO/al1cVpMMLYZyQ+qQDOZdgBzHejoXqUyglWrcQQxE7sxYyKSbTC0xq37TuD4gkxBBz8mHrz8zcF7TOooZg7sRg4rkXbyQVaQ4ALyQwH0+EhhMc3NdXh0JJUpIYSB2GDM8q0zkzp4Hb2eq9k8QC3ea817c9oL/EXEAskKIdtgHJ8q6Hsbwt9Hrz/G3ybl5SSQ9xTk4bUSY2yJ/mjJqOh+pdUZN1agCSouD8mbnl/mKynh9QhS3b4SRy2IaqN4oII+Fs8iTIfYhhPI1tXFBJWdSgPhLkvmI+8jesnKXk502ykBDfDnnkYL5fMeVEN7V4XASwLnYNB584b1rPvnTq1EjfxDcyfMn5dqnvfEwl5AeRu36VGxZDIuaUwZBD8m8RbvB35VhBZTENHz+271hTgFi3zO4LtA2yBQOI9pjVp8alsAwISzeF3mCGJ86qFqVoLp2bu8OVAkOFDB7GadXcOkXAJwvMlhpUGw7eo60z7Ka6jUGfBbY+ezEURGlBKVg6CGI3D8uxnyFdcofC7Om8lozZ48MC56eX1p/ibRURdtnSsSCPzdesbV5dfEhPJh8jPpn5V2PYvtfSAFJ1W1SQdt4+sVzRkn1K4efL4s17d4NPuk37YKFKOm7bHwurC0/wBIeCGbxPDEHi2ythtEiS3POQ1ew9vlP4b3tsEAqAkdfpyNeQXcY9i0dS/pA9KXKt6Rzc9RlSKQJIZ3Y4zIH02FbuyRJjpLdD3b7msi8CFS5cktmOm4kY/eh/jIOmSGwzkHcc6ySdmNDCSCNJiI5sBGebA0YFKUR8JIPdgY7Y+W1BvlMAwSCxyBJAOZgk+dLqttDmd5hgRq7SPs00iuga5xjbgqYCPIOeY/Sh3TADByDvvBg7uSfvGbXDIyWiSXwNix2d56DnN2LI8KQfEnSAoM7noIY/ru9PEX5D/hUs6VBJMtP5o8g4Ed+VL3ODBUFOHbyM5ERG3yZ2IUB94hsZ2PLM/o9BUi4vUpK3dPhhiWLNOCxeIE00n5Kddie6umdQn7/pqUpa4pRA1Avu8efwffSpWmD8ImmS1cbwxEYEZjrMDEnFMW0koiGG4jL7F98z2in0pAGxYDI20u+2+YOSzNRCQrUkQwyQT8QSo5GYV6jrUtplqAnbDf1KfdgwMZHnkPkxUXa0CQNCslIJbqQS4bq36BtcKZRBBAYO88hkM5I5TQEoUoITCZyDDFyZE9Yy9CQA7XDg+IBihoB5gvAkqaSCA7mqGpSgVgNBO8YPmw5zFHWgtriQ8GWJjxbM8/7dxnNtOpiC6VMBOGJJH9ob7iB2KhY2wRqQEjAVnyPQAtyoSkJNsQHLA8y0hvF3866Ni0AqSkJLpzuTpBZoIJDTs20jtW0lQd8SOreEyWBgx1zl1kLYpZSIYEai0nBGD/AHHEH6VV7+lIMSC49MwZYfxTPEcMSnDeKA+Hh+vk+DQ7PDkPjL9WSSwx/cMeppprqS0S6kKcgEg+Nh/UcnkZKvIzT/su2EIWwhOkdsCkLaVOmI2Z3ESHdv8AI6mmOHuEakjeebN4t9o/xQmdHp3U1fc9HwyW8WAJnkJP0ryq+LSpepp35F4322mvScTeCbJUpvhADYOphPcOK8reQkO0y0CS+FeWaudaRXqnckkNFiYhnADsHOAMNt1mg8RYcyR4i7HJ5vB/ZjSSkgtqhmKSSPJjvLH6UZJKiAFAFThxDA9d8E8oqDnBJQydJIJSw3h8APjs+9ESsKSqVpODiQ5GcfYpspBBcuqBEvBcsJy0HkMUNOgBRIHgAZywdxli/wCZT7FqOoqEhxcHJALF4Ztw0HPzpkX1FPNID95nlIkiqVxWkFKSgAsXGkMG2ZiBIzO1AUpSSGUsmTJJChDpDCQGwHyd6vEGj0XsDiHUdJAdiSJBYN5Ub/UXF6QkZL4j6/e1a9gcEE2ypoVIhg20NyD1xPa/EBd1QDnSyWBD5ksx3hula3XHRu24QXkU/HJdwkaMHVhyH7bb4o6L3iBYAgjHf7Lv/IBZHvUklIST48AkYIcN1LNyipeJtrIAGGLGVFicHdgD/wCXQ1m4+Dnjado+j+0UoPs68l5AFwNzQdbegIbrXzbiLr6tIdiwYFiTL9gGzInnX0TiQ/sy+f8A4pLbOCW6s9fPBdDFBcAvIwClwoKaBCvStZq0n9G3qEswyLKUqSrwhQAJfALJVqZtTiC/zpXieL0CVAguWAxOAYiT9aKniUhgUeIF+TEwAf6g8S582a+LSlVw6UvbSpQhP9IGkRuWM96zSRlWtGeA40KcQoAO5hgCC5PmE8jTHDnUwcEMB3OYnLg7UiLLpySVMCkuTsQzlyee+eb1q0q4VEFgWOnMu0dcA88VMkuwqtDq7rHOkuJAiUiOvMNsajnwqSPCz4h5y0NA9DWlHVbcSpIU4Abq+C8iAzzXO4jiQlQ0mCNKdUYbUlzBVBGebYpRTYUdC3fSXLEKeABLwH8yxziiLBcB9x5hQEQH2HKgcEtRBUFgh8vgcxBnJ3d+RplC1KTIGpIL7BTJUQDzIb5UpLZUTfg3So9fF+gIqUvaWsBnWJMN16salTgP/QvZ4tdxQHh0eJ5eAgrS+4OpJBHUUZBGkpDatyAzgaYO75EO/U5Lb9npCVEvqWlmJmIBBdwWJGPU0tdsqGgarbEM3iE8ucls8jtFafF9A2he5fWSU/Cx3IkPIc9lHyG7P0daUpaQQT4VdWcPiZ8mO9B4S0tQAWU5JOpoDOQoEQYPypvijaWlSwQGIJfAA1NDYcqHNgl8Un4EgNu4NLE6WCQeekBnkPB0ie+5rY4ggSQWyWysMxgl/wAw6v3oFxdtIMtDshILAgl31Bjp6chtWPxqSg6Qst2AkFizKfffbaKSTCw34gsZh2UXGDLtuWesXLxbwtq8g4ch8bR61zlcWokAFtatICoZhKjzZjH9vqVaipegKS+sAiIn9N/Km4E7Y6eJIYkkq/N/xbvAl+hrVlQAIBMbmSA5GozO/wBtSfBlWpydSN4/LjxQHifLfFEF03FqKvziGYQ4Onszdikc2ox3RSQT3+lOpidIdUagTk4zIrpex7iLlwEQWlOQXAB3ghxBfOTXIFgoUdPwhQLlwQ+TncMe5ZoBp72HeHvksEmQ6hkkEguN8meVNJJmnHH5Ueg9vcAn3CBASpaQp3wELMdQS/lXmUWUpBBTJDeIlz5ggl+3UPXpv9W3m4S0Qz+8A7PbXPyrx3DXbjHVCky/IFwQQ2zu2arku9dCuV/LaGuJ4A62AASdLeTwUuzeIGXyaX/C6WWNmJJnRDR0cjr33P8AiZfVqYB4IAdLguR1GB6YolggSV6XMS26Sol/iy7OMnOKyTl0ZLjvQulxbIOU6XU7/muOXyHBSft6l8knwIKlGVEZYAkHm7v69aZv8WAmSSrwgwEDcBvEpkkHD7daCi4pzCSRq3Jhw+Cxfs/LpfcloAUhXhIZwnqytLMTvBUYqvZeu4tKQ2lRfqBuTsIx3pj3xCg4SCSSOT8zGHH3ivQ/6X9lFtZgbP6OBy/brRFt6HxQykO+0D7uz4WBwgcz09D6V4fiuGSpLrtlSh8GhWSYVg+JmcyDGDv3v9R8eo3k20glKNxgqLdNvAM/nNKcPxIP5cB3eD38u/w+uk5tPRc3bOZf4EKVqDlodyGgBW7MSQQX3FPHg1KuJI/KHd8+AqO7vqURnCRzot2yFfCGyQJ3AEsebfKalu8QkAx+WDDO6QD3KscmGKyyZmoq9ntvZqfecBdQRm0px3ScQ2f0rwd/2eCWDpKgZZ/FmeeRGx5Bn+hf6cvC3wq0XIJQokmMhy3rXhtRglvh1QEkAqgnHMtv2GTpJ1GJrz03YG3wCgMK1ElWnHwjSjUebElnYnzernDFQJBS6SdSWdypsaQZj/7dK3fvkFJAcFxgbAhiRJIbzfajXr6X1ACWPkXjvn+ayyZjSOcq0nUom4DmCSWYlJbpJAYRGWDWnhFa3K4kqbkA4AHMDMb06AhaWCUhyxciR8Kin67Y7sRNtaSr3ik84YkDKgcYM+Xo8mM5yQQorYgLUAxwynUzjaR5KmcnVZTqGf7XwQoSCJdUJlWGzJrdy4QpQPwpUSBtDjb/AGg+daFzwgM45iQQHLPuP3pWyfoBw1kMsQAS2ntIKT9S0TndtCgVFRG+pMOxfIbBD+Tis+6S4Y/Cwg41B5Dk4MPRFBlEu4AcM5mZLbhzk9XqW7CqM3bTEjSo8s422qUf/qYEM7RLgxsRtyqVI/h5OetTKBZRAYBywhsdnc5od1SVKYFRCjzIZsjmGYH93FOHhQEHKSBiS2DMuO0tPas8PaU2kgKfGQeWrI5j0OXiwqzPG27ZSlKi4IdU7idIDjbR/wAq37hBG5UqTJKiwGmG3AcjoC+a37xMA6AOishmhwXIM5DttV3lpSVByIhoDgAuFHk2OWDTTZSQmnhUpV7xSZORudQOoE/lyqDzjLiG4lLDSQkP8LyGDpG8u/Oi2OJKifCoElOGIePkBDOflUQksc6XxJIMCJkPu+5HJ3bEl4FuJ9m24ISSdREkYJJJLmCSWDc+lbHBgrK0hxcIESQ58T7mFHs/KmWJAnS6pL/lVDh9wC+PKpYW3xFydyByeIjkfKjMVCNu2AAFMkgOwHUMGGT2G4iK3bdN1IYEMo/CNQIyHzBfA286dvLkhLPqmAWKQ/LYyOw50JFzYlmJEACEvt3aemKFJ9ylpiywH1FwkJYjAgOQzO7Aw1N8BaKFpYMPFMM4LP5l/wDjV3bgOpLn4X1Q5ITB/wCSTtvV8CAokLJSlISXPMqx337UI1g6as9F7ZYcBqcRcQ/YhSW6/FXjby3dSQHfmAzyZgDJLDfrFd3/AFDxa1W/dW2VbdJVzAksCIgggmvPA+EpOoAqCSRBdJIOoP8ADqaAfPetJbFyyuRqyq2F6lJyB8Mt3Ys0NneruISVJSQCAWAJZ5aN1Ft8lqlm2SFKEsICf6S4B7ZO8vVXlJ1KcmSqI5ky3I+bNzeooytpDFxOXQAnTpCiNQZQEQPhOl2HapbskKAUXUHYhICVKUFJBBS7S2f6hiWpNx0gMBkeni22Zv5oqxpOlpyk6viDl/8AyGXpWO7BICXTALBTHnpALDk/6UU+3LxZOsgFxCRhI5nEhpmID1q2X6lnAIEucZ6liKXVcSUkDS5wGGBpIYZfEP1oixPXQFfGsu6p+AkGCQIhyYI2d1dTTaOFICkKbUQ8flJ0q8y+4hm3radJSSwIEMlwzAGJMcy777OVbt8lOnSzBknYkjVpEjAUP4Ip9egWaQoqUGT4Uy5YvgEs/wDURj5tG7FrUGZwS4y7iQQXacefahIvHStyA3hJVEHwmS8u3PtvWffaSEgEvszO0/Nuh9KTTJujre0vaHvWTq0jDPMtHM7DGxG9K6AEmWYD4sMFhwcyRt0oN22VjVs6ic4EhgZBG20dKMhTJUwLnD4guCOY3zltql3oq72CHEe7LOX3B7ElJbcOX2jpMscbrUUKAeA4htUNMH4Q0P4hS97hwEJ1KJQPi8TF2SkHVuQAlifpFWbKUrCi4IAOqWZJSXiJLepHNqxiLLsMC0jSFgtsHaRGHIGWTBeKY4kKSRzaSQfiSQmSCchsDL0rdvpBXqkGUiW8IZgTBgkfV9w/9UDAflXl3DEOCwPYd27Utv7DIcvWyEEMzjCQqABtAfHfwttRWAAdxqBHhaC4cYZOYz+4eGv6gkkjTIYuSSXbTGRPpvii3FJLgq1hw89zMd+jtyqH9h12S5etpBIAJPhk8oaSGcJ+2qDSFOJOWLMRygac5blS/GWwLZD/AJzlOCzu24j0bO9e+KTp0jUZSO8F5bUxI/wKqvAm60OcQ5USlLgsfiIyOVXWbdpwCVbDly/3VKSsCvfAQ8QksC49chwIqW+JUCzagcPuR9MBu/erqUn0sa6i1m8hZUdI0gMktsRpZu2+9NaEK06gUlHI7HbGO1SpSbp0N9SwEgBifD9UiHy87Yqk3ncj7ODBjBHq1SpSvYN7osEJCgw+EvmHfT6sebUpc4kAAkRkEbgN6feaupWlBbDDSoJMhxG4MkEEP/aflU92l0f7S4mSzhjyh5qVKp6Ljt7Kug6gWMsJU/8AiGn7A7xYawcgCceFnDBnJD9IdqlSoT1Ycjps3a4XQCosy1KuBw8oCpPXZxOdsrptqFsKydRh5dIc+IAPkSeW+alStFJtKwaBEE+IQj3ZVBgKUtiWbAJcMNhyejq4BKn8bJ5eLU7lpeQ4bL+VSpVXQRSbpmOHtIDBysAks2SnkTKZUPk2DVlCnCU+GZ7u7S7gM+Tv0qqlJvuZ2dCzwZKkCIcpaI5dfXc1z71t1ghgSDpiC0BzJd4fMb1KlZtsG+gZVnwliRMENkRvuS4/XlV4WyxYhSvhOB4tMhn0ksk4y0CalSqhtWDdbK4qwym0aiTJUdwDyOMxie7re0QBfFtQI0lwxkt4gOUuTt3GKlSrX/BySpsNYWlKlJZxkqBIyAoHn8KsZ8Rk0O4tCEkhAju5AUEli+QWBeDGz1KlPFWT9FcZxKkgAq+IFQOkEsEP9QQ78qNeIUhlEjD6YI8JIA5pJc6eb5BAFVKTVLQ+4vZ4MlEKLg6QVSR4kanMP+UO37hTiuFS6lJJABPhDDDpHQyfnUqVVtKxMKhClBiosAkqVyKZ8PNJYBi2OpNO2UM+ol8MS7O6SBtq648y9SpUye6C9BRaUqASpR8QYszAOZYORtiscV7OUfFc8LMAyjJmWAOAHk/zKlZp0Uo2rZ0LPDeEalFwAI6Q/wAqlSpU0I//2Q=="/>
          <p:cNvSpPr>
            <a:spLocks noChangeAspect="1" noChangeArrowheads="1"/>
          </p:cNvSpPr>
          <p:nvPr/>
        </p:nvSpPr>
        <p:spPr bwMode="auto">
          <a:xfrm>
            <a:off x="2759075" y="922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1" name="Picture 2" descr="http://www.polyvore.com/cgi/img-thing?.out=jpg&amp;size=l&amp;tid=807225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2060848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67808" y="2917394"/>
            <a:ext cx="388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latin typeface="Comic Sans MS" pitchFamily="66" charset="0"/>
              </a:rPr>
              <a:t>his/</a:t>
            </a:r>
            <a:r>
              <a:rPr lang="en-US" altLang="ko-KR" sz="6000" dirty="0">
                <a:solidFill>
                  <a:srgbClr val="FF0000"/>
                </a:solidFill>
                <a:latin typeface="Comic Sans MS" pitchFamily="66" charset="0"/>
              </a:rPr>
              <a:t>_ _ _</a:t>
            </a:r>
            <a:endParaRPr lang="ko-KR" altLang="en-US" sz="6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3" name="Picture 6" descr="http://s.hswstatic.com/gif/combination-lock-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442" y="2132856"/>
            <a:ext cx="2260054" cy="226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i.kinja-img.com/gawker-media/image/upload/s--nO3AWTWQ--/18grkqvb4nc2tjp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1"/>
          <a:stretch/>
        </p:blipFill>
        <p:spPr bwMode="auto">
          <a:xfrm>
            <a:off x="1581641" y="2132856"/>
            <a:ext cx="404642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chienna.files.wordpress.com/2012/03/the_boys_of_shinee_return_with_sherlock_on_music_bank__230320121001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146" y="2095302"/>
            <a:ext cx="4495894" cy="32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68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4294967295"/>
          </p:nvPr>
        </p:nvSpPr>
        <p:spPr>
          <a:xfrm>
            <a:off x="2830876" y="446088"/>
            <a:ext cx="7772400" cy="1470025"/>
          </a:xfrm>
        </p:spPr>
        <p:txBody>
          <a:bodyPr>
            <a:noAutofit/>
          </a:bodyPr>
          <a:lstStyle/>
          <a:p>
            <a:r>
              <a:rPr lang="en-US" altLang="ko-KR" sz="9600" dirty="0">
                <a:latin typeface="Comic Sans MS" pitchFamily="66" charset="0"/>
              </a:rPr>
              <a:t>Basketball</a:t>
            </a:r>
            <a:endParaRPr lang="ko-KR" altLang="en-US" sz="9600" dirty="0">
              <a:latin typeface="Comic Sans MS" pitchFamily="66" charset="0"/>
            </a:endParaRPr>
          </a:p>
        </p:txBody>
      </p:sp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1494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3018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2" descr="data:image/jpeg;base64,/9j/4AAQSkZJRgABAQAAAQABAAD/2wCEAAkGBxQTEhUUExQWFhUXFxgaGBgXFyAdHBoYHBQXFxwYHB0fISggHBwlHBQUITEhJSkrLi4uFx8zODMsNygtLiwBCgoKDg0OGxAQGzQmICQsLCwsLDcyNy40LCwsLCwsLCwsNC8yMiwsLCwsLCwsLCwsLCwsLCwsLCwsLCwsLCwsLP/AABEIAMIBAwMBEQACEQEDEQH/xAAbAAADAQEBAQEAAAAAAAAAAAADBAUCAQYAB//EAEgQAAIAAwMJBAYIBAUDBQEAAAECAAMRBBIhBTFBUWFxgZGhEyKxwQYyQnKC0RQjM1JiosLSkrLh8BVDU4PxJJPiFlRjc6NE/8QAGQEAAwEBAQAAAAAAAAAAAAAAAQIDAAQF/8QAPBEAAQMCAgcIAgICAAQHAQAAAQACEQMhEjFBUYGRobHwBBMiYXHB0eEyQlLxFCNiY3LSM0NTkqKywgX/2gAMAwEAAhEDEQA/APz5MnnRU7lJjvgDNeN3kpyy5MU4veG4NDBoU3VYTE7JUnCjTNt6gjYBNj1vWFV0XXBkymZb3xHygQtjnSm7NIIJrLIGu8T4VgS7UicOtOCUq5lZjsx/rDQdBhTMakK0IFILrQnNewgYU2KUOXJ7T1afx+UZZEfJj/h3FvLPBICWUla7GVwa6ukVb+gjRKIcNaV+jH76n/cXzMaCmxBM2XJrtmauyobwYxoOpYuEKgmRZxxMt2Puv8oLqkBT8OviFoZJmrU9ko2FDXqKQjagJiUXYQgTbDObBFp+EIoPQVMMIfkUMQZGJBSw2hBUy3A19nhzuximxDQuT2Bob7E6b1R8xSC2SLpZvkmLPYpbCrMV2VDHoI3lK0+STtMoD1ZdRravyEOQNaUE6UsJTHMqDgvnAsmWlsj/AHlHH5RrLSmZOT5lRR6+HM4QQQNCBkhO2mxe0yriK3VGfaDSh4RMYURiySDK7GkuUFp95q8aE0hSqCIum5Fmnk95lG5B4gQ2SQkaAuWiQxJvMx2YCv8Ae6KYBrSY/JJrJAOIC7S1OopALWo436FycZJApWumpqIEakQXaUSzOR3rqhSKZusbCdCGITe6alWpdLKNtwnwjEGIzWls6kplOVMBrWgzjWRStaZ9MaLQi1wCmuHbOb2/PzjQU8tQuxOpf4h84CcXVLtGY96Ug3ELzFcd8LJzQwtAgKrYpUmlC1w+9eHTGHxSpYSEd1UZpiHi3ygSCthIRLI0sjvVA/AAa8zQRKo536xtTtaP2X06Wns9vdOgEHmVUCC1xjxRKxaNCxIsiZzL4zHPMw2M6EC2LkolqkGWVpKRlYCjIgK462bDrDOLgPEUGBrvxTi5PVVR3AN7/RThTYYHdvcCR8pTVY0x9Ju0ZGVxeVjLGqYhrwowrBczAACJPlBUxWDpw6PIxvS8ixqpo81VFPZDY7KFomX2sDvVgDm4i65aVQ4oHpoJNAdecDoYzXOIlO9rQYBnZpSQmLe9YDDC6xrXr4RWXR9qcN6CNKM9ibsygOYGZQ86gV4RJ1IPEOEpxUAuF1Mnzg1aOdgmBhxBhTRZH4+yJrOOlbtdtnin1RoMKBKYacR4xnMkQg0gaUH6cpBrLuHRixP8wHQxhTa24J3oh5jClnLMKhpYXaFPC9dNOcOI1rERAhLIj1u31Pu08SQIoBpIKVGtliYL43TePMYcoXMzl5IAxbim7NIl9ngFZ6YmYzLTDQBQGm+M1wydY7+SDmmZGXW1KGzH7yfxGGSOLhold+h4Z0394+AjZppNl1nel3tMBmUhqDd3Y2EDQtJJRpFkmmmIauAAahx2EgwoNM2B5piHjMKhOsy3UW6CxU3u/h6xpjepq6wQ3FpG9LiOrgl59hQYO9lXDR3jTUQucxPvQw2BPWwoljn3y4IK5JkOftQfdlEAbcT4w/egjJHu3jSN6Zsfo3LUhr0t9VdOGrGA1xJuIQdYWulcpWVCTSULwwwJNd1BTpFATMKcCFFtKsuKpQjYTjxgyiAEnbLROmMSyktpomOA00HWBMWVA0ZpSWznDNvwg3ROFM9gf9UcjC3Wlq9FPaSoqkllB9o4/PwiOnNPBhIuFvALjuGO+mrlDwUDEJ6Vk5aVKn4ku08MOMGYS3K7aZXZ0uOtBpV613A4co3h1LeJfC2TqV7QYa1NflE/RP6rAtk01pQ7mHgRBDTKBIRrDbnRiaHEUKqFNdh/4MO6UgA0dcVlMoS1xAZDjepdofhFPGAROjrcjGo9b0aTlwEFbhcHQt+vIPQ9YAt0PpYtnr+0SQ4Vwws87A5ij06r5xnOtErMbJTM/KMmZi9xiBS7SYMNGCrQkayYXvfI9bUzqPmN6RkWOU4LVKU9l2ungDTCD3wLsMfCU0i0TmjtIRVvLcfAg/WAkDcrAxUExCmRfSuBqi9cFNbEgcy1OsKQmAldk26SpIuqrVwZJreKlq8oYPI6KV1OUxIyxKxDSmZTpOPEMVqIRxxCI9kzWQc/dYZrOwIEsqTpJY14ZukC/QTHP7+lLtUuSACEunTdYCvU+EGxdOhYSBC+mTyR3JfdAoSzFsNpFIIzlgS3iHlKrMUj2QdQFfEmDicnIGhEEma2b5QozWMaUeTZZlO8af3vEG5OSUuGUo4sLhb92qg0qSox3GpMDGJw32LRpSN2aDVQ2zu15YQx81grFhs0+YKOqhQKVeVmGylG5QIDboTNkvbLG0o17I7QwJXeARUDeYESIKIcJU2dOe9UBEGpRQeMFojSib6E2cpzWwYrT8Auk7yDjDEAlILBYmIJgqDVtK94kcaEQuRgonJKmU1KXCR74h0srhlFfYmDiflGwg6UcZGYXK0xvNX8RBPWhjIyvhNOtj8P9Y2ErYxqVYTlnC76uilUAPGhiRfezY880RTi8z1oQ5mQUUVWaBjiAQ3ILngh5FygYNkJTU9mtoDnNcaWQd2IJineEiQlwgZ2TsmwOowlTAuNWEtqDpETUYDexVAwnK6G9jdheuXl+8RSlNFGYHpDh2uyXDGSHJQqaSgoJwIbCuymJPCFgzIKaRHiHFEnWGctSZUxae0t8DmRFJm0pMlTsUyaFBMstQZzMZeooDEmjQDPFZwvJ0or5ZmACkoU0jtlYHd3rwijXFuSXuwc1h8pTHBHYy5aHGrKzHDQSGx06IHe1fM7Aj3NLPT6lIzJ+cB5NdYRh+mkKMRMkn0tHAJ4aGwBPn/ZRcn2R3bCbLamtqeUE5xPP4RmBMdb1nKM9VajCW5GFaig2UwgmmRfSg2oIyS8iSsxqXgpIqF9RT8RNOFIW4zRJByC0MlN92633QbzHkPEiKYSTZTxgC6Gq0ri9RnGbzgFrgYglEOBEyEzYElFh2ocjNhMANeOiKCi4gk29UpqwYF+vRHyhkMKvaKwC1/ETTWcdMQY1ziQBbWmNVos431JSVZ6qaOTurm3EwwaJhA1IuUA2MV9UjeoHjD4CgKgOSK1lFe8CRouhR/KphS060wcNSLYsjTJgJVqAfeqOAoBALVu8vCyclOM+Gs95ugBPjGDZWLwM1uzLNlPUVbehWtdrKCIxDozWDm6k9NygSazZT5hQidiNwpGuBYlYRp5JC3W9mBUMxXUXJO7EAdIUNaDJF00mLGFLZSSKS672A+UP6WQ03uiTZ1FoUlIdZxPO8acBGY3WZWcQcgsS5ikd6bK3A48O6PGHGH+KQzrQWyiimgx23QYBBKKBOygWPdYKNFZYr0UwA10XRJboXUtMyn2ybinzWGhy3hXwtc3/VHMwIKMhaWwsalUw0jPjSIlzW5lUuclQsGRzjWXMvYXRVUBOkEN5Z4aHE2CUuaBLiqdqlWmWgVlMsZxSZSu+jV4CI4mtdnszTs8YsNuSU+hTAoZWFD3qLV8eNQDFqbRUFjvMH5UnVMDsJB3W35LsvKF1aTJLuKbRU7SQaDPgIdtF0yJSPqNOpO2TK8oXTLky5bgYGky8ONcc5gGjrkdeQTNqGIkHr1Q7Xk2ZOXtFcMK4g0z66MBhzjPeZi/HrgsxoAyHBAXJVrQC4FZdSNX8mjlAHhd5nSsYcL6EzZbHMLAOsxDXOJbGnHugdYLnAC99iwB0BM27J8uWB9WJjH1mIIofiC+JhmPxCw63pHMw2n39lGteTqjG+VGjtEpyDVhWuk5XTQcIM2628Fix2RK+pMp+Hvfqh8TglIBTE+fZUFHkTi/4iFHIGvWFLnGzYTtY0GSgHKsmlBZwF95vNjSAcWkpgGLljyuErdLqNVAabu8MY0WQhMWeerNfDzQa4ihYHb61R1hLZBNB0pjKU4UH1l0UxDVVjjnxWtDhpOaKU6piGlSdSGKSExY7TRRUPTHOPZIwoCMfDZCtcJt1wTOYYvHW1c+rbBVKtWtSSPmeQhi8E3+UA0jJL2i1MuHgcfAEco0ISAtiWWArnpXPWnI4cow8kSTlKLZ3ADK02imlQAMToqSDQDTGzQ0ZK1kyYZT1LyymagIBO5s9NPy0LYjCDdIWwcZB3myVy9IQm9fREYm6w9alK98E40wGGOMBpDZBzVHAuMjJR5VplKpHaq5ObB6D8mfhDXJWi0dckr2AZsVwFasKiumoqBU7hDTZKGrf0GXoEw01uQoFMSWIAr/AHtgYkwYvvo0uh+rDHVfZtGwmBilaIS8yzgrRZQU5q0oOGkk8Pk7XFKQEg+T6HHHcD54RpRhYtNlwASW2PtUJPQ3Tyhe8GtPgK7I9HHZS7G6oz1z/wAOc8oxfadCMXhND0Sc4gTCNBEpqGAKrUS0q03pLOAupcRaUzkn81RjuiIpDHiOfoLei2OWgD3v63SBt027gxA1IQg/LQRSGk3ISgEZBJVJONN5NYeGjShJOaasdlaYwRe8SaVGaAxuM2RccIurVosos5u31dqY3ABQ6iaExMOLpLGZfscuYSFkgF78IOjSg/4pOzXjd1Gh/TXrDNrAab+X9lHuWzI3n+gmsnrLKl+xq9e6RMdRXbV4Dqpe4hyoGYQCM/VfZWn2rB2qo0Fc3n4w9OMNnKbhf8YSIyiSQZiJNGm9KUk8SMDthhSYPEEC4luFDtGViQVRFlqdCIFrvpSsJc53TgAZLEhpjLQLMI2IfIxiwnNAOboWO0Va1M69q9Uce9WGDIPkg6pKSmy3bG5XbRmPUmHIgZQhilY+juM6ED3APGBhm62LQvgmscyI2D0CYELtxag36e5o5xKTkntCM0tSw7Nn3so/Tm5xNz3EeIBVa1ou03TH0uaGPaTDtK5zzijGMiQFBxORWWtB9lplNRIPlBEjNYxoX0q0PXDqpPhAIGtETqR5SXjjg29h4iGG9I6R5JxcmVwJqBnKm9QcwIw8mlaZjxe6OzKoK9xgowDDVqukAnHRCk6LowkCwYgXAa5lCHAnZTYM8ECBmic8k3ZrCNNxPgqa6tEDHeFsNpX0/I80d5SoAzs3d+cEPZMStheRMJVXlofrX7QjMFrTqIzrjwoAEZpyRlaR7MhydBDeREBrH6UHOAyQMpz5kygVJgWuZiQteVK84q1jhcJS9jrFLyLEQL0woig40Z2Y8AQMf7EJijTf0TYMQysis4Zvqhdp7bkljtu0oDqvaNsTxlufXXkqYGnRZYeeW9sBVGJrUnGvq1APOAXFvmU2EOvFl1bTNp3SLuj7M+IJ6w9ugkg9FBmZQuL9qh2OiCvOjdIPiN3GNs70jmNdbDPBYlW+Uy1cStl0hTX4jSkNjfNjy+EootAsI2k+6Xm2iSB60kH3g38o84ABJu7rcqECIAPW1N5Mtqy2DJOlBtDBwRuILCkO2IMnPR1Cm8E2APW9CtGUVqT9Wzabj4cKA+MYEAQ11tyLml1nNPP7Qktbk92WTxr5CFccQuixgYbLvbvX1QusitehhHgOVGnCVQm29SMazNrXgAeBJ6iM0ELEgoH0on1RLpuqeZqY0mIlCBMx1vXyW6ZLNVuj/bXxpWNBjNKY1JyTlu/QTSafhJH6oi6k4fiVdtQRBAXJ8uoLIJpA1EnDeJkWawOMZ7RO6AoF5YJJjZHuu2Cy2d1JmzKEey94V43iISsXU/xpk+chVpQ83qQFVmWOXIUOjuEoCSjVU11q1Q3DlCMHe+ICD633hqLnFhLXXHoP+5SrXaJb4rLSupgcf4AKc46QamRcCNZv7LmBYIAbHofklRbRTQFrXMpbDZ3h840eQTTrJRrLbCuBdgN94dVFOcKGQZTF0iCjTZQmUYAnQSK599OkMXIYRoTDpOkhQQtDqz+AI5wsQcQWxTYoEyeScR+Y+ZMNJIlC0wiTLACpYHgKn+sBhxG6zhhySEqRjor+IgeMFzg1Zgx2VazzLrAMrE1GCgk9CAREw0PuITkltrqtPs0s90S8TnLDvCvs56V3ARjS1OQFQ6QvlyFdBYOJdNDthTXr0HAwrn4LC562LNcH3i2vQo1stzmqXi67WN3gMBFWBn5EXQcXZAodlkJWr3F2k06nCGe4EeHNTDHTfJHl5QSWaywrHauHMgDkYlfWrFrco4osy3zpxo0yWg2a6U2U6wrKYAiSfW5WJvMBT5tnmNMI7RZmfvXj0JApwoIqGtZlpS945+a7NyaJLgzMaUqtDvzgEUgmk9zbZFI2uwOgm+W33SNptM1mIlFilcFVadFEXAaMmjd75pBMeI8VQkG1XR/0tdpT5msKRTJlGHa15ixW8AXeyl5vWLGvWuPCOeCLrpibSt2nLUoLQSEL/eY3hwW6OpgGTphM1gGamz8qOy3bksDWspA38VKwcITAQgSae0pb4qUjQTktIT0q0yxnlV/3WENDtamY0JpZ9mb1lmJ8RI8T4QYhLfyT9nybZnpdtYQ6KuoPVV8YQwc+ScFzdHFHfIbjFbYzcVI/nNYIaIs4JQ8zGFcTJ07RM7QDVKH6TA9CsXAZtVNmkBR/08ytMTfYVOvPgNkPTaf2vsU3uGjmgfS5A/8A5z/3W+UMY1Jb60GXlBVaqIynY1fIHrAcGkJmSMzPBM/S7/2gRdtwqfynE7TEy6poIVQ2npB2LDoUY9nNlDb2l2o4VjAnSlMA2lMKLQy4tKcf/YWHDu45oDpHX2tLScuXwhNYm0ohGkqww4XIwxG8jraicOUHrYuiWorRZZG2lehhibSkETELE/KbdmJVxQgNbqnSd9YQOxXPJOWYVlL7/wCUwGzujwAigwpDOtbWynDE8TTxENICWCVs2VhiGoN4+YPSAS1YBwN1xJcxq1UOunAnrn6wuSbNMpIVB3VmKSDXujCuokmmka9sZxlZrY0rkqa0sG6p3kY7q6OFIFtCaTpQ2tjNTtAxoamsz5g6NYjBsCwRLpzKDabSo9VQBj7QPHMMYY3SNkZpJJ1KfUg5+8WJPQjCBdPZaSZiSJa7KmZ5HHnBMFLkitaFJqyPXRcJA/Mp8YBJNkQAEwGV6YFDroDzoQekYE6UuHUif4myi4JiNtL4U1XTXGNYXRgmyHaVmBb5RrtaVRu5X4aEwIxGxRs3Qpxmg4mtfd+ZrDBgQLpUTJ+TjOa6OzXa73QN5hXuwqgvkqqejSqDWaGIziUtQPjrd6wGuxfig6RmjycgyyLxvAUr3piKeGB8Iz6gZY6d22JStDn/AI7vjJK/4KrMbjCg1nNzIh4AF3BBz4jwnmht6PMcFeWTqqT0AMYAaFsZ0rUv0WmEYvL90MQRvqsPBi6HeCYC+Ho+qmhz7HH6lEaRkES4xdPWPIT50oAcKsZZG72j0hzjiI62KeJkzK3asjz5ZF5bur1RxwpzpEMeK0K0QJlOWS2mXRAsy8cCzTmVQTqpQU5wmEH6TSRnxT7zXBp28pddbQ+HBiATxjNNrdc0rpm4Uuf2r1AnzJlNCEMvNSY0uGjabfSbwnTsSjWVxgQAx0tMGb3QAesAPGvddEtnIIhs7Kwqa7gy+J6we8R7s523owtYBoz0Gx73O6TDQ6LBLac1tZqn7Ms7alRqwoeGiahDR6rYHOPgBKNKacTd7N6gVxlrXkSISpWaxuORh16OSZtNznd2Py1JpZdpNAwKAHP2YOB0YVHMw4c11xdShwsRCE2S5jVoRT3KNwGk7KxVsOOHnZSqOFMYj8oMnJjF7t+pzUIAx4MfCFc2MiN/ynZUP7AqtJsdpl50LLrEytN2I8IU5psYNkNps0ghpbhRjUEEjfn5Q/ehhMtukNIugtdAUy2ZPLgAMfil3OZYgiFDmm881SCLBcXIUxAGYFl09mwzb6nwgkONmpcTRdy7abRIHq2eYMPvVqdtajpBAc0QefwhDS6RyWWypKKXRIRTSl72t+aleEKWkmZRBhfWe2ohvY10d1cNxGMP4TZzJ2xyCTxgy10bJ5krNpyjeN4IhY5yUT9ta8YXCP1kBPOsyps+/MOArsA8IdrXRaSgXNGdkUZJdJfaMCBqIAP5s/CsLWhhDdJ69U1I4yY0deiQmspxKH+IDwWNcI5oK2lVNQHHx/8AjGzRvrT49IF0ywdpJx5QFsKiB0GYEcTDeqWCjC2gCiuQTtNeenTC6UYXXtjMLomlhtw5/wDMEkaUMJ0LcqbNA7szDVfHhXCDDUJMogtM4GpdVrrmj9xhCBrTwc4VOzZYZFpMnyH1DvMw4qRXiTGxDITuS4MRmAn7BbLPMVmzuoFBfCBq10PiaYYAwzXxYjriEppzl1yXJ4mSu80lqHS5qmOqihabjBH42j1Q0wZ9MkpLyg4rglDhQXQOMIbiCVVoAM4eaBaGYm6zooP3angKAk86Rg1oWkuQLNKQHFJj01L/AMxTFH4hIWk6euCq2XKZUECRM2d3+6QrzjsRx+kQANR2fa+tBDKW+tRidCVwppOBgscAIhK5pmx2KY0jHGu9kI8jGmUfJEXJcw4qFbYGFeRIJ4CMS3WsMWpVbI0yUKrKeWaYlg4HPRETQa+Md+KbvnAFrTAOjJHs+XqesCNquD4msOWQdHXkkkEZQmltyuT9eoBzrNmUB46DxihrYRpHoJ5JBT0RPDnCWtWQATel2mSQfZMypGzbCjtDXZk7j7omk8aOXtKXFjeV9w76GvBhDYMV2zuPshjizo3hU1mB1CqUQ/dvKATs0CFbLRB5HjZFwBMt5/aVtFjtBzFh8fyg+pWmP7hDseRZsw4zbp+NieQgueGi8nYfpLDibAbwmZ1htEuqK0xhpN26p4nPyhg5oIIYNsTwREkfkeK4kmYB3JOOygx1nMTyjneGl93R5aAqUyQ3SfNSrbYJtauLvA+AEXFOMrqZqgpd1AFCW4L8yIGE6kZGtdk2qSM6s29wP0mGxwPC0T5yfhMANJ5KnJ9IpQFAl0fhI84g81nnxEck4bTGUrM7K1nf1pZbfT5xMUYMjmUwqQImy3KmWEjvKRuJHhALak2JG485TS2MgfX6goc2y2HP2uGqrVHMecWm1pn0HsIUfFNwAPU+5lZpk7XMO0RA/wCRo9l0Duov7rxZtxOFF4iOwusoBiWdccacIUeaourQaxuMHwoXWbrMaLebrAIRkDNNyMj2g49mwGtgQI2EoGowWViTklyAszs/4cedKwA6Eh1puz5OlrnC4bMeuMZAlHaa2ABwGYVqBuGMLARBOlcmVJ7oO2ndB34+UMHHSUpaM0XJtid3CKVUn7or8vGEe7DmqNBOXJan2KYpNVnV1tRB1B8YYQTAM+glIXR+VvUx8JU2OvrdZy/tg4TqK2ML76Emk/8A618o0dWWxenFbl5Plk0WYa6q/wBYIpONgsawAkrtpsglmjHHd8om2DketyabZdb0OU+NUa7uvDrQw+HWlxakxMmzGFD9YNt1z+6BBGtaWnOEuqCuIKjagpXio8Y2Io4VyZMXMplD/aUnrXpBBK2EDQt2W32lMEtQQagGA5BaQppsdci/XmiHuFgetyDOnT2PftCtxb9sNlr4/KXYNw+F2QhB+0Y7FHmTAMIhWVtlpUdyUKDTMmMeNBhC4ZRmFidlGcxF+bJ4UUc6kw0EIWSkyfQ1WZZ03EzD4gRiyc/ZEPIy91wZQxxtI+GV8l842AR/SGMk/wBpg5YH+rNI/CGFekDD5rTrCBOy6oOCTG95pg8Hhot+SA80s3pDXAympsZj/MSYQtcMinBbpCWfLv8A8CnfUQwadPNYxoXy5Td/Vs4OxanwiuAxMKRcBpXPpdoU1WTNT3DMXzgWjJNF80z/AIjMOLLaK6cAepSsS2cU8DWotptKKcUx2gDyixB1qTb6EJpomUCyVG3Gp36OkHEAIhGIMzsT9hyaajAecKHFpkIkqz9LmJ3RMYAaFYjwIBhXvLjJKVlMDILk0znFAXO0sawsk3mEwhuhYk2eg7xvNqqWpv0RoMyUSQRAXZhVRnFdg8oMa0s6kq1uUaC280EHCTpWlFXLN1SBLTZWvPPjAawB0lF5JEBGsWVLR6yGlPuUFPOD/jsqGMIJ1G/A+yU1nNs5xGjMgcFdsWXJc/6u1orHMJuYj3tm0cY2Gqy2jUjhYZ0HXr9Up6Q5IMhhdoUbMadCYcU5EpSSLKZIswOcx0UqAcbpHOtK9FZsmoskzFqt3OSMTsXRWOPtZdRqYJ8J0DPb1CXsDx2gODh4m3nNuzzHmoFptmOCYa2xPPN0hRBXUVPedXPWKKZCH2uqC0wZWVfJHpG0nOgcbcSBsrFnup1Ww8R5jr3UDTe12Om6DqzG73VCZ6Tyc62dt7NXwzRFlKmBDnE7PtUe+qbhoG0/CXGWLPNqHkLxFfOsUHYqb70yeXJL39Zn5xHlPIlANlslcElDfe8CTE3dme3MHeqNrh2R4fSyZEgHCaqe6P2rA7t40Dh8rd4DpPH4WWsUls9qbiGPlBh/lvWxNVXJ+QAVBW1My6l8MWw5RzkuJwiOutaqYEGDfYPfkrpyYUll7sommDzAGPmIei0PcGul3lko9oeaTcRIbKmZMnzHmMrMDRSVCBVUkaMBWHrUu7c1paGhxjL3MhFji6mXgkxrJj1iyn5UyraCaXjL2Lh/WKeECGtG4FThxuSeSQE+0N/nTD8RhS4ahuCdrCcp3lcaVOzlnO9a+Iife09Y4KvcVdR4oZmuML1PgX5RQQclNwc2xWTaG0kHeoHhSDhhDEiJb5g1Hi1OVaQMIRDiFsZVcZ5aHn84ww+fWxElyHaS0t6JQA6M4z5u9WEOUgpm6oXLCZzzFUzGS8wFa0A5RKo/C0uzVKbcToC9Bl2ksiWVYhBS8c7HSflsi7KMsDpmb+S5hWxEwIgxGnapQtSD1ZYB10xjFgGiU4cTpWrTeuhmqa5hmHIQGMc66znQYUm0Whjhm2ZofDFkFLnO5NI0QFgZQg2NKnfWFumsjyXWuJMK7FFkwIm6qM0oAFGNesSpGoD4gjWax1swmrBk93HaF1Ck6TQ13R6J7UJlxvqjoLmDXRDW7ZH98F6qw5QlmWbOwLEKbrOaLezhd22vKON9et3veCGt3n11cEW9mpQS4kv8jAHkNO/goMy3MrFboUg5gMQfGHe6o78nE8uFlm06YuG7785X2UbUxlql4k4k4nlEwxmKwhWxuw5qBMJimEJMSwBBQWysCyKZs1gmP6q4azgOcHL8rJZ0C6q2fISjFmJOpcBzPyhS4aBv690QHfsY4/XNMjJ8pfZUbzBHaC3Ix6LOpYtZ68oTtisVnY0a7TTSkWd2gtp4pJXOaUPDWiJ8/tKZR/w9DQhidgI8o42dqfUvhXYezYBd3W9SZlqsQzLO5D9wiuNx/UJO7H8lqTlCyqaq01eJHhWFN82jraiARk49bFbsnpUqLdQ1O1wCeJhXCc/dMLdDrglMoekDOKNZ8K1vA48CFhwHEZyOvNThgMgQdenkgyMsI5CuHxw74D/mqrdYMEaOtyNj19py25OkpUlpgGsJgN+cjiYGLy62lCI08/YJISpbA3LSp2OjDwJ8IEt0jkm8cWPEpZrGw/zJVNdHHisPISQeisy7LeNO2kDe9B4QMQ6B+EcJ6I+U4cgN7M1Jh1SjUczTwghzTkthcMwg/wCH/h5z0HlGnq63WhMy7B26PMWqlcaHboGswrfEcJzTHwwQbKNaGeuaFjWmBCbs2VLQBQTHA1FqjkaiFDGjIRw5LOOLO+4809KytOpi6H/bT9sG/wDI7z8oFjP4jcFXsvpJKIAnSQxAzig+VIk3/Ipk4akjzRfT7PUuWx15ELM3KdlOIs5J2kHxrHR/k9o0kdbFJvZaTRYnif8A9JV8oSf/AGycSP2xu/rH9ufyj3NMaDvhJz51mbPZZfBmHhSAatTSRu+0wpt0Tv8ApITHs/8A7enuu3nWCHuOrrajhHnw+EezvZdMuYu28G6UXxjYnauuKGEKrZLAk31HDalNVbgDgTsBMDGBnbrajhJy4dBYtEkJhnGo0HSNPXQWA66KXmT1wvS0ammrV5gxhiix4LEN0rDtJY/ZuNzg+IEYFw0DithGgon0OykjtGdRz6gUgd5Giet6xpHWAqdksNhYEAKaZiZlCdhrQdIB7SW5gf8AtPODzWHZyfxJ4HgumVYJeOFd4bpBHanHIbgQh/jkfk7fHIQlZ2VrMa3WOyqmFD5/QjaE2F0RI4hL/TkOHa8ACPKKB1PS0pIq6I4pVpkmv2g4gw4rNH6JXMqnSFuXNkf6o/vjG/y4yYl/x6jhBeN32nJSo+HaK41EA/OIP7TQP5Mg7lWn2btDTnI8p+wizshyiKmWu8YeEI11N34O4/KsQ4Zjh8KNPyXIBxVuDR0dy+M+HwpOe0ZQfQlDbJtn0FxxgClU1pTVb/HrenMl9nKNBeYHQcRyhmdmcKgeTu91Ct2trmYMvPTsuq1snyABUBa56jEDxEVqMqk+HLgtTdTwybledtPfe6jM66AxJ4Q3+MHH/XGV9Up21CGTUNvZU7L6Js2LKw3/APFYP+pg/wBl/RRfUqOjuLjzkfEq5kqx2azikw3g1QS5qo54RwV6rg7/AFtAA3rrpUi5v+x0k6NHrKq2GRYXassSTTThTrCu7Q8CXSB5iE7OzgmBfbK3aLRZ1VxJ7MMK4Ko8o5sfaqlSQDg9PldVOlQa2HQD6+wXlFI0lQdVAOl2PZBbH/hnf9rjNH/nN4fCVmW0ykuKABHNThpMZpXguIlTil7HCGc8lAAAIn0I0qCIkTe6o0SLFLOtNMNKUhDE0a4MLLomah5wcLjkFpCzVzoPKH7l+opcbdJWllt9xuRjdzU1Id7T18UxJs1f8t/4T8oU036k4qU9aMLGdKHkw8YBY7UjibrTdikpLoWYDZXHlE3ynbAMp3LtvlM9QcCOJwzwKdmCc0rvyKlSLRKBxbDbD4vJDCTpQp01K911/N+2NIRgrn0cviJkumo1+UbwrS5MycnDGs2Tm0sAeANIII0IEHSt2jIrJ6xXNWhdBhwvVgYm9T8Iw6P6+UmbDX2k4ux8FEHFH9FCCf7CYk5Amt6iS392aPMwQ9usbiEIdqPArNo9GZw9aTNXcA4/Ka9IaR5b/mEk9QftJzvR+YNH8VV/mAggTlyQxDXxSxydMGYcmHkYUgZFOC4XEoizrSmZnptxiJ7PRN4HJV7+oc7+oRkyjaD6yht8EUo/F8bUhLXfkzgftegyZIkTJd6aRLevqsyqN9TBZXewlr9hHwErqAMFmWqIPsFXsljkKKrMlV1IwPEtXAQp7UwmCTHnYJf8RwEhl954LljskiY928s5qVJwKjcBn+ImHPayRhpiB6HmUKfY20yalSZ3faflIiBuzVVphgor0AAhvFiAeZHmfZGaDmEtI2QVOt2UWIK3XBxxYdc4gv7M/Nj230dSuVv/APRpt/Np9Rb4HFQ7H2N6loIZdVwg111DRQdk7W0SMPD4C6DXp1RLWu3j/uPJUrXk6yzlFJkxaeqFxA4GJkPYZqNbOuYQxVDamTGqBxuDzUlrV9Hbuzr9NalWpvxB4xQUmVGyHAbZ5IEVQ4B7D62+fdOp6VJTFVrp7vyNIn422Dkx7O03xJCYVfFu7uI8DSEBhVIJWpeTGNexmypnxUI3ilRAlp0wtB1LiZCmsaF5S/HDeEaeB+EL6uI+Uynol96ah9018aQQ+kOoSkVDo5+wTtl9GrOp7xZuIHQVhxVaMhzPwlcypH1HOeSpmxylAEmUDtKkxHvu0vPiMDcqCjQY2XXd533L57LNCljRQNQFeWMRqV2MdhLiTqHVlWlT7y7GiNanfTXrRQ54hfCHgkTHFazTHt0eCxMy5MlkVEzHQCzeAp1jna4Odha2+73BVgJZim3XkYWH9JQp78tVP/yOAeV8npHR4+ujzUoZ10Ehbsv2dx3pctzscj82B8YszGReygS3FAB9UgbbLIws8ld85m8RG8Wsbk4g60o5TQg4MSP5YWUYhbMr7pu/DTrhGF1jA0db0C7j64PwA+cAojrNFm2kEZiP/rLp0xEO2I8UbfopTM2nr1EoUqzBjgto4NX9MY4BlHH7R8RzPW9UrNkwg1DzlP4gp84g9zSILCfQ/Sq3E24cFSdJpFGmO49weRhW1gwQ1ro61hKaeIyXNnb8oP0ZR7E6usXv3Qp7QDm3rcqCiRk9MS5U4/ZzJw2NMZf3QoqUdLOE8ileXt/edq29ttUit+UJtRgWmB6cCoMdlKk54mkbbRzXI7tFJpwvz2eyh2vKDsKmSAdJNnXxEU7qrpnfKzalF34kJSZaJxBuygwGe5LPUAYQDTeM5Ty1Jpbce9KH5vnBDH6uH0gSzXxV6UZJQC69K5wou9KnnA8ZNgsQyLrttywLLNKyXYUAxzZxXCgzRJ7S/wDIdb1RngyjrYUsfSmcc0zxMJ3DNXW9P3ruv6QZvpDOY1M7HdTyjf41PSEDUcdA69V2y+kExTmlTPfUeVDFmNe21NzhvPOVzmlRzcwbLclTsHpOL1JkmWF/ASD4wHd7+zp9QE7GU2/gCNs/Ko26yy5gLpZywpUC817gMa8ILKj22GHcPpF4xZudv+l5d3AJ/wClmDZU/tis1dTdx/7lPCz+Z4fCHayDmx3iIwq+q+s0lSe+pprXRtgEnJa3X2tGdMU0ExiuijsOlYEAZhGSckZcozh6sz+I18YwadHBGW6VRsmWp+ljwC/KC7CRmZ8yfZTIM+EA81Vl5WnEYTDx/pHDWY9t3NttPMldFKrQBhxg+YHsPdUVnzmu940OeDg7PhxAWXZTb2guiRHW1X7NJW7QoOWeAMFWCDA1KDhVaXECUra5glDuy+Vc8d9KhjgF2WuF5tftJabtGwFeXyrlJmrSRjrug/p846B2Ck3IDd9pR2uo4XMbSodomTlFWUqNd0DyiTqQboCsKmL9uKXNomaGP98IWPJGfNbTtD97++EYysIW6OPapvx8AYw80T5JgFSKFSx1gU5ZoV//AA22os/4uSE8gn1VI+LHxgMa+blElgGXsmBYnpgGrvioDkpLI+1k2ef+PnGg+W76SS1YMuePvcxGuNS1vNfCZaBr6RsXpvC2H14rqSXY99F4m74MIwqR+0ejvsohnl/8fpO23IlmWWCJjGYfZRyw5/1iJrVC7wuMefQVgxgHiHXFRpksICPrgfeNOMdYNQXFT391ynBP4jrYsJlmZL9Uk+/3hyhHnvPzvw5Isptpklgwzq6hc/8AU07SqHgR+qI9zSJmDvP2qguGR3gJvJvpDMvgy0IbTRsDvBEK6kyPyIRBdOQOxewnWmzWpQk+VV6ZwMQdhHhmirezVsGIOUKlam0/huXgvSPISSZlEaozjWN8WwGBi0qFPtR0hRheG0bYTuj+pXUKrXIklxUEEo2v+sAAzDgmIXrQjmWpmoGOg0BqNYOvZAqAtd4Db1StwunEAD6Ld6XgQw3VoRwibnBVa06E+jCnrdYQkaAmE6SvM2t7xwJI1Ui3hj8VCHTnxKBc1tSHxiIhLhMyuTJDAVxprhH6jxRF8uC+SSTnw4wBhbclNfIBO2RBrjOdjEAJe7IOI2VWyysccBthhWa1uFxHpmndTZVzBOz3XrLJNlooFCx2Y9Y8yv2eo8+AQNy7+zPpUf290z9OGqmwHzOELR7N3RuZPW3gjXr94ZbPXWlTLf6XSJeBYE6k7x54AR1Bryc/b5XKQ3M8/j5UlvTV2+ys2Gtj8h5wxZU1xv8An2ShtIaOuKn2nLs5zVlkr8N6KBrh+yBLTo4pF7dMY4CXT3fmYpgcdPL4SYmjRzWw5IxEvmfI0gYCP6CGMaAhmUNLr+Y+cYNHUJe8dqQ2VBpHI/OKimzS7gFhUqE/jxWe0AzefzhHMZoPBUl2rijS8pMNLcz84kWJgSqVntTMMXbg5+cc7nwYHEK76JDZvsutmc2hnPEmOqm0OFyBv+V5LndoDvL0HwqmT7D2i1Nw7GRSeVIm51QPwh3E/K7WMbgxPg+gHwOaeXIFmKktJUmmcC7XgDSFr16lMAyI0yOVk9Gi19XAQY0QecyNyiNLsgqDLRDuavOpHSHjtD70sJ69PdZwpsfDw4bQVhpMkYoJX8XzSkKW9pFnNGz+0WmgR+R3KbayhzSEO0NLH6BD95U/YdbygG0j+J63JXsr2az02hVbwgl7h+VuHMJcLSYB63prJ8ko15aK2ppQpFGsNTLhCzv9efurCZbtCf5cg7RLp+rygPoVtLjz9lBlTszjADTt+5Um2I09yxIVj7LYLwIHlGMgeLQmZTa0Q0W1JJslTSaCXe9wq3StekYHzG+OYCYtGkcJ5SnMn+j8wmryGAGlhTzxhxUe39hzS4WHXxHNW8oz1QIqlSFUVQHGsRLsRxftwVWgjwxbXP1ZectkxHPqMrHZWKA1SLtn0t8pMLBk/f8ASrWP0YLIrCcaEVzEdKRv9WlpRxVRkRvSbZNLZlFdR/5iruzvF7LnZ2ui+wdxQFsZGBUrx+cSNJwzHD4XQ1wdldZtBrRXIcDNnqNxhBTIuAdyaTkeY+UWTkZGWpnFR90oT1hwJP4OlK4OaJJAHmYT1n9GprKOzmJLX2iQQT0harmZVSR5dFBkzLLnXM9bFOtPo3MWpM2tNQYk7RhTnCtNI2YZ3fKdzni77es/CytqcYX5ze8xHQEnrDdwf4Id4AJJRHtTutx1AXVmrvoanjAALLTyRnEt5PkWa+Fai1wroHOIVe0uYJDZ9FZnZ8Ys4A+at2jIIINx7w0UoRThmg0u2UXG9lKrQrtbYbIUqbkSZoFeMdmFpuwqYL48TSEB8kzFxKGELCbArGo1v5ciEtMlkaKQDSe3NMHhwkIIG+MRoWa4jLkiI5zV/LEzQB0cVQ1nHMjcU2aha5zuhf8AHB0KgqlomyX7Nm9nkIo3s7m5BTqdrxWJAVDJ+QWc4hgNdItgYwTVdG2FyVK8D/WC4+V+SdyhLlSFF1VY0xLmprqu1p4xw/5JcSAIvaLz5yV10qM02vfMnMG0bBfjsXnzl6be7hEvaigHnSOltMP/ACKRxLch780c5XmsMbQ7e8ARyMN3DGm1tqQVXGx5Iku3zKEnsmG2WB/LSC+af7m6UEPdhwdb0BsoXzS6p9xD4loA7w3B32Tw0WNuvRHSeij7Mg7WUdMYk54fZ8HaVm0mg4m5+gS72hK1oSffP7YrTqmm2GWCas01RFS+5GXKj5gGPxMf0wp8Wjh9pRTwjVHnCIbXNI+zHGo8WEHvXgYZ62ylq0WVvzv15AFLz7TOYUvIo2Xf3ExBtEEzJ3/CemynSEMYBs9yu2K02ha0a8D94KR4GCQAbEjaqjxDIHYnJImsDVSSdPbEAfDSnSGDDoE7PsIE6J63I30AkHGaGOlZlf0CDMZjiQgR1CFLyZaAcJs2mozaeRhcLdSwcmRYrSMLznb2w/bBwMWNQiyuDKlnDEhkIGgnvbqRyB3mQdQyWb2Sg2xpg+Zj3UnKvpLLqe7e2BaDmYq3vgIbPqT7BF1Ki45NA9J5wFOb0nOF2SijWwrGH+Sc6m4fMrdz2YfpPDkt2X0tmM127LWpwosK5tVt3PJ69EQygfxYAdqnZTtkyY5LEmhpnMdDabW5KZqu1nrgjWG0dnRkXHWYlUe6cKq1sNxSevRJNPnzHJUticaYDpFanctgPufUlSpUzhxYWga4AG9VJThEpMCs2usdVF0N/Ax5/a5O0A1HA06kRnAsUm0hGNc26EquJyAC62ute6qZLskuUwYFid+EcdTs5rCHHgrM7U6jZg69FSt2VWOYAcBHTSpU6TcLRxK5S6o4y5xupVotkw5z1g9+BkEXdkB/O/qSkZjEwXV3OF0W08Nmr6zrU6DFKd0lSYN1TmIqKCVFTop5xx1atR1TBSPqU1Cm1zcdUQOazJkucWdUGoAeMVwBtnOJOqY5LEtddjRGvNOrZSorV6a2a6OGk8BEy1swW32kp2zoO6AEZLGzLWY7XPeNObnwEEsZTNwB15SiHud4WmetgUu15MlHEvhoqTSnGleEO4hlyI660JLk4Z65cVMn9iuACke6VHMnGN3p0FN3MLiPINAGAY7CFHxH5QDWj8uuCwoz+KXtloSt0XmptwO0BVAhgxzhiAnzQEC0rkjKCYgOqUzAKak6hQHxhYcbEFNhAEqjZclO+J7o/Hh0z86QLOE6EHeAicz6owyegwJJ91P6MY1hp64IyT+q2ySEzg1/GWHQkRvERYLW0pf6VLr3bvwyb3U1gYQMyiSTkEyJ+kS5u+4B+mAA3QtLtKLJnORUNNGyn/jSAWA5rB8ZLsyfOUK152qaGgzU16I2EARknFR2grE3LrDAsp4HxWGDMPXypkhy1JtqOKsRvEw47MTXpDDGVvAEJ2k1xeh1XqwIJ1rY2jUvN2iSVNGOOcEZjtEYgj0QBG1Hs069VWxOisLdh8kTDhbNBmAjCkVwjNIHrMlrrgk4AxOo2WwAnYbyqdol43wSVOPGGmRZLEZqlkS1gNjTNhhUV2jTCPa20DTf02rYnYT4oMWOjgs26xTqlgCy61zctEXLmtvSgcD9qTWyRjEnWb8bqcbM33WiTi46eKs3qyLLlkZ0I4QoaZz4psYVCRQ5zd4wzDgzQf4zICdFkDr3HVqZwGHzhm1qeRdCRzan8TCUteS5oW9Q0zVrhDFtKJxBDvXkxBSsqSmlix1Lj4RIk/8AltnzyCYA/scPW9PWSQVxuKg0E4mGfOGHO2BBrWudYT65LTSWPeNTtI8NAhqTQxstEKlVzn+Ekeg9gs1unPm1Y1jF0DwXJ06lFrQ7wnwjT5+6WExy145tZ+cFhwBUqAOMNuNyK055ndBamkwW0HVHBzrQhIpyQfhNS8loRUAlgPWY1Xwxjm7RVFF8AzOaPY2ntAIjwjI6CpNsUk4or45yIVrqZMxB9VRzXtHhNvRJ2lGIodHsjNyitpkKYnT1v+VvJVjWppKqc3qVqeRHSC5wwxPFEY5BhVcmZLZJnaTUUAZqlVA20JrAYBFgZ9P6Qe+93cf7Rbda7P8A6wrqW83WHwPHX9pcbTo4f1yU1sqJgFM3gaV5nyjZZlbPIIshQ5qJBJON6YSa8AAIm6pT0n2+1QMeBlA61q1YMiOw7zlRqXujkMTxMT7yTDB16lB2Folx65J1fR6XpBbfj4xWHHMpMbdA5JqXkOQc8sCJvxN/FUpuDvyUzKOQJEvvI7IfwsQREe+rDIz5K3d0zmF5O12h1aj0mLoLrRjxGPWO2m8EeJt/Jc1RkHwukIkjJsq0D6olZgzy3Of3W8jFHscwYx+PEfKm14xYHZ6NR+Es+TJqm6VYU1rXrCip5hUNPyKr2rJa3DdBuE3hU+qDoEFlQ1mhxga/NRIwOwkk6Aor5OGiavGoPQRMuaLEEbPtdHdVM7b4T8nIk91vDs2XWWu9SIZoaBIMD0Km6S6Ik+RHymk9E5hFC8tToBavgDC46Z0z6D+k2Gpq3wt2f0daWKzJ6hTXugVrtoSIBfSDovKIFRwsLIH0SSpxmTGOpEAHMmHgnJh2n6S3GbgNn2us0kZxNOoNNA6BYliAP4idp5JwHEWcY9B7ylptslL/AJMv4iznxAhw5+jgPklLhGnn8BBXKdD3ZcsbpY8yYMPOk8PhEAdE/KonLcwKKKH2dmvhdMHBVOU8fpKTTb+Udc0F8sT6XuxkrvloOdflCFzhY1OP9ohrDcM64Ln/AKhn4KXk3RnUol2uwUhdMhxnanvEYet6wmXmBN55Zr91CKcBQRjfST69eyAbGgDr0PNHk+ki+2t46O6AteBjeMZdcEfCc/dYtHpTNzGWjLoBBKjcAY3dvzDuA+FsTMo5rUn0lZ86IB+BaQAXA+JxKbAzJo5qraLE0xR3WA1gUEOK3Z3iQSTqzSClVYSHgDrzQ1Z5fdYBhrGfjF6dVzSAQcPmuar2djjLM9I0Eex9FMfKU5AQjd3+88Go+lmaYPmkp9ka38SR5AkJM2t2U4004Qn/AEhWw38Sq5P7Hsa9oTNrmObP/fKOMPrGrD2+HrNdT2UwwGnE+q7arNapgvd50GYA4DZSO0lgEMcGncVyNzlzSd5H0kjYJxzSWA1VibQ4fk8HaPlUe5pu1pGz6Rh6PzSPswK/eIHnCOYyfz4qjKzgIwTsS7ZFtMvG4KDSCtOdYJpscM52ontD4wxGxNSPpJoSVAGt1A8YkOz0W6uKLu0VXCPj3TptUxf86WNzk+EN3dPoH3SY3auI9lmZlZhntPJW8yI3d09XJbE5KzMtjTOmHcoHmYbu2/x63LY3a+t6BMtikV+sI2vTwAhmQThA5pHktgkm/otSrVLziQp3knnUwA+pMC2xFzGzFztRDlY0p2ctR+EEecZ2I/k6fWEGYZ8LYO88VxMruBQHDR3z84v3VUrnf3OI4s9q9DZsnzJku7OFzbeX+WviRHHRiiYkEet98LrqtxiWgj1FuYKDZ8gWdGqe0mEaLvdG+hx5xc19TRvBPGOSm2kRm7cCPZyLlPLUoi5RhdzAKF/maEYXjMG/mPZOWMnEM9v0o8zLUzMqquitSzdARGwOFp4f0jiBv7/aUmI7G8zTCdfZOfECMGNaIA5D3WLidI62IqOQfWc/CifzERoBz4u/tAN1Dc36XTZ5ZPeXHX20vqBWG7xo0jieQCJY46Dujm72R1syH1BJr+JmPhQQO+H8o2fJSmkf4k7fge6YWyz1+zazjZ2Y8WEI+sw/lVd1/wBKHdf8kHj/APYpK05FtjmpmH4Th+WJCt2AmHVRPnPusalemLUXAeTfhT7Z6NTpeMw1rm08zHZTFN//AIBxbY4KR7R/6vgnX17qc9mlj1kcHWDhyMM5tdv6Dj7KrcDsn8ivhJlkGhI11EL3n8mbkcDxk4HZCD9EI9VlPGnjBJY7THqEvjGY3XRpFkf7p+H5QD5QmaAmZNpZTQoG3ihiDuzk3BVu+bpVnJ/pHPANxKgZ0c1HA5xCtoObYGEj3McZIlDf0gWYDWWVfUMRzr5RWXgYSUC0EyFlLUiKQ4DFhhUA06jlGDnAQ0269UCwEy73+kOdODmkq6wIFQqU4Zs+2DicbmUMDRqXySWripUfhpXoaGMZOa2EBEEpVNaO55dI19AR29bkrMmGv2bAe6DDBruoSlzNPujWJBMYL2l2uvCGFI5kJDVZk0r0szJ4lrcWlM94mpJ17oXBiuiKmiCgyMnSyazCHOqtOmmC5paJAWa7EYNk9aMly3w7NcM2j5RF9UtuV0Ck3BiukJvoup0XeFfOLsriMgVyuYT+J3hIzcg3T3ZTPtObkIq5zXDRvSsxNz5IByNOY+qRyAHWJGIj3TtBmc9iM3o64WpYXtAr5wA5mUo4XC4HW9Sp+Tp/3CeNfCMKYmQR16o96Rr661pb6HPHsU4Q5Y4/sd6n/r/it3WzF0OygPi0c+S6hewTZs81Vqqk7qDwEIHSiRhzWVnTQMUpvZ/IgQ+E9QgHNS7T5ulRzbzMKQ4dBEOaVg2ke1d5GAHO0BPhacyjS7ZK3bifn5Qzaj9ICm6k3Q7h1yWhNknWfhBPShh+8P8AHik7vzG5aPZjM3Na+BrG7wnXwW7sDopm+ij7UY6NXXCFOE9D4TjEOihS5gJNHSo09so84MNIvG76R7yqDZx3/aPLyo6Ei+pA1Tl6Z4l3VPOBu+kznvdZ1/WDzWXyveBNE3M6mv5YqC5uTuah3NM/oNwQpNovn1JPMH+WGxv/AJdbVu6boasOSc0uSf75xsTv5cvhYsaMxz+VlTgSZaADPQNh1EHC+J+EveUpgG/qlpmUlGZa7gw8GMI4gKrWkrL5eVSbstiddWH9esCUcKRnZYBOMiu9m8iIeShhCNJyuxwSQi7AD5kwpJGZWDZyVrJgtMygEojcSo+XSIuqCYBniqYIF7db0e1ymU4uVpnDG8eAABjqbRc9tm316OMrm71oJk247YsvhbJZWneJ1gAGu6phGsdTdEHcYTVCCMXuJ62pufJLSyKXDTuk56bcYZgFMxmNPlsSuJqAuNjq1hSFyeyjFFLV9cTBQ/KJvDnOnHbVEQrNc0NADYOnzVqyT5fZBZk3vg1pQsQNQI0Q+K+STDaExKQZ0V2OglWp0WDjdERHXqsBBmVt7TPGfs14MT5RGNGLgPlPOmOJQzOmn/OUfAPNo2Fg0ngOQWxOOjmstJmHPaTwCD5xsNPon4WBfqG77QjLP+vNO5l/bBDaeriUJd0AsPJB9bt2GxyP0wxYB+o2/wBpQZNjuhcR5I9mdxnQLfxCa+lxTSzpP4/+7/SNPlzRwk6eXyvESrdMGaY43MfnF2sacwkeSFs5RnHPNmH4z84oWN1Kck5pzJ1oc52Y7yYlpTGwsmpzHXE3p2KXPOMLoVIEqaxxhihCdyee8IP6pDYoDDvnjAH4pzmjWYd4RnGxSgXRMmjvNuMTYTjTVAMIQCM8XOhR0FZcRnFO3Qm7DLBmCoHKOeoTAV2AK9alCjAU3YRakAQuckzCXsyAnEA8I5nvdOa7G02xkpkxAs3ugDHRhGa4kXKGBupfWoYmLsJJMpHNaHAQhdmKDAco5i90m67O7ZawVaQgABAAOsRwOcTIJT1BBsvT5LcnOTmjpouIYvIcB3hCpWxQZYJxIIxMWoPcXQSjUaImF5S1zmDHvHPrjrwiUoNkjLmteOJ06dkO5jRkEGuJzK3aFFVw0mECYJi3G7IVl7rGtSMCcdYiUmVSF5N7fNJIMxyNrn5xUNEZJC4yulqxoWlcZRqjNQcSgmKgBIXFZLGmeHwN1Ih7ta9F6L2yYxus7suosSOUef2oBhltvRdtLxMvdewFmSnqLyEPTcXRN1zusLJSaMTFYC5ahOIr/9k="/>
          <p:cNvSpPr>
            <a:spLocks noChangeAspect="1" noChangeArrowheads="1"/>
          </p:cNvSpPr>
          <p:nvPr/>
        </p:nvSpPr>
        <p:spPr bwMode="auto">
          <a:xfrm>
            <a:off x="24542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" name="AutoShape 4" descr="data:image/jpeg;base64,/9j/4AAQSkZJRgABAQAAAQABAAD/2wCEAAkGBxQTEhUUExQWFhUXFxgaGBgXFyAdHBoYHBQXFxwYHB0fISggHBwlHBQUITEhJSkrLi4uFx8zODMsNygtLiwBCgoKDg0OGxAQGzQmICQsLCwsLDcyNy40LCwsLCwsLCwsNC8yMiwsLCwsLCwsLCwsLCwsLCwsLCwsLCwsLCwsLP/AABEIAMIBAwMBEQACEQEDEQH/xAAbAAADAQEBAQEAAAAAAAAAAAADBAUCAQYAB//EAEgQAAIAAwMJBAYIBAUDBQEAAAECAAMRBBIhBTFBUWFxgZGhEyKxwQYyQnKC0RQjM1JiosLSkrLh8BVDU4PxJJPiFlRjc6NE/8QAGQEAAwEBAQAAAAAAAAAAAAAAAQIDAAQF/8QAPBEAAQMCAgcIAgICAAQHAQAAAQACEQMhEjFBUYGRobHwBBMiYXHB0eEyQlLxFCNiY3LSM0NTkqKywgX/2gAMAwEAAhEDEQA/APz5MnnRU7lJjvgDNeN3kpyy5MU4veG4NDBoU3VYTE7JUnCjTNt6gjYBNj1vWFV0XXBkymZb3xHygQtjnSm7NIIJrLIGu8T4VgS7UicOtOCUq5lZjsx/rDQdBhTMakK0IFILrQnNewgYU2KUOXJ7T1afx+UZZEfJj/h3FvLPBICWUla7GVwa6ukVb+gjRKIcNaV+jH76n/cXzMaCmxBM2XJrtmauyobwYxoOpYuEKgmRZxxMt2Puv8oLqkBT8OviFoZJmrU9ko2FDXqKQjagJiUXYQgTbDObBFp+EIoPQVMMIfkUMQZGJBSw2hBUy3A19nhzuximxDQuT2Bob7E6b1R8xSC2SLpZvkmLPYpbCrMV2VDHoI3lK0+STtMoD1ZdRravyEOQNaUE6UsJTHMqDgvnAsmWlsj/AHlHH5RrLSmZOT5lRR6+HM4QQQNCBkhO2mxe0yriK3VGfaDSh4RMYURiySDK7GkuUFp95q8aE0hSqCIum5Fmnk95lG5B4gQ2SQkaAuWiQxJvMx2YCv8Ae6KYBrSY/JJrJAOIC7S1OopALWo436FycZJApWumpqIEakQXaUSzOR3rqhSKZusbCdCGITe6alWpdLKNtwnwjEGIzWls6kplOVMBrWgzjWRStaZ9MaLQi1wCmuHbOb2/PzjQU8tQuxOpf4h84CcXVLtGY96Ug3ELzFcd8LJzQwtAgKrYpUmlC1w+9eHTGHxSpYSEd1UZpiHi3ygSCthIRLI0sjvVA/AAa8zQRKo536xtTtaP2X06Wns9vdOgEHmVUCC1xjxRKxaNCxIsiZzL4zHPMw2M6EC2LkolqkGWVpKRlYCjIgK462bDrDOLgPEUGBrvxTi5PVVR3AN7/RThTYYHdvcCR8pTVY0x9Ju0ZGVxeVjLGqYhrwowrBczAACJPlBUxWDpw6PIxvS8ixqpo81VFPZDY7KFomX2sDvVgDm4i65aVQ4oHpoJNAdecDoYzXOIlO9rQYBnZpSQmLe9YDDC6xrXr4RWXR9qcN6CNKM9ibsygOYGZQ86gV4RJ1IPEOEpxUAuF1Mnzg1aOdgmBhxBhTRZH4+yJrOOlbtdtnin1RoMKBKYacR4xnMkQg0gaUH6cpBrLuHRixP8wHQxhTa24J3oh5jClnLMKhpYXaFPC9dNOcOI1rERAhLIj1u31Pu08SQIoBpIKVGtliYL43TePMYcoXMzl5IAxbim7NIl9ngFZ6YmYzLTDQBQGm+M1wydY7+SDmmZGXW1KGzH7yfxGGSOLhold+h4Z0394+AjZppNl1nel3tMBmUhqDd3Y2EDQtJJRpFkmmmIauAAahx2EgwoNM2B5piHjMKhOsy3UW6CxU3u/h6xpjepq6wQ3FpG9LiOrgl59hQYO9lXDR3jTUQucxPvQw2BPWwoljn3y4IK5JkOftQfdlEAbcT4w/egjJHu3jSN6Zsfo3LUhr0t9VdOGrGA1xJuIQdYWulcpWVCTSULwwwJNd1BTpFATMKcCFFtKsuKpQjYTjxgyiAEnbLROmMSyktpomOA00HWBMWVA0ZpSWznDNvwg3ROFM9gf9UcjC3Wlq9FPaSoqkllB9o4/PwiOnNPBhIuFvALjuGO+mrlDwUDEJ6Vk5aVKn4ku08MOMGYS3K7aZXZ0uOtBpV613A4co3h1LeJfC2TqV7QYa1NflE/RP6rAtk01pQ7mHgRBDTKBIRrDbnRiaHEUKqFNdh/4MO6UgA0dcVlMoS1xAZDjepdofhFPGAROjrcjGo9b0aTlwEFbhcHQt+vIPQ9YAt0PpYtnr+0SQ4Vwws87A5ij06r5xnOtErMbJTM/KMmZi9xiBS7SYMNGCrQkayYXvfI9bUzqPmN6RkWOU4LVKU9l2ungDTCD3wLsMfCU0i0TmjtIRVvLcfAg/WAkDcrAxUExCmRfSuBqi9cFNbEgcy1OsKQmAldk26SpIuqrVwZJreKlq8oYPI6KV1OUxIyxKxDSmZTpOPEMVqIRxxCI9kzWQc/dYZrOwIEsqTpJY14ZukC/QTHP7+lLtUuSACEunTdYCvU+EGxdOhYSBC+mTyR3JfdAoSzFsNpFIIzlgS3iHlKrMUj2QdQFfEmDicnIGhEEma2b5QozWMaUeTZZlO8af3vEG5OSUuGUo4sLhb92qg0qSox3GpMDGJw32LRpSN2aDVQ2zu15YQx81grFhs0+YKOqhQKVeVmGylG5QIDboTNkvbLG0o17I7QwJXeARUDeYESIKIcJU2dOe9UBEGpRQeMFojSib6E2cpzWwYrT8Auk7yDjDEAlILBYmIJgqDVtK94kcaEQuRgonJKmU1KXCR74h0srhlFfYmDiflGwg6UcZGYXK0xvNX8RBPWhjIyvhNOtj8P9Y2ErYxqVYTlnC76uilUAPGhiRfezY880RTi8z1oQ5mQUUVWaBjiAQ3ILngh5FygYNkJTU9mtoDnNcaWQd2IJineEiQlwgZ2TsmwOowlTAuNWEtqDpETUYDexVAwnK6G9jdheuXl+8RSlNFGYHpDh2uyXDGSHJQqaSgoJwIbCuymJPCFgzIKaRHiHFEnWGctSZUxae0t8DmRFJm0pMlTsUyaFBMstQZzMZeooDEmjQDPFZwvJ0or5ZmACkoU0jtlYHd3rwijXFuSXuwc1h8pTHBHYy5aHGrKzHDQSGx06IHe1fM7Aj3NLPT6lIzJ+cB5NdYRh+mkKMRMkn0tHAJ4aGwBPn/ZRcn2R3bCbLamtqeUE5xPP4RmBMdb1nKM9VajCW5GFaig2UwgmmRfSg2oIyS8iSsxqXgpIqF9RT8RNOFIW4zRJByC0MlN92633QbzHkPEiKYSTZTxgC6Gq0ri9RnGbzgFrgYglEOBEyEzYElFh2ocjNhMANeOiKCi4gk29UpqwYF+vRHyhkMKvaKwC1/ETTWcdMQY1ziQBbWmNVos431JSVZ6qaOTurm3EwwaJhA1IuUA2MV9UjeoHjD4CgKgOSK1lFe8CRouhR/KphS060wcNSLYsjTJgJVqAfeqOAoBALVu8vCyclOM+Gs95ugBPjGDZWLwM1uzLNlPUVbehWtdrKCIxDozWDm6k9NygSazZT5hQidiNwpGuBYlYRp5JC3W9mBUMxXUXJO7EAdIUNaDJF00mLGFLZSSKS672A+UP6WQ03uiTZ1FoUlIdZxPO8acBGY3WZWcQcgsS5ikd6bK3A48O6PGHGH+KQzrQWyiimgx23QYBBKKBOygWPdYKNFZYr0UwA10XRJboXUtMyn2ybinzWGhy3hXwtc3/VHMwIKMhaWwsalUw0jPjSIlzW5lUuclQsGRzjWXMvYXRVUBOkEN5Z4aHE2CUuaBLiqdqlWmWgVlMsZxSZSu+jV4CI4mtdnszTs8YsNuSU+hTAoZWFD3qLV8eNQDFqbRUFjvMH5UnVMDsJB3W35LsvKF1aTJLuKbRU7SQaDPgIdtF0yJSPqNOpO2TK8oXTLky5bgYGky8ONcc5gGjrkdeQTNqGIkHr1Q7Xk2ZOXtFcMK4g0z66MBhzjPeZi/HrgsxoAyHBAXJVrQC4FZdSNX8mjlAHhd5nSsYcL6EzZbHMLAOsxDXOJbGnHugdYLnAC99iwB0BM27J8uWB9WJjH1mIIofiC+JhmPxCw63pHMw2n39lGteTqjG+VGjtEpyDVhWuk5XTQcIM2628Fix2RK+pMp+Hvfqh8TglIBTE+fZUFHkTi/4iFHIGvWFLnGzYTtY0GSgHKsmlBZwF95vNjSAcWkpgGLljyuErdLqNVAabu8MY0WQhMWeerNfDzQa4ihYHb61R1hLZBNB0pjKU4UH1l0UxDVVjjnxWtDhpOaKU6piGlSdSGKSExY7TRRUPTHOPZIwoCMfDZCtcJt1wTOYYvHW1c+rbBVKtWtSSPmeQhi8E3+UA0jJL2i1MuHgcfAEco0ISAtiWWArnpXPWnI4cow8kSTlKLZ3ADK02imlQAMToqSDQDTGzQ0ZK1kyYZT1LyymagIBO5s9NPy0LYjCDdIWwcZB3myVy9IQm9fREYm6w9alK98E40wGGOMBpDZBzVHAuMjJR5VplKpHaq5ObB6D8mfhDXJWi0dckr2AZsVwFasKiumoqBU7hDTZKGrf0GXoEw01uQoFMSWIAr/AHtgYkwYvvo0uh+rDHVfZtGwmBilaIS8yzgrRZQU5q0oOGkk8Pk7XFKQEg+T6HHHcD54RpRhYtNlwASW2PtUJPQ3Tyhe8GtPgK7I9HHZS7G6oz1z/wAOc8oxfadCMXhND0Sc4gTCNBEpqGAKrUS0q03pLOAupcRaUzkn81RjuiIpDHiOfoLei2OWgD3v63SBt027gxA1IQg/LQRSGk3ISgEZBJVJONN5NYeGjShJOaasdlaYwRe8SaVGaAxuM2RccIurVosos5u31dqY3ABQ6iaExMOLpLGZfscuYSFkgF78IOjSg/4pOzXjd1Gh/TXrDNrAab+X9lHuWzI3n+gmsnrLKl+xq9e6RMdRXbV4Dqpe4hyoGYQCM/VfZWn2rB2qo0Fc3n4w9OMNnKbhf8YSIyiSQZiJNGm9KUk8SMDthhSYPEEC4luFDtGViQVRFlqdCIFrvpSsJc53TgAZLEhpjLQLMI2IfIxiwnNAOboWO0Va1M69q9Uce9WGDIPkg6pKSmy3bG5XbRmPUmHIgZQhilY+juM6ED3APGBhm62LQvgmscyI2D0CYELtxag36e5o5xKTkntCM0tSw7Nn3so/Tm5xNz3EeIBVa1ou03TH0uaGPaTDtK5zzijGMiQFBxORWWtB9lplNRIPlBEjNYxoX0q0PXDqpPhAIGtETqR5SXjjg29h4iGG9I6R5JxcmVwJqBnKm9QcwIw8mlaZjxe6OzKoK9xgowDDVqukAnHRCk6LowkCwYgXAa5lCHAnZTYM8ECBmic8k3ZrCNNxPgqa6tEDHeFsNpX0/I80d5SoAzs3d+cEPZMStheRMJVXlofrX7QjMFrTqIzrjwoAEZpyRlaR7MhydBDeREBrH6UHOAyQMpz5kygVJgWuZiQteVK84q1jhcJS9jrFLyLEQL0woig40Z2Y8AQMf7EJijTf0TYMQysis4Zvqhdp7bkljtu0oDqvaNsTxlufXXkqYGnRZYeeW9sBVGJrUnGvq1APOAXFvmU2EOvFl1bTNp3SLuj7M+IJ6w9ugkg9FBmZQuL9qh2OiCvOjdIPiN3GNs70jmNdbDPBYlW+Uy1cStl0hTX4jSkNjfNjy+EootAsI2k+6Xm2iSB60kH3g38o84ABJu7rcqECIAPW1N5Mtqy2DJOlBtDBwRuILCkO2IMnPR1Cm8E2APW9CtGUVqT9Wzabj4cKA+MYEAQ11tyLml1nNPP7Qktbk92WTxr5CFccQuixgYbLvbvX1QusitehhHgOVGnCVQm29SMazNrXgAeBJ6iM0ELEgoH0on1RLpuqeZqY0mIlCBMx1vXyW6ZLNVuj/bXxpWNBjNKY1JyTlu/QTSafhJH6oi6k4fiVdtQRBAXJ8uoLIJpA1EnDeJkWawOMZ7RO6AoF5YJJjZHuu2Cy2d1JmzKEey94V43iISsXU/xpk+chVpQ83qQFVmWOXIUOjuEoCSjVU11q1Q3DlCMHe+ICD633hqLnFhLXXHoP+5SrXaJb4rLSupgcf4AKc46QamRcCNZv7LmBYIAbHofklRbRTQFrXMpbDZ3h840eQTTrJRrLbCuBdgN94dVFOcKGQZTF0iCjTZQmUYAnQSK599OkMXIYRoTDpOkhQQtDqz+AI5wsQcQWxTYoEyeScR+Y+ZMNJIlC0wiTLACpYHgKn+sBhxG6zhhySEqRjor+IgeMFzg1Zgx2VazzLrAMrE1GCgk9CAREw0PuITkltrqtPs0s90S8TnLDvCvs56V3ARjS1OQFQ6QvlyFdBYOJdNDthTXr0HAwrn4LC562LNcH3i2vQo1stzmqXi67WN3gMBFWBn5EXQcXZAodlkJWr3F2k06nCGe4EeHNTDHTfJHl5QSWaywrHauHMgDkYlfWrFrco4osy3zpxo0yWg2a6U2U6wrKYAiSfW5WJvMBT5tnmNMI7RZmfvXj0JApwoIqGtZlpS945+a7NyaJLgzMaUqtDvzgEUgmk9zbZFI2uwOgm+W33SNptM1mIlFilcFVadFEXAaMmjd75pBMeI8VQkG1XR/0tdpT5msKRTJlGHa15ixW8AXeyl5vWLGvWuPCOeCLrpibSt2nLUoLQSEL/eY3hwW6OpgGTphM1gGamz8qOy3bksDWspA38VKwcITAQgSae0pb4qUjQTktIT0q0yxnlV/3WENDtamY0JpZ9mb1lmJ8RI8T4QYhLfyT9nybZnpdtYQ6KuoPVV8YQwc+ScFzdHFHfIbjFbYzcVI/nNYIaIs4JQ8zGFcTJ07RM7QDVKH6TA9CsXAZtVNmkBR/08ytMTfYVOvPgNkPTaf2vsU3uGjmgfS5A/8A5z/3W+UMY1Jb60GXlBVaqIynY1fIHrAcGkJmSMzPBM/S7/2gRdtwqfynE7TEy6poIVQ2npB2LDoUY9nNlDb2l2o4VjAnSlMA2lMKLQy4tKcf/YWHDu45oDpHX2tLScuXwhNYm0ohGkqww4XIwxG8jraicOUHrYuiWorRZZG2lehhibSkETELE/KbdmJVxQgNbqnSd9YQOxXPJOWYVlL7/wCUwGzujwAigwpDOtbWynDE8TTxENICWCVs2VhiGoN4+YPSAS1YBwN1xJcxq1UOunAnrn6wuSbNMpIVB3VmKSDXujCuokmmka9sZxlZrY0rkqa0sG6p3kY7q6OFIFtCaTpQ2tjNTtAxoamsz5g6NYjBsCwRLpzKDabSo9VQBj7QPHMMYY3SNkZpJJ1KfUg5+8WJPQjCBdPZaSZiSJa7KmZ5HHnBMFLkitaFJqyPXRcJA/Mp8YBJNkQAEwGV6YFDroDzoQekYE6UuHUif4myi4JiNtL4U1XTXGNYXRgmyHaVmBb5RrtaVRu5X4aEwIxGxRs3Qpxmg4mtfd+ZrDBgQLpUTJ+TjOa6OzXa73QN5hXuwqgvkqqejSqDWaGIziUtQPjrd6wGuxfig6RmjycgyyLxvAUr3piKeGB8Iz6gZY6d22JStDn/AI7vjJK/4KrMbjCg1nNzIh4AF3BBz4jwnmht6PMcFeWTqqT0AMYAaFsZ0rUv0WmEYvL90MQRvqsPBi6HeCYC+Ho+qmhz7HH6lEaRkES4xdPWPIT50oAcKsZZG72j0hzjiI62KeJkzK3asjz5ZF5bur1RxwpzpEMeK0K0QJlOWS2mXRAsy8cCzTmVQTqpQU5wmEH6TSRnxT7zXBp28pddbQ+HBiATxjNNrdc0rpm4Uuf2r1AnzJlNCEMvNSY0uGjabfSbwnTsSjWVxgQAx0tMGb3QAesAPGvddEtnIIhs7Kwqa7gy+J6we8R7s523owtYBoz0Gx73O6TDQ6LBLac1tZqn7Ms7alRqwoeGiahDR6rYHOPgBKNKacTd7N6gVxlrXkSISpWaxuORh16OSZtNznd2Py1JpZdpNAwKAHP2YOB0YVHMw4c11xdShwsRCE2S5jVoRT3KNwGk7KxVsOOHnZSqOFMYj8oMnJjF7t+pzUIAx4MfCFc2MiN/ynZUP7AqtJsdpl50LLrEytN2I8IU5psYNkNps0ghpbhRjUEEjfn5Q/ehhMtukNIugtdAUy2ZPLgAMfil3OZYgiFDmm881SCLBcXIUxAGYFl09mwzb6nwgkONmpcTRdy7abRIHq2eYMPvVqdtajpBAc0QefwhDS6RyWWypKKXRIRTSl72t+aleEKWkmZRBhfWe2ohvY10d1cNxGMP4TZzJ2xyCTxgy10bJ5krNpyjeN4IhY5yUT9ta8YXCP1kBPOsyps+/MOArsA8IdrXRaSgXNGdkUZJdJfaMCBqIAP5s/CsLWhhDdJ69U1I4yY0deiQmspxKH+IDwWNcI5oK2lVNQHHx/8AjGzRvrT49IF0ywdpJx5QFsKiB0GYEcTDeqWCjC2gCiuQTtNeenTC6UYXXtjMLomlhtw5/wDMEkaUMJ0LcqbNA7szDVfHhXCDDUJMogtM4GpdVrrmj9xhCBrTwc4VOzZYZFpMnyH1DvMw4qRXiTGxDITuS4MRmAn7BbLPMVmzuoFBfCBq10PiaYYAwzXxYjriEppzl1yXJ4mSu80lqHS5qmOqihabjBH42j1Q0wZ9MkpLyg4rglDhQXQOMIbiCVVoAM4eaBaGYm6zooP3angKAk86Rg1oWkuQLNKQHFJj01L/AMxTFH4hIWk6euCq2XKZUECRM2d3+6QrzjsRx+kQANR2fa+tBDKW+tRidCVwppOBgscAIhK5pmx2KY0jHGu9kI8jGmUfJEXJcw4qFbYGFeRIJ4CMS3WsMWpVbI0yUKrKeWaYlg4HPRETQa+Md+KbvnAFrTAOjJHs+XqesCNquD4msOWQdHXkkkEZQmltyuT9eoBzrNmUB46DxihrYRpHoJ5JBT0RPDnCWtWQATel2mSQfZMypGzbCjtDXZk7j7omk8aOXtKXFjeV9w76GvBhDYMV2zuPshjizo3hU1mB1CqUQ/dvKATs0CFbLRB5HjZFwBMt5/aVtFjtBzFh8fyg+pWmP7hDseRZsw4zbp+NieQgueGi8nYfpLDibAbwmZ1htEuqK0xhpN26p4nPyhg5oIIYNsTwREkfkeK4kmYB3JOOygx1nMTyjneGl93R5aAqUyQ3SfNSrbYJtauLvA+AEXFOMrqZqgpd1AFCW4L8yIGE6kZGtdk2qSM6s29wP0mGxwPC0T5yfhMANJ5KnJ9IpQFAl0fhI84g81nnxEck4bTGUrM7K1nf1pZbfT5xMUYMjmUwqQImy3KmWEjvKRuJHhALak2JG485TS2MgfX6goc2y2HP2uGqrVHMecWm1pn0HsIUfFNwAPU+5lZpk7XMO0RA/wCRo9l0Duov7rxZtxOFF4iOwusoBiWdccacIUeaourQaxuMHwoXWbrMaLebrAIRkDNNyMj2g49mwGtgQI2EoGowWViTklyAszs/4cedKwA6Eh1puz5OlrnC4bMeuMZAlHaa2ABwGYVqBuGMLARBOlcmVJ7oO2ndB34+UMHHSUpaM0XJtid3CKVUn7or8vGEe7DmqNBOXJan2KYpNVnV1tRB1B8YYQTAM+glIXR+VvUx8JU2OvrdZy/tg4TqK2ML76Emk/8A618o0dWWxenFbl5Plk0WYa6q/wBYIpONgsawAkrtpsglmjHHd8om2DketyabZdb0OU+NUa7uvDrQw+HWlxakxMmzGFD9YNt1z+6BBGtaWnOEuqCuIKjagpXio8Y2Io4VyZMXMplD/aUnrXpBBK2EDQt2W32lMEtQQagGA5BaQppsdci/XmiHuFgetyDOnT2PftCtxb9sNlr4/KXYNw+F2QhB+0Y7FHmTAMIhWVtlpUdyUKDTMmMeNBhC4ZRmFidlGcxF+bJ4UUc6kw0EIWSkyfQ1WZZ03EzD4gRiyc/ZEPIy91wZQxxtI+GV8l842AR/SGMk/wBpg5YH+rNI/CGFekDD5rTrCBOy6oOCTG95pg8Hhot+SA80s3pDXAympsZj/MSYQtcMinBbpCWfLv8A8CnfUQwadPNYxoXy5Td/Vs4OxanwiuAxMKRcBpXPpdoU1WTNT3DMXzgWjJNF80z/AIjMOLLaK6cAepSsS2cU8DWotptKKcUx2gDyixB1qTb6EJpomUCyVG3Gp36OkHEAIhGIMzsT9hyaajAecKHFpkIkqz9LmJ3RMYAaFYjwIBhXvLjJKVlMDILk0znFAXO0sawsk3mEwhuhYk2eg7xvNqqWpv0RoMyUSQRAXZhVRnFdg8oMa0s6kq1uUaC280EHCTpWlFXLN1SBLTZWvPPjAawB0lF5JEBGsWVLR6yGlPuUFPOD/jsqGMIJ1G/A+yU1nNs5xGjMgcFdsWXJc/6u1orHMJuYj3tm0cY2Gqy2jUjhYZ0HXr9Up6Q5IMhhdoUbMadCYcU5EpSSLKZIswOcx0UqAcbpHOtK9FZsmoskzFqt3OSMTsXRWOPtZdRqYJ8J0DPb1CXsDx2gODh4m3nNuzzHmoFptmOCYa2xPPN0hRBXUVPedXPWKKZCH2uqC0wZWVfJHpG0nOgcbcSBsrFnup1Ww8R5jr3UDTe12Om6DqzG73VCZ6Tyc62dt7NXwzRFlKmBDnE7PtUe+qbhoG0/CXGWLPNqHkLxFfOsUHYqb70yeXJL39Zn5xHlPIlANlslcElDfe8CTE3dme3MHeqNrh2R4fSyZEgHCaqe6P2rA7t40Dh8rd4DpPH4WWsUls9qbiGPlBh/lvWxNVXJ+QAVBW1My6l8MWw5RzkuJwiOutaqYEGDfYPfkrpyYUll7sommDzAGPmIei0PcGul3lko9oeaTcRIbKmZMnzHmMrMDRSVCBVUkaMBWHrUu7c1paGhxjL3MhFji6mXgkxrJj1iyn5UyraCaXjL2Lh/WKeECGtG4FThxuSeSQE+0N/nTD8RhS4ahuCdrCcp3lcaVOzlnO9a+Iife09Y4KvcVdR4oZmuML1PgX5RQQclNwc2xWTaG0kHeoHhSDhhDEiJb5g1Hi1OVaQMIRDiFsZVcZ5aHn84ww+fWxElyHaS0t6JQA6M4z5u9WEOUgpm6oXLCZzzFUzGS8wFa0A5RKo/C0uzVKbcToC9Bl2ksiWVYhBS8c7HSflsi7KMsDpmb+S5hWxEwIgxGnapQtSD1ZYB10xjFgGiU4cTpWrTeuhmqa5hmHIQGMc66znQYUm0Whjhm2ZofDFkFLnO5NI0QFgZQg2NKnfWFumsjyXWuJMK7FFkwIm6qM0oAFGNesSpGoD4gjWax1swmrBk93HaF1Ck6TQ13R6J7UJlxvqjoLmDXRDW7ZH98F6qw5QlmWbOwLEKbrOaLezhd22vKON9et3veCGt3n11cEW9mpQS4kv8jAHkNO/goMy3MrFboUg5gMQfGHe6o78nE8uFlm06YuG7785X2UbUxlql4k4k4nlEwxmKwhWxuw5qBMJimEJMSwBBQWysCyKZs1gmP6q4azgOcHL8rJZ0C6q2fISjFmJOpcBzPyhS4aBv690QHfsY4/XNMjJ8pfZUbzBHaC3Ix6LOpYtZ68oTtisVnY0a7TTSkWd2gtp4pJXOaUPDWiJ8/tKZR/w9DQhidgI8o42dqfUvhXYezYBd3W9SZlqsQzLO5D9wiuNx/UJO7H8lqTlCyqaq01eJHhWFN82jraiARk49bFbsnpUqLdQ1O1wCeJhXCc/dMLdDrglMoekDOKNZ8K1vA48CFhwHEZyOvNThgMgQdenkgyMsI5CuHxw74D/mqrdYMEaOtyNj19py25OkpUlpgGsJgN+cjiYGLy62lCI08/YJISpbA3LSp2OjDwJ8IEt0jkm8cWPEpZrGw/zJVNdHHisPISQeisy7LeNO2kDe9B4QMQ6B+EcJ6I+U4cgN7M1Jh1SjUczTwghzTkthcMwg/wCH/h5z0HlGnq63WhMy7B26PMWqlcaHboGswrfEcJzTHwwQbKNaGeuaFjWmBCbs2VLQBQTHA1FqjkaiFDGjIRw5LOOLO+4809KytOpi6H/bT9sG/wDI7z8oFjP4jcFXsvpJKIAnSQxAzig+VIk3/Ipk4akjzRfT7PUuWx15ELM3KdlOIs5J2kHxrHR/k9o0kdbFJvZaTRYnif8A9JV8oSf/AGycSP2xu/rH9ufyj3NMaDvhJz51mbPZZfBmHhSAatTSRu+0wpt0Tv8ApITHs/8A7enuu3nWCHuOrrajhHnw+EezvZdMuYu28G6UXxjYnauuKGEKrZLAk31HDalNVbgDgTsBMDGBnbrajhJy4dBYtEkJhnGo0HSNPXQWA66KXmT1wvS0ammrV5gxhiix4LEN0rDtJY/ZuNzg+IEYFw0DithGgon0OykjtGdRz6gUgd5Giet6xpHWAqdksNhYEAKaZiZlCdhrQdIB7SW5gf8AtPODzWHZyfxJ4HgumVYJeOFd4bpBHanHIbgQh/jkfk7fHIQlZ2VrMa3WOyqmFD5/QjaE2F0RI4hL/TkOHa8ACPKKB1PS0pIq6I4pVpkmv2g4gw4rNH6JXMqnSFuXNkf6o/vjG/y4yYl/x6jhBeN32nJSo+HaK41EA/OIP7TQP5Mg7lWn2btDTnI8p+wizshyiKmWu8YeEI11N34O4/KsQ4Zjh8KNPyXIBxVuDR0dy+M+HwpOe0ZQfQlDbJtn0FxxgClU1pTVb/HrenMl9nKNBeYHQcRyhmdmcKgeTu91Ct2trmYMvPTsuq1snyABUBa56jEDxEVqMqk+HLgtTdTwybledtPfe6jM66AxJ4Q3+MHH/XGV9Up21CGTUNvZU7L6Js2LKw3/APFYP+pg/wBl/RRfUqOjuLjzkfEq5kqx2azikw3g1QS5qo54RwV6rg7/AFtAA3rrpUi5v+x0k6NHrKq2GRYXassSTTThTrCu7Q8CXSB5iE7OzgmBfbK3aLRZ1VxJ7MMK4Ko8o5sfaqlSQDg9PldVOlQa2HQD6+wXlFI0lQdVAOl2PZBbH/hnf9rjNH/nN4fCVmW0ykuKABHNThpMZpXguIlTil7HCGc8lAAAIn0I0qCIkTe6o0SLFLOtNMNKUhDE0a4MLLomah5wcLjkFpCzVzoPKH7l+opcbdJWllt9xuRjdzU1Id7T18UxJs1f8t/4T8oU036k4qU9aMLGdKHkw8YBY7UjibrTdikpLoWYDZXHlE3ynbAMp3LtvlM9QcCOJwzwKdmCc0rvyKlSLRKBxbDbD4vJDCTpQp01K911/N+2NIRgrn0cviJkumo1+UbwrS5MycnDGs2Tm0sAeANIII0IEHSt2jIrJ6xXNWhdBhwvVgYm9T8Iw6P6+UmbDX2k4ux8FEHFH9FCCf7CYk5Amt6iS392aPMwQ9usbiEIdqPArNo9GZw9aTNXcA4/Ka9IaR5b/mEk9QftJzvR+YNH8VV/mAggTlyQxDXxSxydMGYcmHkYUgZFOC4XEoizrSmZnptxiJ7PRN4HJV7+oc7+oRkyjaD6yht8EUo/F8bUhLXfkzgftegyZIkTJd6aRLevqsyqN9TBZXewlr9hHwErqAMFmWqIPsFXsljkKKrMlV1IwPEtXAQp7UwmCTHnYJf8RwEhl954LljskiY928s5qVJwKjcBn+ImHPayRhpiB6HmUKfY20yalSZ3faflIiBuzVVphgor0AAhvFiAeZHmfZGaDmEtI2QVOt2UWIK3XBxxYdc4gv7M/Nj230dSuVv/APRpt/Np9Rb4HFQ7H2N6loIZdVwg111DRQdk7W0SMPD4C6DXp1RLWu3j/uPJUrXk6yzlFJkxaeqFxA4GJkPYZqNbOuYQxVDamTGqBxuDzUlrV9Hbuzr9NalWpvxB4xQUmVGyHAbZ5IEVQ4B7D62+fdOp6VJTFVrp7vyNIn422Dkx7O03xJCYVfFu7uI8DSEBhVIJWpeTGNexmypnxUI3ilRAlp0wtB1LiZCmsaF5S/HDeEaeB+EL6uI+Uynol96ah9018aQQ+kOoSkVDo5+wTtl9GrOp7xZuIHQVhxVaMhzPwlcypH1HOeSpmxylAEmUDtKkxHvu0vPiMDcqCjQY2XXd533L57LNCljRQNQFeWMRqV2MdhLiTqHVlWlT7y7GiNanfTXrRQ54hfCHgkTHFazTHt0eCxMy5MlkVEzHQCzeAp1jna4Odha2+73BVgJZim3XkYWH9JQp78tVP/yOAeV8npHR4+ujzUoZ10Ehbsv2dx3pctzscj82B8YszGReygS3FAB9UgbbLIws8ld85m8RG8Wsbk4g60o5TQg4MSP5YWUYhbMr7pu/DTrhGF1jA0db0C7j64PwA+cAojrNFm2kEZiP/rLp0xEO2I8UbfopTM2nr1EoUqzBjgto4NX9MY4BlHH7R8RzPW9UrNkwg1DzlP4gp84g9zSILCfQ/Sq3E24cFSdJpFGmO49weRhW1gwQ1ro61hKaeIyXNnb8oP0ZR7E6usXv3Qp7QDm3rcqCiRk9MS5U4/ZzJw2NMZf3QoqUdLOE8ileXt/edq29ttUit+UJtRgWmB6cCoMdlKk54mkbbRzXI7tFJpwvz2eyh2vKDsKmSAdJNnXxEU7qrpnfKzalF34kJSZaJxBuygwGe5LPUAYQDTeM5Ty1Jpbce9KH5vnBDH6uH0gSzXxV6UZJQC69K5wou9KnnA8ZNgsQyLrttywLLNKyXYUAxzZxXCgzRJ7S/wDIdb1RngyjrYUsfSmcc0zxMJ3DNXW9P3ruv6QZvpDOY1M7HdTyjf41PSEDUcdA69V2y+kExTmlTPfUeVDFmNe21NzhvPOVzmlRzcwbLclTsHpOL1JkmWF/ASD4wHd7+zp9QE7GU2/gCNs/Ko26yy5gLpZywpUC817gMa8ILKj22GHcPpF4xZudv+l5d3AJ/wClmDZU/tis1dTdx/7lPCz+Z4fCHayDmx3iIwq+q+s0lSe+pprXRtgEnJa3X2tGdMU0ExiuijsOlYEAZhGSckZcozh6sz+I18YwadHBGW6VRsmWp+ljwC/KC7CRmZ8yfZTIM+EA81Vl5WnEYTDx/pHDWY9t3NttPMldFKrQBhxg+YHsPdUVnzmu940OeDg7PhxAWXZTb2guiRHW1X7NJW7QoOWeAMFWCDA1KDhVaXECUra5glDuy+Vc8d9KhjgF2WuF5tftJabtGwFeXyrlJmrSRjrug/p846B2Ck3IDd9pR2uo4XMbSodomTlFWUqNd0DyiTqQboCsKmL9uKXNomaGP98IWPJGfNbTtD97++EYysIW6OPapvx8AYw80T5JgFSKFSx1gU5ZoV//AA22os/4uSE8gn1VI+LHxgMa+blElgGXsmBYnpgGrvioDkpLI+1k2ef+PnGg+W76SS1YMuePvcxGuNS1vNfCZaBr6RsXpvC2H14rqSXY99F4m74MIwqR+0ejvsohnl/8fpO23IlmWWCJjGYfZRyw5/1iJrVC7wuMefQVgxgHiHXFRpksICPrgfeNOMdYNQXFT391ynBP4jrYsJlmZL9Uk+/3hyhHnvPzvw5Isptpklgwzq6hc/8AU07SqHgR+qI9zSJmDvP2qguGR3gJvJvpDMvgy0IbTRsDvBEK6kyPyIRBdOQOxewnWmzWpQk+VV6ZwMQdhHhmirezVsGIOUKlam0/huXgvSPISSZlEaozjWN8WwGBi0qFPtR0hRheG0bYTuj+pXUKrXIklxUEEo2v+sAAzDgmIXrQjmWpmoGOg0BqNYOvZAqAtd4Db1StwunEAD6Ld6XgQw3VoRwibnBVa06E+jCnrdYQkaAmE6SvM2t7xwJI1Ui3hj8VCHTnxKBc1tSHxiIhLhMyuTJDAVxprhH6jxRF8uC+SSTnw4wBhbclNfIBO2RBrjOdjEAJe7IOI2VWyysccBthhWa1uFxHpmndTZVzBOz3XrLJNlooFCx2Y9Y8yv2eo8+AQNy7+zPpUf290z9OGqmwHzOELR7N3RuZPW3gjXr94ZbPXWlTLf6XSJeBYE6k7x54AR1Bryc/b5XKQ3M8/j5UlvTV2+ys2Gtj8h5wxZU1xv8An2ShtIaOuKn2nLs5zVlkr8N6KBrh+yBLTo4pF7dMY4CXT3fmYpgcdPL4SYmjRzWw5IxEvmfI0gYCP6CGMaAhmUNLr+Y+cYNHUJe8dqQ2VBpHI/OKimzS7gFhUqE/jxWe0AzefzhHMZoPBUl2rijS8pMNLcz84kWJgSqVntTMMXbg5+cc7nwYHEK76JDZvsutmc2hnPEmOqm0OFyBv+V5LndoDvL0HwqmT7D2i1Nw7GRSeVIm51QPwh3E/K7WMbgxPg+gHwOaeXIFmKktJUmmcC7XgDSFr16lMAyI0yOVk9Gi19XAQY0QecyNyiNLsgqDLRDuavOpHSHjtD70sJ69PdZwpsfDw4bQVhpMkYoJX8XzSkKW9pFnNGz+0WmgR+R3KbayhzSEO0NLH6BD95U/YdbygG0j+J63JXsr2az02hVbwgl7h+VuHMJcLSYB63prJ8ko15aK2ppQpFGsNTLhCzv9efurCZbtCf5cg7RLp+rygPoVtLjz9lBlTszjADTt+5Um2I09yxIVj7LYLwIHlGMgeLQmZTa0Q0W1JJslTSaCXe9wq3StekYHzG+OYCYtGkcJ5SnMn+j8wmryGAGlhTzxhxUe39hzS4WHXxHNW8oz1QIqlSFUVQHGsRLsRxftwVWgjwxbXP1ZectkxHPqMrHZWKA1SLtn0t8pMLBk/f8ASrWP0YLIrCcaEVzEdKRv9WlpRxVRkRvSbZNLZlFdR/5iruzvF7LnZ2ui+wdxQFsZGBUrx+cSNJwzHD4XQ1wdldZtBrRXIcDNnqNxhBTIuAdyaTkeY+UWTkZGWpnFR90oT1hwJP4OlK4OaJJAHmYT1n9GprKOzmJLX2iQQT0harmZVSR5dFBkzLLnXM9bFOtPo3MWpM2tNQYk7RhTnCtNI2YZ3fKdzni77es/CytqcYX5ze8xHQEnrDdwf4Id4AJJRHtTutx1AXVmrvoanjAALLTyRnEt5PkWa+Fai1wroHOIVe0uYJDZ9FZnZ8Ys4A+at2jIIINx7w0UoRThmg0u2UXG9lKrQrtbYbIUqbkSZoFeMdmFpuwqYL48TSEB8kzFxKGELCbArGo1v5ciEtMlkaKQDSe3NMHhwkIIG+MRoWa4jLkiI5zV/LEzQB0cVQ1nHMjcU2aha5zuhf8AHB0KgqlomyX7Nm9nkIo3s7m5BTqdrxWJAVDJ+QWc4hgNdItgYwTVdG2FyVK8D/WC4+V+SdyhLlSFF1VY0xLmprqu1p4xw/5JcSAIvaLz5yV10qM02vfMnMG0bBfjsXnzl6be7hEvaigHnSOltMP/ACKRxLch780c5XmsMbQ7e8ARyMN3DGm1tqQVXGx5Iku3zKEnsmG2WB/LSC+af7m6UEPdhwdb0BsoXzS6p9xD4loA7w3B32Tw0WNuvRHSeij7Mg7WUdMYk54fZ8HaVm0mg4m5+gS72hK1oSffP7YrTqmm2GWCas01RFS+5GXKj5gGPxMf0wp8Wjh9pRTwjVHnCIbXNI+zHGo8WEHvXgYZ62ylq0WVvzv15AFLz7TOYUvIo2Xf3ExBtEEzJ3/CemynSEMYBs9yu2K02ha0a8D94KR4GCQAbEjaqjxDIHYnJImsDVSSdPbEAfDSnSGDDoE7PsIE6J63I30AkHGaGOlZlf0CDMZjiQgR1CFLyZaAcJs2mozaeRhcLdSwcmRYrSMLznb2w/bBwMWNQiyuDKlnDEhkIGgnvbqRyB3mQdQyWb2Sg2xpg+Zj3UnKvpLLqe7e2BaDmYq3vgIbPqT7BF1Ki45NA9J5wFOb0nOF2SijWwrGH+Sc6m4fMrdz2YfpPDkt2X0tmM127LWpwosK5tVt3PJ69EQygfxYAdqnZTtkyY5LEmhpnMdDabW5KZqu1nrgjWG0dnRkXHWYlUe6cKq1sNxSevRJNPnzHJUticaYDpFanctgPufUlSpUzhxYWga4AG9VJThEpMCs2usdVF0N/Ax5/a5O0A1HA06kRnAsUm0hGNc26EquJyAC62ute6qZLskuUwYFid+EcdTs5rCHHgrM7U6jZg69FSt2VWOYAcBHTSpU6TcLRxK5S6o4y5xupVotkw5z1g9+BkEXdkB/O/qSkZjEwXV3OF0W08Nmr6zrU6DFKd0lSYN1TmIqKCVFTop5xx1atR1TBSPqU1Cm1zcdUQOazJkucWdUGoAeMVwBtnOJOqY5LEtddjRGvNOrZSorV6a2a6OGk8BEy1swW32kp2zoO6AEZLGzLWY7XPeNObnwEEsZTNwB15SiHud4WmetgUu15MlHEvhoqTSnGleEO4hlyI660JLk4Z65cVMn9iuACke6VHMnGN3p0FN3MLiPINAGAY7CFHxH5QDWj8uuCwoz+KXtloSt0XmptwO0BVAhgxzhiAnzQEC0rkjKCYgOqUzAKak6hQHxhYcbEFNhAEqjZclO+J7o/Hh0z86QLOE6EHeAicz6owyegwJJ91P6MY1hp64IyT+q2ySEzg1/GWHQkRvERYLW0pf6VLr3bvwyb3U1gYQMyiSTkEyJ+kS5u+4B+mAA3QtLtKLJnORUNNGyn/jSAWA5rB8ZLsyfOUK152qaGgzU16I2EARknFR2grE3LrDAsp4HxWGDMPXypkhy1JtqOKsRvEw47MTXpDDGVvAEJ2k1xeh1XqwIJ1rY2jUvN2iSVNGOOcEZjtEYgj0QBG1Hs069VWxOisLdh8kTDhbNBmAjCkVwjNIHrMlrrgk4AxOo2WwAnYbyqdol43wSVOPGGmRZLEZqlkS1gNjTNhhUV2jTCPa20DTf02rYnYT4oMWOjgs26xTqlgCy61zctEXLmtvSgcD9qTWyRjEnWb8bqcbM33WiTi46eKs3qyLLlkZ0I4QoaZz4psYVCRQ5zd4wzDgzQf4zICdFkDr3HVqZwGHzhm1qeRdCRzan8TCUteS5oW9Q0zVrhDFtKJxBDvXkxBSsqSmlix1Lj4RIk/8AltnzyCYA/scPW9PWSQVxuKg0E4mGfOGHO2BBrWudYT65LTSWPeNTtI8NAhqTQxstEKlVzn+Ekeg9gs1unPm1Y1jF0DwXJ06lFrQ7wnwjT5+6WExy145tZ+cFhwBUqAOMNuNyK055ndBamkwW0HVHBzrQhIpyQfhNS8loRUAlgPWY1Xwxjm7RVFF8AzOaPY2ntAIjwjI6CpNsUk4or45yIVrqZMxB9VRzXtHhNvRJ2lGIodHsjNyitpkKYnT1v+VvJVjWppKqc3qVqeRHSC5wwxPFEY5BhVcmZLZJnaTUUAZqlVA20JrAYBFgZ9P6Qe+93cf7Rbda7P8A6wrqW83WHwPHX9pcbTo4f1yU1sqJgFM3gaV5nyjZZlbPIIshQ5qJBJON6YSa8AAIm6pT0n2+1QMeBlA61q1YMiOw7zlRqXujkMTxMT7yTDB16lB2Folx65J1fR6XpBbfj4xWHHMpMbdA5JqXkOQc8sCJvxN/FUpuDvyUzKOQJEvvI7IfwsQREe+rDIz5K3d0zmF5O12h1aj0mLoLrRjxGPWO2m8EeJt/Jc1RkHwukIkjJsq0D6olZgzy3Of3W8jFHscwYx+PEfKm14xYHZ6NR+Es+TJqm6VYU1rXrCip5hUNPyKr2rJa3DdBuE3hU+qDoEFlQ1mhxga/NRIwOwkk6Aor5OGiavGoPQRMuaLEEbPtdHdVM7b4T8nIk91vDs2XWWu9SIZoaBIMD0Km6S6Ik+RHymk9E5hFC8tToBavgDC46Z0z6D+k2Gpq3wt2f0daWKzJ6hTXugVrtoSIBfSDovKIFRwsLIH0SSpxmTGOpEAHMmHgnJh2n6S3GbgNn2us0kZxNOoNNA6BYliAP4idp5JwHEWcY9B7ylptslL/AJMv4iznxAhw5+jgPklLhGnn8BBXKdD3ZcsbpY8yYMPOk8PhEAdE/KonLcwKKKH2dmvhdMHBVOU8fpKTTb+Udc0F8sT6XuxkrvloOdflCFzhY1OP9ohrDcM64Ln/AKhn4KXk3RnUol2uwUhdMhxnanvEYet6wmXmBN55Zr91CKcBQRjfST69eyAbGgDr0PNHk+ki+2t46O6AteBjeMZdcEfCc/dYtHpTNzGWjLoBBKjcAY3dvzDuA+FsTMo5rUn0lZ86IB+BaQAXA+JxKbAzJo5qraLE0xR3WA1gUEOK3Z3iQSTqzSClVYSHgDrzQ1Z5fdYBhrGfjF6dVzSAQcPmuar2djjLM9I0Eex9FMfKU5AQjd3+88Go+lmaYPmkp9ka38SR5AkJM2t2U4004Qn/AEhWw38Sq5P7Hsa9oTNrmObP/fKOMPrGrD2+HrNdT2UwwGnE+q7arNapgvd50GYA4DZSO0lgEMcGncVyNzlzSd5H0kjYJxzSWA1VibQ4fk8HaPlUe5pu1pGz6Rh6PzSPswK/eIHnCOYyfz4qjKzgIwTsS7ZFtMvG4KDSCtOdYJpscM52ontD4wxGxNSPpJoSVAGt1A8YkOz0W6uKLu0VXCPj3TptUxf86WNzk+EN3dPoH3SY3auI9lmZlZhntPJW8yI3d09XJbE5KzMtjTOmHcoHmYbu2/x63LY3a+t6BMtikV+sI2vTwAhmQThA5pHktgkm/otSrVLziQp3knnUwA+pMC2xFzGzFztRDlY0p2ctR+EEecZ2I/k6fWEGYZ8LYO88VxMruBQHDR3z84v3VUrnf3OI4s9q9DZsnzJku7OFzbeX+WviRHHRiiYkEet98LrqtxiWgj1FuYKDZ8gWdGqe0mEaLvdG+hx5xc19TRvBPGOSm2kRm7cCPZyLlPLUoi5RhdzAKF/maEYXjMG/mPZOWMnEM9v0o8zLUzMqquitSzdARGwOFp4f0jiBv7/aUmI7G8zTCdfZOfECMGNaIA5D3WLidI62IqOQfWc/CifzERoBz4u/tAN1Dc36XTZ5ZPeXHX20vqBWG7xo0jieQCJY46Dujm72R1syH1BJr+JmPhQQO+H8o2fJSmkf4k7fge6YWyz1+zazjZ2Y8WEI+sw/lVd1/wBKHdf8kHj/APYpK05FtjmpmH4Th+WJCt2AmHVRPnPusalemLUXAeTfhT7Z6NTpeMw1rm08zHZTFN//AIBxbY4KR7R/6vgnX17qc9mlj1kcHWDhyMM5tdv6Dj7KrcDsn8ivhJlkGhI11EL3n8mbkcDxk4HZCD9EI9VlPGnjBJY7THqEvjGY3XRpFkf7p+H5QD5QmaAmZNpZTQoG3ihiDuzk3BVu+bpVnJ/pHPANxKgZ0c1HA5xCtoObYGEj3McZIlDf0gWYDWWVfUMRzr5RWXgYSUC0EyFlLUiKQ4DFhhUA06jlGDnAQ0269UCwEy73+kOdODmkq6wIFQqU4Zs+2DicbmUMDRqXySWripUfhpXoaGMZOa2EBEEpVNaO55dI19AR29bkrMmGv2bAe6DDBruoSlzNPujWJBMYL2l2uvCGFI5kJDVZk0r0szJ4lrcWlM94mpJ17oXBiuiKmiCgyMnSyazCHOqtOmmC5paJAWa7EYNk9aMly3w7NcM2j5RF9UtuV0Ck3BiukJvoup0XeFfOLsriMgVyuYT+J3hIzcg3T3ZTPtObkIq5zXDRvSsxNz5IByNOY+qRyAHWJGIj3TtBmc9iM3o64WpYXtAr5wA5mUo4XC4HW9Sp+Tp/3CeNfCMKYmQR16o96Rr661pb6HPHsU4Q5Y4/sd6n/r/it3WzF0OygPi0c+S6hewTZs81Vqqk7qDwEIHSiRhzWVnTQMUpvZ/IgQ+E9QgHNS7T5ulRzbzMKQ4dBEOaVg2ke1d5GAHO0BPhacyjS7ZK3bifn5Qzaj9ICm6k3Q7h1yWhNknWfhBPShh+8P8AHik7vzG5aPZjM3Na+BrG7wnXwW7sDopm+ij7UY6NXXCFOE9D4TjEOihS5gJNHSo09so84MNIvG76R7yqDZx3/aPLyo6Ei+pA1Tl6Z4l3VPOBu+kznvdZ1/WDzWXyveBNE3M6mv5YqC5uTuah3NM/oNwQpNovn1JPMH+WGxv/AJdbVu6boasOSc0uSf75xsTv5cvhYsaMxz+VlTgSZaADPQNh1EHC+J+EveUpgG/qlpmUlGZa7gw8GMI4gKrWkrL5eVSbstiddWH9esCUcKRnZYBOMiu9m8iIeShhCNJyuxwSQi7AD5kwpJGZWDZyVrJgtMygEojcSo+XSIuqCYBniqYIF7db0e1ymU4uVpnDG8eAABjqbRc9tm316OMrm71oJk247YsvhbJZWneJ1gAGu6phGsdTdEHcYTVCCMXuJ62pufJLSyKXDTuk56bcYZgFMxmNPlsSuJqAuNjq1hSFyeyjFFLV9cTBQ/KJvDnOnHbVEQrNc0NADYOnzVqyT5fZBZk3vg1pQsQNQI0Q+K+STDaExKQZ0V2OglWp0WDjdERHXqsBBmVt7TPGfs14MT5RGNGLgPlPOmOJQzOmn/OUfAPNo2Fg0ngOQWxOOjmstJmHPaTwCD5xsNPon4WBfqG77QjLP+vNO5l/bBDaeriUJd0AsPJB9bt2GxyP0wxYB+o2/wBpQZNjuhcR5I9mdxnQLfxCa+lxTSzpP4/+7/SNPlzRwk6eXyvESrdMGaY43MfnF2sacwkeSFs5RnHPNmH4z84oWN1Kck5pzJ1oc52Y7yYlpTGwsmpzHXE3p2KXPOMLoVIEqaxxhihCdyee8IP6pDYoDDvnjAH4pzmjWYd4RnGxSgXRMmjvNuMTYTjTVAMIQCM8XOhR0FZcRnFO3Qm7DLBmCoHKOeoTAV2AK9alCjAU3YRakAQuckzCXsyAnEA8I5nvdOa7G02xkpkxAs3ugDHRhGa4kXKGBupfWoYmLsJJMpHNaHAQhdmKDAco5i90m67O7ZawVaQgABAAOsRwOcTIJT1BBsvT5LcnOTmjpouIYvIcB3hCpWxQZYJxIIxMWoPcXQSjUaImF5S1zmDHvHPrjrwiUoNkjLmteOJ06dkO5jRkEGuJzK3aFFVw0mECYJi3G7IVl7rGtSMCcdYiUmVSF5N7fNJIMxyNrn5xUNEZJC4yulqxoWlcZRqjNQcSgmKgBIXFZLGmeHwN1Ih7ta9F6L2yYxus7suosSOUef2oBhltvRdtLxMvdewFmSnqLyEPTcXRN1zusLJSaMTFYC5ahOIr/9k="/>
          <p:cNvSpPr>
            <a:spLocks noChangeAspect="1" noChangeArrowheads="1"/>
          </p:cNvSpPr>
          <p:nvPr/>
        </p:nvSpPr>
        <p:spPr bwMode="auto">
          <a:xfrm>
            <a:off x="2606675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2" descr="data:image/jpeg;base64,/9j/4AAQSkZJRgABAQAAAQABAAD/2wCEAAkGBxQSEhUUExQVFBUXFxcaGBUVFhkYFhkYFx0YGBQVGBwYHCggGBolHBwYIjEhJSkrLi4uGCA1ODMsNygtLywBCgoKDg0OGxAQGywmHyYsLCwwLC8sLCwsLCwsLiwsLCwsLCwsLCwsLCwsLCwsLCwsLCwsLCwsLCwsLCwsLCwsLP/AABEIANkA6AMBIgACEQEDEQH/xAAcAAABBQEBAQAAAAAAAAAAAAAAAQMEBQYCBwj/xAA9EAACAQMCBAQEAwUHBAMAAAABAgMABBESIQUxQVEGEyJhMnGBkQdCsRQzocHRI1JicuHw8RUkgpIWQ4P/xAAaAQACAwEBAAAAAAAAAAAAAAAAAwECBAUG/8QALxEAAgIBAwMDAQcFAQAAAAAAAAECEQMSITEEIkEFUWETFCMygZGhsXHR4fDxQv/aAAwDAQACEQMRAD8A9xooooAKKKKACiiigAooooAKKKr+M8ZhtY/MmfSOQHNmPQKBuTQBYU3LMq7sQo7kgfrWSg4hfX2fKH7FDnGt4yZ291D4Vfs1NXHBeHxOZLhmupcY/tnM2NgDhT6Uz9OdUlNRVssot7ItZvG1gp0m5jJyR6ctuMZHpB7iop/EOxHORgM4yYnA5Z3OMYpiLjtun7q2RQOWFVftgU/L4njYYlhypHI6WBHyI3pP2rH7jPs+T2JnDfGdjPgR3MWTyVm0tknSBhsddqvg2ax8thwy7Uq8ESkjGSgjbfPJh1yT96qf/iN7w7S3DJ/MiBy9tOc6gMkBG5A9OnPnTozUladi5Rcdmej0VjPCP4gQXZEUn9hccjE+2WHxBc7HHbNbEvVyp1RVdwniqT5KHIAB+hLBT7g451Y0AFFITSaqAOqKSloAKKKKACiiigAooooAKKKKACiiigAooooAKKK5kbAyaAKPxP4gNuFjiQzXMm0UK7/N3x8MY6k1SxcJSD/u+IyedcHko/dp/hjQ/qas7fiEMZmnQalJzJcHcSMPSsUR/MBsNvSN+ZzWL4hdvcyGR+e2B0VegH9azZ8yxr5H4MLyP4J/E/E0s5YA6I+irnP1P8qr0Tfcf8+/eo7zgchyPsAf6009/wAsADfv9q5cpSm7Z0oxjBUi38xQPptg1x8QyfvVct9ty+uc1Lt75GyPhyOvc1SmWtCyLsf49ateDcflgwreuPb0n4h7qf5fpUFlyBy5c6r+I8XggTMrjO+lRuzdAFUbnJq+OUovt5K5Ixce7g1HivwZb8TjWSJhHICWV1XZmPMONsHnvz+dZbh/GeK+UOGGLTcnUhuSTmOHkJiRsSBjBzvkdji18P8AFL1VLJZiFX5Nd3HljB5N5YUsdt/4Ve8L4hlnZp4XlZSPLRNKkryVXf1Mc++Oe1deE7S1bM5UobvTuiH4JnJv7uJQRDbxQQqMYBZNRZjvzJJrd14jYcWu+BXUhuohLDcHzHkTUz6mPPWeYUZGk17JwviEdxEk0TBo3UMrDqD/ADpqKMfl5Ux5ldXchAGOtQjIKbCNoROVMsVeutVQUn6U4stGklTJgNLTCPTqtVGhidnVFJS1BIUUUUAFFFFABRSE00z1KRDdDuaWoUtxg9qkxSZG1S4tbkKabo7zWA4pxA8SnaKN8WEJAuJUODLJzEKN1UHAbGck471b+OeJyKsdrbtpuLptCsNzHGCPPm/8VO2epFU3mQWsaxqdNrBywMmR9yznqzM2fmTSMuTShuOGpld4p4yHnW0UBY4o1fSvJc7KmB/hwfrVRIxG3T5H/eKpeC3hmlu7gn95MwHsielR7HAFTrm8EalnbSoHqJ6CublTc9zpYqUDt5zv0HfOc8/41HluBnBZQeeCQNu/OqOzhu7/ANSE20WcA762zvkbDapcH4csBrMkcrb4WQMM/NtRx/6mraIx/EwcpveK2JrXSHAEiHbcBwffPOu1fffl0P6U1/8AEV07weS64P8AZtqVsdVcYPvgj711NbyJGdKkscKgPVm9K/bcn2FVaj4DurcS84zIV/ZrbLznGXyNEK5+Jm6Hnge9SOA8MFmS6nzJyP3zgFhzzp1fDz+dOcMsBbReWPUSSS5GCzH8x/QCmnc551Gqto/9LRhe8ibeXrtlnZm/zEkmopuBtkYAwSQPseVRpZe/6/yrqJMjnVaGv4NpwHjaXCm0vAJIpBhGfc55BWPfs30qj4dJL4duxFIzPw+c+l2OyPnfAGcHTuR1+maqkBHt7V6DbKnFrF7ab4gPS3UEfu5R7g7H/WtvT5b7Wc7qMVdyNbd+tAy78iMb5B7VUmTNZ38IuJv5UtjMMSWjFNyxJGTj4t8dvYitHxJdMhx1wfv/AMV1OnlexyepjXcc+bUmF/eoNPRnetEo7GaMnZZK9PI1QVfFOQy5NZ3E1RmTw1OLTCU+tKZoixaKKKqWCig0270AziWTaoUsnvTkxqM5p8ImXJIjXMhPOrThTZTPuf4bVVS71IW8EUGQckB2ONyMZJ2pmRdtIVidTtmaW58y6u7rOy/9pC2RgKmGuGHY+ZkHP9ysNw3iZv8AiRGC1tbqzoo21OBhGYY9WWzgewrRWnC5LiG3tiGHnM8twykDSkztLMoPQnIXbcb71F8D26iTiEsaBIxdrGnskYIA7Acv4Vycm9y9jrweyj7mS8HsDbZ5HW+Qcd8kfrXd3bftd2luQTEo1yfP8gJ/l78qdtoRbXlzbtgIX8yIYwND77dxk4/8auvBlmWubljjJZVHPZQB/PP3rNJ1Jy/3c1wpxSZo+H8NLYC4CgbHp7CpDLpJVhuKvoIAoAHKmry1Vum/es1DvrW/gqQgqqMqvCkgBXUz7dcAkD5Zxn61cXNuwVtPPScH3wcVkPBxNxwpTzeKSRX788n9TV4xuLZWU+5Ii3E2p/bl/rTM21PNttjbvSSx4yOe2aBpCRMbk86lQsB9f+KFg60/+zhSc8/ehsg6MJ2P+8datfDHEDDMpz6c4b/Kdjnp7/Sq4E43G3b+lJA3q5Dcf8URk07KyimmjVcUia347bTAgpdRNGwLMAGjBOQOWTlcD51peOp61Pt+h/1rL+NmLnhMqAmT9pXTnYepCWB75AO2a1XHT6l+RrvdM+/Y8/1a+7dkAEU/AKjxjapMdbZHPgOk+1dxvTS10g3pbQ5MnxNUmM1FhNSErNI1wY/RSLRSxwGo0lSTUSRqtEpMbkWo0i1JZqjO1PiZp0M4plodSsvRgR99qkGuRTRPkl8M4dHERpA1BETPXSo5Vk/C/CisnFICST+06kznGJEWVMZ+Z375rUW02k5p97LErTJ8bIFIzs2nJT9SM+9YcuJLY34st7nn/inwubqEPEQt1bEvGWGNS4IaJuwzvT3gaHUskgypyFliYepHAGQw+2CNiK3toI5B5qj4wQf0IPuCMfSquWy8t84GcYDDqO3+lc7NjcIq9zdCeps6Q0jULWc8SeLIrZhGoM1w3wwR7t7FsfAPc1lSb2Q4v2A615HJfS8DvpdSa7K5csNOPoV6BxnBB2I+Va22NzP67lhGM5FvEcKAOQd+bnuAQN8b1ozaJNFpkRWBGMMARjtg0yE9DrkmeNtJ8GOUW12vmWkyMp5o50sD235VEuQIjh2UN/mHy+vI1a3/AOG1i+cQhCfzRkqR9M4rN8G8JywOyTWcDKoLG5dsgqvJihZiTux2A/nU1B7pllOS2Y9NxCNFDlgsfJpW9IGQDpUHctv22x8qasvEtrIyxq532GQQM78iep51c+HPDQnIu7tQ5P7iFgNEUf5W0nk7bN7VL/EHg8MlnM7KqtGhdXGFIK8hkdDyx8qrUL0slylyiulTamoD1zypjht0Xt4i2zFFz9s1MtItRA39RAAHM5NLarYbe1mo43F5jcHjwxXzQ5GR+SMkE+w5/Tvir3iE+uQ46enPy50GPF0XHwW9voH+dzkjHsqp96ZVdq9F0saVnm+sldJf1OlFPiuEFditLMsUKKdXFcAU5HGTyGaoxkR9DT6tTSWzCno4z1FJk0aIpkhDRSqKKSaENytUZzT0rVGamxQmbGmNNEU41NkU5GdnD1xXdDCroW0Mk4q2tH1R4BIPcbke+9VMg3zUzhr4b2NUyxuJbDLTMx3HLW4tp5EjvZY0kSSdcJGVBUqJlOUOT6g4AxsGrOS+PryAktLFfQJ+8VVEVwn+LHIgfL7VvfxJkEMEd1pZjbSrJhVY5TBWVTpBwChO522rC+LrF7yeMWtm0JUqyzSlQQDzCqhLOhHQ1y8qafwdnDpaqt/c3XDeJx3EAmhOpGXKkDH0x0PtXnfD+Aut20KTC2EqtJ+0svnXEukrrQFsBMZ2G+29P+AQ1je3Fg7AJIoli32zyZVyTjkdt/hqz494RjdmdYkaRmO8ksqrvz2Q/wDIzWNNY514NNNp+5ItLexgYA3t1NLvzmDHpn0IpHb8ta6ArpGnUBgfGMHfuMbH2rG8G8OzxYUNb28WQWW1hKu23IyOdgeu2fetkgAHKq5J3xRCjR0VpuSIEfrT1IKUSM+SAAAMAADHT2FYbxrxaCWWLhzOMzyIsrb/ANkhII5bajnGCds5reyNWH8UeFYr23le3TF2paRJFOGc7+nI5gY2FOwKOtWVm5aHRB4lw0wTPFp0hT6QTn0fl367VdeFbMvMpxtH6277fCB8zioa33/ULK1uR++B8mVQPVqGcE9jtnH+OtDZccsOHxBJ7mJJT6nXUC4PRSqZIx/Wmxw/e145Iln+6+eDRR2BEUmca5GLtjvtgfZQKjW1oz8hgdzWRufxu4cpIUTyYB0kR4DHoBqIP1NN2v4yJIQE4fduTyCBTnABON9+Y+9dWGVxVI5U8KnK2b1OFd2+1SI+HKO5rDR/iRcs5ReEXuRyDDSTvg7ldI69e3eraPxRfMARwqZRgk65olPPAVQCck898ACoeWT8llhgvBpzZr2p9EA5CqO241cM2DZSrgbnXHjPYZIyPerCK9c41Qupxnmp+mQcZqmpsuopE6imY58/lYH3H9KeoJCiiigCNIKZdalMtNMlMTFSiRClNsKktimsb01MRJDQo004y0iirWVoizLTkW2KckjzTK5zVrtFKplpcwiaJkPJ1ZT8mBBrB+CpXm4WE2WW1d4JFUnJERwAckkZGDgmt3ZNzFYHw0WteO3ts5Hl3SLPFy3K4V8joef2rDlhdxOjiyVUilvol/6nw9jjJ85c752QlQMe5Nb5lB51ifGTpaXto8jhEjllJZs6dJjOBtzO+w7iriy8SpdNogjnZSP3pjKIO3x4J+eK5E4NJfH9zqNpyteTRmMgDYjtttQtZeW5u4JDIkhmVj67aY5RumYnxmMjnjcHHTnWhs7xJV1IGXujjDI3VW+VDjGriyncnUkPkUClYUmaWScGs14TuvSr5BAmmGVGBpErjl8q0U8oRWY7BQST2AGTWI8FNm0Vv77SuDjGQ0jlWx0BHTtVlsr+UXgrdfBPvPDAtr+YRtLHb8QQ48g48udSGZgcHSzLqIIx+b2xL4d+D/DYn8xlklOScSyEg574xnfJ371tXthJCgHMBWQ9mHwn/fesz4s4+ztBYwbXN18QPOGEZMrt9io75rsLizlvmi44PwSxVdVvb24XPxJGmDjscbj3FcXviizt2KM4DLgaUQnHtsMDpVbx7iScOtY4EbUyoEQHmdP5m7DqftXlMshZizElicknmSeZpOXNp2R1/T/TPrrXktLweujx/Z5A1Pv10HA+f++lWlh4ktpjhJVz2Jwf414Xmu1alLqJHQn6HhrtbR9DUteN8E8V3EAAV9S/3H9Q+h5ivTfDfHBdRltOllxqHMb8iKfjzRnscXqvT8vT7vde5cUUUU4whRRRQAlGKWigCJJaZOc0osx3NSq4L1bUymiJCvZIoU1yuEUEepiAMnkKhNxuzBwZ1B9yRy2PSpnEuGJPoYl0eMko6HDKSNLc8g5GRuKruK2dnChe7l9IB3nmbHvhdQB+g/WocpE6YjsPiCxf4buBv/1T+tSre4t5fgljf/LIrfoaoYfEVkRi3t3nXoYoMR/+8gVf41YQXMjjMdmi7/8A2si/UaA1RrfuToXsXEdvgjB2rzn8WUNtdWHElQsIJCspVckRtzz2GC/3r0FVmwM+Up9gx+3KoHjCyhms5ormRY42XeRiAFI3VvVtsRnFDbYKKXBH8S8OSUJMArY64B2PwsP6+9Ul1xdLfSgSSaeUHy4YV1OQvM9Aq5PxHaov4ReLI7mJ7F3V5LbKqw5SwD0o4zucDAP071S/ipwu8tXa6tJHSN4hDKyDdEViwLHGVU6iMjtWTJgUp6vBqhmax6fJc3fiVEnS2u4mt3kGULOjoSTgKWQ+lvmBWjtLYJy68/pyrxrhH4fGWWNZHZw8etyD6stgRjJ5k7nfbavTPBltLEJ4JJfPSCTy45W+MgKpZGxz0k4zz2Pas2THHmI/VJKpGhYVxToWmnpDLIoPHV+ILGdjnLIUUDmWk9KgZPOonBrHyoIos7qiKcdTgA8/eqvxZObq/trRfghInmOP7u0YORjmTTvH/E0dqyLhpZmK6Ik+IknC56DJ5DrV9LaUVyy+NqNyZt/FniWPh1qrsC8jYSGIc5JCPSu3Tuay3BFbhkUt1esHvrrBMYIOkDJVR2AzufpvUJITayG+4iwm4g2TFbatUVuvJSoAwDgDLe+3U1m+IX0lxI0khLMx+w6KOwFb8mXSqXJboPTnnf1J/h/n/AcR4g88heQ6ifsB2HtUSumNcvyrHdnqYpRVLg7EDaNePTr0Z7sAGOPYAjPzowasLdc8OtW5apblvmdY3+wx9KjNUyVOhODO8sNXy/2ZxCMV6D+HUx1lc8xuO+OX1rALjNbv8NodUjNvhR/E7f1q2L8aMnqdfZ5Nno1FJS10jyAUUUUAFFFFABSYpaKAKnxS862kxtV1T6D5Y2zqO2RkgEjcgHmRWK8P+H3LB47LypTgy3vEdM1wzfm8tEY++5KAbYB6bbxJx+GxgaedtKAgbDJLHZVAHU1kLrjV9xJEitrWezhm2a7kKBlj/MUQHUGIyASNsioYE3iPi3h1rNouLgSTpzJGvRk7AaRpQ+w32qXffiHw+KFZvPDqxwqxgtIT204yPrin+A+FrSxjEUcSnqZJFDSOScksxG+9VvH/AATFI/7VYiOC8TdWUAI5H5ZBjcHkTz5VXUrommVrfizAwK+XJBIfgNwpCEHfV6fVt2ANQ+PcGtX0y8TunvJPiSCJgsOCPyqvJTv6id81puGcSi4jC8d1bgPG2iWJxko2Oa56diK82l8PPZ3rWeoeUymWGWVsYjHx6jgDC4bbnt70uWRtdvJq6XHjlkSyukP3Qe5mha1WKze33iMa6UjT83mn8ykEjHvyzXqRkF7bSwOQkjxFXXG66wVD6TuAeYB374NZUWQhiVVXOp1MakZeUjGmWUdFB3VD1AJpeKzGyicBz+2zL6pBg+UOh32J/XHYVSM3H8X5mnNhhnkvoqvC+fl/BG4NZ8SjxE8EMboAv7SZNSlV9IkWMblsbgEgAsPlU7hV0iXIsbZS0cMbNcSbHDv8Ic9ZGOpj86gcUsfJgt5L7iN1byThEkkgOmNn07O4Kny20gAtkDIzgVquBWFlbW4jt5owhJYuZVZpHPxO7Z9THvRPDadfoY/qu+79R8HH+/4VT+KfEEdlbtNJ02RPzO/5VH8z0qp8UfiBaWwKwyC6m5COLJGf8TDIAHtk4rCSXkt3KtzeKpkUARRKMRxAZOcEnU2cHOeYrKsVbzNmHFPM6xr8/CG7O9nw7KxF3csGnmYERwrkhEXIwCAck78sDernhN1FaEyRhrm8b4rubcDPPyU/KPc77VBJd+ZJ7Z/lTgjxVvqNcHYxemY419R38eDmd3lcvIxZm3LHmemT9qQJinQfr8qbJzS7OkvZDbpTNwdIPsCcd9qllfemrtcqfkefyNSgcti0sELcHsnAIAe4DEcslzufng1BxWx/C2zS74N5BI2klGR+VtWtCPuKiR+CrolhpA0tjJOM/wCIdxT82N3aOL6f1uOONwm6ab/czqRliFXmxAHzJwB7V7H4W4R+zQKhxrO7kf3j0+Q5fSqfwx4OSEpLKMyqSQMgr7EjuOla8U3Bicd2YfU+uWZrHDhc/LFooorSckKKKKACiiigAoNFZH8SuOzWtsq2y6ri4kWGLPIFvibbqBn9aAKLxDIt9xy3s3IMVsjTOhIId8JoGO4z+tehXchVcgD61kvDnAIOGL1lupVBlmc6mY9cE/Cmc7Cr+PimdmUEHt/Ss880FcbpjY4pOpVsD3QkBV8pkbOvMHvWfsb6SKf9mnOJQuqOUYCzoPzAdGAxqXvvyqRxi6/Z5Yy29vN6RLgny5CQER+ytkgNtgjB5ijjnB1vYPKJZJo8vBKpw6SAHGD26EdRWfeT0z58MdslcePKK/jy+Rcx3y7a2SC6XoUbIimHYq2ATywTULxpHI37Nd6RptrmMLGw3dZfQWf+76iuB03J9pnDXXiNpok9OtXilU7FZMFHBx2O4+YqJxSaa54VCFK+dJJbjLfD5kbanJ9v7Nqtjk27fyiJJJbF/LGllG93csHmxnc7AnYKueQ6ZrKeFYRf3RZ3EgHrffJOCML8s4+lXFj4Oid/Muy17McammJ8sDoqRA6FUdOf3qtvIrUcTgXhyqkkRZ7swALCsXMpLp9JbOcDnvTEoz3XC/cdHqZY1JV3Pz7L2RH/ABMvhLceUMFY10kf4m3YH6aRWCm4FA3/ANSj5DH6Vb3s5kld+rszb89yTSxtWeU3baPS4umhDFGEknSIdtw5I9kRV/yipKxU5nvXaDrS7Y9VFUlRyoI6YpCu/KpR/X+VAhLcxt9hgUFdRHEf1oWPPLvyqYsPpzkAd85p+3QZO2MDntz33oKPIQPK5551GltyQRvVsyDH3qNOQKkmM7J/4EcRCPdWhODq81VOx56HH8FP1r2MV4BHZz8PvLe/CsEc6ShByybCQ7DbZsjPPTXvdrOHRWUgqwBBHIg7giuljdxTPG9TBQyyih2iiiriQooooAKKKKACiiigArH+OYA1xw0lQQLsbkZwdJI+W4rYVSeLLUvCrKMtFLFKBvnCMC2Mc/TmoYELji/2/wD4j+dV15xEQANLhY9gXz8JJwCwx8Pc9KvOOw+pJB1GD+oqqvLcSIUYZVgVYdwRgiuTmVZHZ1MUrxomOEliaKQB4ZFwy+x6gj75FU/hu6kXXbysTNbEDVy8yM7wygnnlcAn+8G7VXeC71o2ksJv3kG8bbkSQMfQ24/LkL9Ks+P/ANlNbXAz8Yt5OxjmyUJz1WQDB/xHvVt2tL/IU6Tv9Rmx1R8SuE38udI7hewdcRSqNvZTUvw7agQIpUDEkzgZ2Cu7EH29J5+9MxKZL521DRFB5YGNw0jB3yfkqbe9V/jXiDootIThpoi0hB0mO3U6XI2O7EgfIGrJucv5I08LzwiGeOT8VuzaWMjQ2aZ866T45cfEsTflXpkb9a1HEbKKztJba2VYlS2diBzOolQzMdyThtzuSaf8AcDFtbD0hS+DgdEA9I/U/M1UXkwlu7tG5O62moflzCJYwffWX/8AYVtiuwU9McyV8NW/5POcdafT60q2raimDqUkEe42I+9angngqWUoz4SMjJ3y3tgVhUW3SPYZuox4o3NmZAp5EI6Hf+XOvRo/AcKkYZj88Zp9/BkWokFumAen94bbnNM+hM5svVsHizzmNOpG3LGPl3p+ODVjOW9sg1suN8MRWCpENsd98f6VXNw5sfDj2A5AfxqjxtOiY9ZGavgpTbcgd99xnsNh/rSM22OW+1aOy8NSSkahpU75P9O9Xdl4RhXd8ufsP4b1eOGT4FZOuxQ5dswUFhLM2I0Y9BgbD68hWv4D4JVCJJjrYHIQbqO2e+/0rWwQKihVAUDkBypytMMCW7Obn9SyZFpjsv3IHG+EpcwtFJ8JxuOYKkEY+32rOeDInsv+0lJKZYxOwxk6mJQbn04wR23rZ1GvbRZFw3zB6inHOJApabhUgAHf3pypAKKKKACiiigAooooAKRlyMd6WigCHdWoMWkdAMfTlWdPWtbiqPiNrpYnHpP8O9Yurx/+kaumyV2syXHeGSM8Vzb48+E4CsxVZYzvJExGefQ4ODUa+401zNb2ohlhkLrNIJlxpSE6sDfD5YAdvtWrtrcs4HTb7VSlBLxi4kIOLeCOFDg4Jf8AtJCOnVR9DWeC7HJ+OB2R96S8l2IwMnbJOSe+2P0qruYYzxS2i+J3t7h5RgZ0toRNRxnSAGAGau7ePU3+Ebk+1UX4fsLy5uuJYOmQ+RBnn5UWMnHIZbJ+tO6SPLE55cI3SpgYFZy68LFrszLMVid45JIQo9UkQKowbmu2Mgc9Naait5lIyWEYJIRASdRIUZJ7nuakAUtFFEtt8hRRRQQNmIHoK6CDtXVFRQWJS0UVIBRRRQAUUUUAFFFFABRRRQAUUUUAFFFFABRRRQAUhFLRQBEjhWMM3QZNZn/ozTQzIzFZpX81XX06HXHlj5ABQe+/eteyZ50giGSeppUsfCXBdT5bPFOKeJLviUi8KSEwNq03jIRvpI16DviPGCc7nIGK9j4Vw6O3iSGJdMaKFVR0FZnxD4aIvIuIwlvNiwJIwcCSHcMBy9YznfOcY22Na6KQMAQcgjII6irpUVbO6KKKsQFFFFABRRRQAUUUUAFFFFABRRRQAUUUUAFFFFABRRRQAUUUUAFFFFABRRRQAUUUUAFFFFACEU3BCEGlRhRyHbJzge1O0UAFFFFABRRRQAUUUUAFFFFABRRRQAUUUUAFFFFABRRRQAUUUUAFFFFAH//Z"/>
          <p:cNvSpPr>
            <a:spLocks noChangeAspect="1" noChangeArrowheads="1"/>
          </p:cNvSpPr>
          <p:nvPr/>
        </p:nvSpPr>
        <p:spPr bwMode="auto">
          <a:xfrm>
            <a:off x="2759075" y="922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" name="AutoShape 4" descr="data:image/jpeg;base64,/9j/4AAQSkZJRgABAQAAAQABAAD/2wCEAAkGBxQSEhUUExQVFBUXFxcaGBUVFhkYFhkYFx0YGBQVGBwYHCggGBolHBwYIjEhJSkrLi4uGCA1ODMsNygtLywBCgoKDg0OGxAQGywmHyYsLCwwLC8sLCwsLCwsLiwsLCwsLCwsLCwsLCwsLCwsLCwsLCwsLCwsLCwsLCwsLCwsLP/AABEIANkA6AMBIgACEQEDEQH/xAAcAAABBQEBAQAAAAAAAAAAAAAAAQMEBQYCBwj/xAA9EAACAQMCBAQEAwUHBAMAAAABAgMABBESIQUxQVEGEyJhMnGBkQdCsRQzocHRI1JicuHw8RUkgpIWQ4P/xAAaAQACAwEBAAAAAAAAAAAAAAAAAwECBAUG/8QALxEAAgIBAwMDAQcFAQAAAAAAAAECEQMSITEEIkEFUWETFCMygZGhsXHR4fDxQv/aAAwDAQACEQMRAD8A9xooooAKKKKACiiigAooooAKKKr+M8ZhtY/MmfSOQHNmPQKBuTQBYU3LMq7sQo7kgfrWSg4hfX2fKH7FDnGt4yZ291D4Vfs1NXHBeHxOZLhmupcY/tnM2NgDhT6Uz9OdUlNRVssot7ItZvG1gp0m5jJyR6ctuMZHpB7iop/EOxHORgM4yYnA5Z3OMYpiLjtun7q2RQOWFVftgU/L4njYYlhypHI6WBHyI3pP2rH7jPs+T2JnDfGdjPgR3MWTyVm0tknSBhsddqvg2ax8thwy7Uq8ESkjGSgjbfPJh1yT96qf/iN7w7S3DJ/MiBy9tOc6gMkBG5A9OnPnTozUladi5Rcdmej0VjPCP4gQXZEUn9hccjE+2WHxBc7HHbNbEvVyp1RVdwniqT5KHIAB+hLBT7g451Y0AFFITSaqAOqKSloAKKKKACiiigAooooAKKKKACiiigAooooAKKK5kbAyaAKPxP4gNuFjiQzXMm0UK7/N3x8MY6k1SxcJSD/u+IyedcHko/dp/hjQ/qas7fiEMZmnQalJzJcHcSMPSsUR/MBsNvSN+ZzWL4hdvcyGR+e2B0VegH9azZ8yxr5H4MLyP4J/E/E0s5YA6I+irnP1P8qr0Tfcf8+/eo7zgchyPsAf6009/wAsADfv9q5cpSm7Z0oxjBUi38xQPptg1x8QyfvVct9ty+uc1Lt75GyPhyOvc1SmWtCyLsf49ateDcflgwreuPb0n4h7qf5fpUFlyBy5c6r+I8XggTMrjO+lRuzdAFUbnJq+OUovt5K5Ixce7g1HivwZb8TjWSJhHICWV1XZmPMONsHnvz+dZbh/GeK+UOGGLTcnUhuSTmOHkJiRsSBjBzvkdji18P8AFL1VLJZiFX5Nd3HljB5N5YUsdt/4Ve8L4hlnZp4XlZSPLRNKkryVXf1Mc++Oe1deE7S1bM5UobvTuiH4JnJv7uJQRDbxQQqMYBZNRZjvzJJrd14jYcWu+BXUhuohLDcHzHkTUz6mPPWeYUZGk17JwviEdxEk0TBo3UMrDqD/ADpqKMfl5Ux5ldXchAGOtQjIKbCNoROVMsVeutVQUn6U4stGklTJgNLTCPTqtVGhidnVFJS1BIUUUUAFFFFABRSE00z1KRDdDuaWoUtxg9qkxSZG1S4tbkKabo7zWA4pxA8SnaKN8WEJAuJUODLJzEKN1UHAbGck471b+OeJyKsdrbtpuLptCsNzHGCPPm/8VO2epFU3mQWsaxqdNrBywMmR9yznqzM2fmTSMuTShuOGpld4p4yHnW0UBY4o1fSvJc7KmB/hwfrVRIxG3T5H/eKpeC3hmlu7gn95MwHsielR7HAFTrm8EalnbSoHqJ6CublTc9zpYqUDt5zv0HfOc8/41HluBnBZQeeCQNu/OqOzhu7/ANSE20WcA762zvkbDapcH4csBrMkcrb4WQMM/NtRx/6mraIx/EwcpveK2JrXSHAEiHbcBwffPOu1fffl0P6U1/8AEV07weS64P8AZtqVsdVcYPvgj711NbyJGdKkscKgPVm9K/bcn2FVaj4DurcS84zIV/ZrbLznGXyNEK5+Jm6Hnge9SOA8MFmS6nzJyP3zgFhzzp1fDz+dOcMsBbReWPUSSS5GCzH8x/QCmnc551Gqto/9LRhe8ibeXrtlnZm/zEkmopuBtkYAwSQPseVRpZe/6/yrqJMjnVaGv4NpwHjaXCm0vAJIpBhGfc55BWPfs30qj4dJL4duxFIzPw+c+l2OyPnfAGcHTuR1+maqkBHt7V6DbKnFrF7ab4gPS3UEfu5R7g7H/WtvT5b7Wc7qMVdyNbd+tAy78iMb5B7VUmTNZ38IuJv5UtjMMSWjFNyxJGTj4t8dvYitHxJdMhx1wfv/AMV1OnlexyepjXcc+bUmF/eoNPRnetEo7GaMnZZK9PI1QVfFOQy5NZ3E1RmTw1OLTCU+tKZoixaKKKqWCig0270AziWTaoUsnvTkxqM5p8ImXJIjXMhPOrThTZTPuf4bVVS71IW8EUGQckB2ONyMZJ2pmRdtIVidTtmaW58y6u7rOy/9pC2RgKmGuGHY+ZkHP9ysNw3iZv8AiRGC1tbqzoo21OBhGYY9WWzgewrRWnC5LiG3tiGHnM8twykDSkztLMoPQnIXbcb71F8D26iTiEsaBIxdrGnskYIA7Acv4Vycm9y9jrweyj7mS8HsDbZ5HW+Qcd8kfrXd3bftd2luQTEo1yfP8gJ/l78qdtoRbXlzbtgIX8yIYwND77dxk4/8auvBlmWubljjJZVHPZQB/PP3rNJ1Jy/3c1wpxSZo+H8NLYC4CgbHp7CpDLpJVhuKvoIAoAHKmry1Vum/es1DvrW/gqQgqqMqvCkgBXUz7dcAkD5Zxn61cXNuwVtPPScH3wcVkPBxNxwpTzeKSRX788n9TV4xuLZWU+5Ii3E2p/bl/rTM21PNttjbvSSx4yOe2aBpCRMbk86lQsB9f+KFg60/+zhSc8/ehsg6MJ2P+8datfDHEDDMpz6c4b/Kdjnp7/Sq4E43G3b+lJA3q5Dcf8URk07KyimmjVcUia347bTAgpdRNGwLMAGjBOQOWTlcD51peOp61Pt+h/1rL+NmLnhMqAmT9pXTnYepCWB75AO2a1XHT6l+RrvdM+/Y8/1a+7dkAEU/AKjxjapMdbZHPgOk+1dxvTS10g3pbQ5MnxNUmM1FhNSErNI1wY/RSLRSxwGo0lSTUSRqtEpMbkWo0i1JZqjO1PiZp0M4plodSsvRgR99qkGuRTRPkl8M4dHERpA1BETPXSo5Vk/C/CisnFICST+06kznGJEWVMZ+Z375rUW02k5p97LErTJ8bIFIzs2nJT9SM+9YcuJLY34st7nn/inwubqEPEQt1bEvGWGNS4IaJuwzvT3gaHUskgypyFliYepHAGQw+2CNiK3toI5B5qj4wQf0IPuCMfSquWy8t84GcYDDqO3+lc7NjcIq9zdCeps6Q0jULWc8SeLIrZhGoM1w3wwR7t7FsfAPc1lSb2Q4v2A615HJfS8DvpdSa7K5csNOPoV6BxnBB2I+Va22NzP67lhGM5FvEcKAOQd+bnuAQN8b1ozaJNFpkRWBGMMARjtg0yE9DrkmeNtJ8GOUW12vmWkyMp5o50sD235VEuQIjh2UN/mHy+vI1a3/AOG1i+cQhCfzRkqR9M4rN8G8JywOyTWcDKoLG5dsgqvJihZiTux2A/nU1B7pllOS2Y9NxCNFDlgsfJpW9IGQDpUHctv22x8qasvEtrIyxq532GQQM78iep51c+HPDQnIu7tQ5P7iFgNEUf5W0nk7bN7VL/EHg8MlnM7KqtGhdXGFIK8hkdDyx8qrUL0slylyiulTamoD1zypjht0Xt4i2zFFz9s1MtItRA39RAAHM5NLarYbe1mo43F5jcHjwxXzQ5GR+SMkE+w5/Tvir3iE+uQ46enPy50GPF0XHwW9voH+dzkjHsqp96ZVdq9F0saVnm+sldJf1OlFPiuEFditLMsUKKdXFcAU5HGTyGaoxkR9DT6tTSWzCno4z1FJk0aIpkhDRSqKKSaENytUZzT0rVGamxQmbGmNNEU41NkU5GdnD1xXdDCroW0Mk4q2tH1R4BIPcbke+9VMg3zUzhr4b2NUyxuJbDLTMx3HLW4tp5EjvZY0kSSdcJGVBUqJlOUOT6g4AxsGrOS+PryAktLFfQJ+8VVEVwn+LHIgfL7VvfxJkEMEd1pZjbSrJhVY5TBWVTpBwChO522rC+LrF7yeMWtm0JUqyzSlQQDzCqhLOhHQ1y8qafwdnDpaqt/c3XDeJx3EAmhOpGXKkDH0x0PtXnfD+Aut20KTC2EqtJ+0svnXEukrrQFsBMZ2G+29P+AQ1je3Fg7AJIoli32zyZVyTjkdt/hqz494RjdmdYkaRmO8ksqrvz2Q/wDIzWNNY514NNNp+5ItLexgYA3t1NLvzmDHpn0IpHb8ta6ArpGnUBgfGMHfuMbH2rG8G8OzxYUNb28WQWW1hKu23IyOdgeu2fetkgAHKq5J3xRCjR0VpuSIEfrT1IKUSM+SAAAMAADHT2FYbxrxaCWWLhzOMzyIsrb/ANkhII5bajnGCds5reyNWH8UeFYr23le3TF2paRJFOGc7+nI5gY2FOwKOtWVm5aHRB4lw0wTPFp0hT6QTn0fl367VdeFbMvMpxtH6277fCB8zioa33/ULK1uR++B8mVQPVqGcE9jtnH+OtDZccsOHxBJ7mJJT6nXUC4PRSqZIx/Wmxw/e145Iln+6+eDRR2BEUmca5GLtjvtgfZQKjW1oz8hgdzWRufxu4cpIUTyYB0kR4DHoBqIP1NN2v4yJIQE4fduTyCBTnABON9+Y+9dWGVxVI5U8KnK2b1OFd2+1SI+HKO5rDR/iRcs5ReEXuRyDDSTvg7ldI69e3eraPxRfMARwqZRgk65olPPAVQCck898ACoeWT8llhgvBpzZr2p9EA5CqO241cM2DZSrgbnXHjPYZIyPerCK9c41Qupxnmp+mQcZqmpsuopE6imY58/lYH3H9KeoJCiiigCNIKZdalMtNMlMTFSiRClNsKktimsb01MRJDQo004y0iirWVoizLTkW2KckjzTK5zVrtFKplpcwiaJkPJ1ZT8mBBrB+CpXm4WE2WW1d4JFUnJERwAckkZGDgmt3ZNzFYHw0WteO3ts5Hl3SLPFy3K4V8joef2rDlhdxOjiyVUilvol/6nw9jjJ85c752QlQMe5Nb5lB51ifGTpaXto8jhEjllJZs6dJjOBtzO+w7iriy8SpdNogjnZSP3pjKIO3x4J+eK5E4NJfH9zqNpyteTRmMgDYjtttQtZeW5u4JDIkhmVj67aY5RumYnxmMjnjcHHTnWhs7xJV1IGXujjDI3VW+VDjGriyncnUkPkUClYUmaWScGs14TuvSr5BAmmGVGBpErjl8q0U8oRWY7BQST2AGTWI8FNm0Vv77SuDjGQ0jlWx0BHTtVlsr+UXgrdfBPvPDAtr+YRtLHb8QQ48g48udSGZgcHSzLqIIx+b2xL4d+D/DYn8xlklOScSyEg574xnfJ371tXthJCgHMBWQ9mHwn/fesz4s4+ztBYwbXN18QPOGEZMrt9io75rsLizlvmi44PwSxVdVvb24XPxJGmDjscbj3FcXviizt2KM4DLgaUQnHtsMDpVbx7iScOtY4EbUyoEQHmdP5m7DqftXlMshZizElicknmSeZpOXNp2R1/T/TPrrXktLweujx/Z5A1Pv10HA+f++lWlh4ktpjhJVz2Jwf414Xmu1alLqJHQn6HhrtbR9DUteN8E8V3EAAV9S/3H9Q+h5ivTfDfHBdRltOllxqHMb8iKfjzRnscXqvT8vT7vde5cUUUU4whRRRQAlGKWigCJJaZOc0osx3NSq4L1bUymiJCvZIoU1yuEUEepiAMnkKhNxuzBwZ1B9yRy2PSpnEuGJPoYl0eMko6HDKSNLc8g5GRuKruK2dnChe7l9IB3nmbHvhdQB+g/WocpE6YjsPiCxf4buBv/1T+tSre4t5fgljf/LIrfoaoYfEVkRi3t3nXoYoMR/+8gVf41YQXMjjMdmi7/8A2si/UaA1RrfuToXsXEdvgjB2rzn8WUNtdWHElQsIJCspVckRtzz2GC/3r0FVmwM+Up9gx+3KoHjCyhms5ormRY42XeRiAFI3VvVtsRnFDbYKKXBH8S8OSUJMArY64B2PwsP6+9Ul1xdLfSgSSaeUHy4YV1OQvM9Aq5PxHaov4ReLI7mJ7F3V5LbKqw5SwD0o4zucDAP071S/ipwu8tXa6tJHSN4hDKyDdEViwLHGVU6iMjtWTJgUp6vBqhmax6fJc3fiVEnS2u4mt3kGULOjoSTgKWQ+lvmBWjtLYJy68/pyrxrhH4fGWWNZHZw8etyD6stgRjJ5k7nfbavTPBltLEJ4JJfPSCTy45W+MgKpZGxz0k4zz2Pas2THHmI/VJKpGhYVxToWmnpDLIoPHV+ILGdjnLIUUDmWk9KgZPOonBrHyoIos7qiKcdTgA8/eqvxZObq/trRfghInmOP7u0YORjmTTvH/E0dqyLhpZmK6Ik+IknC56DJ5DrV9LaUVyy+NqNyZt/FniWPh1qrsC8jYSGIc5JCPSu3Tuay3BFbhkUt1esHvrrBMYIOkDJVR2AzufpvUJITayG+4iwm4g2TFbatUVuvJSoAwDgDLe+3U1m+IX0lxI0khLMx+w6KOwFb8mXSqXJboPTnnf1J/h/n/AcR4g88heQ6ifsB2HtUSumNcvyrHdnqYpRVLg7EDaNePTr0Z7sAGOPYAjPzowasLdc8OtW5apblvmdY3+wx9KjNUyVOhODO8sNXy/2ZxCMV6D+HUx1lc8xuO+OX1rALjNbv8NodUjNvhR/E7f1q2L8aMnqdfZ5Nno1FJS10jyAUUUUAFFFFABSYpaKAKnxS862kxtV1T6D5Y2zqO2RkgEjcgHmRWK8P+H3LB47LypTgy3vEdM1wzfm8tEY++5KAbYB6bbxJx+GxgaedtKAgbDJLHZVAHU1kLrjV9xJEitrWezhm2a7kKBlj/MUQHUGIyASNsioYE3iPi3h1rNouLgSTpzJGvRk7AaRpQ+w32qXffiHw+KFZvPDqxwqxgtIT204yPrin+A+FrSxjEUcSnqZJFDSOScksxG+9VvH/AATFI/7VYiOC8TdWUAI5H5ZBjcHkTz5VXUrommVrfizAwK+XJBIfgNwpCEHfV6fVt2ANQ+PcGtX0y8TunvJPiSCJgsOCPyqvJTv6id81puGcSi4jC8d1bgPG2iWJxko2Oa56diK82l8PPZ3rWeoeUymWGWVsYjHx6jgDC4bbnt70uWRtdvJq6XHjlkSyukP3Qe5mha1WKze33iMa6UjT83mn8ykEjHvyzXqRkF7bSwOQkjxFXXG66wVD6TuAeYB374NZUWQhiVVXOp1MakZeUjGmWUdFB3VD1AJpeKzGyicBz+2zL6pBg+UOh32J/XHYVSM3H8X5mnNhhnkvoqvC+fl/BG4NZ8SjxE8EMboAv7SZNSlV9IkWMblsbgEgAsPlU7hV0iXIsbZS0cMbNcSbHDv8Ic9ZGOpj86gcUsfJgt5L7iN1byThEkkgOmNn07O4Kny20gAtkDIzgVquBWFlbW4jt5owhJYuZVZpHPxO7Z9THvRPDadfoY/qu+79R8HH+/4VT+KfEEdlbtNJ02RPzO/5VH8z0qp8UfiBaWwKwyC6m5COLJGf8TDIAHtk4rCSXkt3KtzeKpkUARRKMRxAZOcEnU2cHOeYrKsVbzNmHFPM6xr8/CG7O9nw7KxF3csGnmYERwrkhEXIwCAck78sDernhN1FaEyRhrm8b4rubcDPPyU/KPc77VBJd+ZJ7Z/lTgjxVvqNcHYxemY419R38eDmd3lcvIxZm3LHmemT9qQJinQfr8qbJzS7OkvZDbpTNwdIPsCcd9qllfemrtcqfkefyNSgcti0sELcHsnAIAe4DEcslzufng1BxWx/C2zS74N5BI2klGR+VtWtCPuKiR+CrolhpA0tjJOM/wCIdxT82N3aOL6f1uOONwm6ab/czqRliFXmxAHzJwB7V7H4W4R+zQKhxrO7kf3j0+Q5fSqfwx4OSEpLKMyqSQMgr7EjuOla8U3Bicd2YfU+uWZrHDhc/LFooorSckKKKKACiiigAoNFZH8SuOzWtsq2y6ri4kWGLPIFvibbqBn9aAKLxDIt9xy3s3IMVsjTOhIId8JoGO4z+tehXchVcgD61kvDnAIOGL1lupVBlmc6mY9cE/Cmc7Cr+PimdmUEHt/Ss880FcbpjY4pOpVsD3QkBV8pkbOvMHvWfsb6SKf9mnOJQuqOUYCzoPzAdGAxqXvvyqRxi6/Z5Yy29vN6RLgny5CQER+ytkgNtgjB5ijjnB1vYPKJZJo8vBKpw6SAHGD26EdRWfeT0z58MdslcePKK/jy+Rcx3y7a2SC6XoUbIimHYq2ATywTULxpHI37Nd6RptrmMLGw3dZfQWf+76iuB03J9pnDXXiNpok9OtXilU7FZMFHBx2O4+YqJxSaa54VCFK+dJJbjLfD5kbanJ9v7Nqtjk27fyiJJJbF/LGllG93csHmxnc7AnYKueQ6ZrKeFYRf3RZ3EgHrffJOCML8s4+lXFj4Oid/Muy17McammJ8sDoqRA6FUdOf3qtvIrUcTgXhyqkkRZ7swALCsXMpLp9JbOcDnvTEoz3XC/cdHqZY1JV3Pz7L2RH/ABMvhLceUMFY10kf4m3YH6aRWCm4FA3/ANSj5DH6Vb3s5kld+rszb89yTSxtWeU3baPS4umhDFGEknSIdtw5I9kRV/yipKxU5nvXaDrS7Y9VFUlRyoI6YpCu/KpR/X+VAhLcxt9hgUFdRHEf1oWPPLvyqYsPpzkAd85p+3QZO2MDntz33oKPIQPK5551GltyQRvVsyDH3qNOQKkmM7J/4EcRCPdWhODq81VOx56HH8FP1r2MV4BHZz8PvLe/CsEc6ShByybCQ7DbZsjPPTXvdrOHRWUgqwBBHIg7giuljdxTPG9TBQyyih2iiiriQooooAKKKKACiiigArH+OYA1xw0lQQLsbkZwdJI+W4rYVSeLLUvCrKMtFLFKBvnCMC2Mc/TmoYELji/2/wD4j+dV15xEQANLhY9gXz8JJwCwx8Pc9KvOOw+pJB1GD+oqqvLcSIUYZVgVYdwRgiuTmVZHZ1MUrxomOEliaKQB4ZFwy+x6gj75FU/hu6kXXbysTNbEDVy8yM7wygnnlcAn+8G7VXeC71o2ksJv3kG8bbkSQMfQ24/LkL9Ks+P/ANlNbXAz8Yt5OxjmyUJz1WQDB/xHvVt2tL/IU6Tv9Rmx1R8SuE38udI7hewdcRSqNvZTUvw7agQIpUDEkzgZ2Cu7EH29J5+9MxKZL521DRFB5YGNw0jB3yfkqbe9V/jXiDootIThpoi0hB0mO3U6XI2O7EgfIGrJucv5I08LzwiGeOT8VuzaWMjQ2aZ866T45cfEsTflXpkb9a1HEbKKztJba2VYlS2diBzOolQzMdyThtzuSaf8AcDFtbD0hS+DgdEA9I/U/M1UXkwlu7tG5O62moflzCJYwffWX/8AYVtiuwU9McyV8NW/5POcdafT60q2raimDqUkEe42I+9angngqWUoz4SMjJ3y3tgVhUW3SPYZuox4o3NmZAp5EI6Hf+XOvRo/AcKkYZj88Zp9/BkWokFumAen94bbnNM+hM5svVsHizzmNOpG3LGPl3p+ODVjOW9sg1suN8MRWCpENsd98f6VXNw5sfDj2A5AfxqjxtOiY9ZGavgpTbcgd99xnsNh/rSM22OW+1aOy8NSSkahpU75P9O9Xdl4RhXd8ufsP4b1eOGT4FZOuxQ5dswUFhLM2I0Y9BgbD68hWv4D4JVCJJjrYHIQbqO2e+/0rWwQKihVAUDkBypytMMCW7Obn9SyZFpjsv3IHG+EpcwtFJ8JxuOYKkEY+32rOeDInsv+0lJKZYxOwxk6mJQbn04wR23rZ1GvbRZFw3zB6inHOJApabhUgAHf3pypAKKKKACiiigAooooAKRlyMd6WigCHdWoMWkdAMfTlWdPWtbiqPiNrpYnHpP8O9Yurx/+kaumyV2syXHeGSM8Vzb48+E4CsxVZYzvJExGefQ4ODUa+401zNb2ohlhkLrNIJlxpSE6sDfD5YAdvtWrtrcs4HTb7VSlBLxi4kIOLeCOFDg4Jf8AtJCOnVR9DWeC7HJ+OB2R96S8l2IwMnbJOSe+2P0qruYYzxS2i+J3t7h5RgZ0toRNRxnSAGAGau7ePU3+Ebk+1UX4fsLy5uuJYOmQ+RBnn5UWMnHIZbJ+tO6SPLE55cI3SpgYFZy68LFrszLMVid45JIQo9UkQKowbmu2Mgc9Naait5lIyWEYJIRASdRIUZJ7nuakAUtFFEtt8hRRRQQNmIHoK6CDtXVFRQWJS0UVIBRRRQAUUUUAFFFFABRRRQAUUUUAFFFFABRRRQAUhFLRQBEjhWMM3QZNZn/ozTQzIzFZpX81XX06HXHlj5ABQe+/eteyZ50giGSeppUsfCXBdT5bPFOKeJLviUi8KSEwNq03jIRvpI16DviPGCc7nIGK9j4Vw6O3iSGJdMaKFVR0FZnxD4aIvIuIwlvNiwJIwcCSHcMBy9YznfOcY22Na6KQMAQcgjII6irpUVbO6KKKsQFFFFABRRRQAUUUUAFFFFABRRRQAUUUUAFFFFABRRRQAUUUUAFFFFABRRRQAUUUUAFFFFACEU3BCEGlRhRyHbJzge1O0UAFFFFABRRRQAUUUUAFFFFABRRRQAUUUUAFFFFABRRRQAUUUUAFFFFAH//Z"/>
          <p:cNvSpPr>
            <a:spLocks noChangeAspect="1" noChangeArrowheads="1"/>
          </p:cNvSpPr>
          <p:nvPr/>
        </p:nvSpPr>
        <p:spPr bwMode="auto">
          <a:xfrm>
            <a:off x="2911475" y="1074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" name="AutoShape 6" descr="data:image/jpeg;base64,/9j/4AAQSkZJRgABAQAAAQABAAD/2wCEAAkGBxQSEhUUExQVFBUXFxcaGBUVFhkYFhkYFx0YGBQVGBwYHCggGBolHBwYIjEhJSkrLi4uGCA1ODMsNygtLywBCgoKDg0OGxAQGywmHyYsLCwwLC8sLCwsLCwsLiwsLCwsLCwsLCwsLCwsLCwsLCwsLCwsLCwsLCwsLCwsLCwsLP/AABEIANkA6AMBIgACEQEDEQH/xAAcAAABBQEBAQAAAAAAAAAAAAAAAQMEBQYCBwj/xAA9EAACAQMCBAQEAwUHBAMAAAABAgMABBESIQUxQVEGEyJhMnGBkQdCsRQzocHRI1JicuHw8RUkgpIWQ4P/xAAaAQACAwEBAAAAAAAAAAAAAAAAAwECBAUG/8QALxEAAgIBAwMDAQcFAQAAAAAAAAECEQMSITEEIkEFUWETFCMygZGhsXHR4fDxQv/aAAwDAQACEQMRAD8A9xooooAKKKKACiiigAooooAKKKr+M8ZhtY/MmfSOQHNmPQKBuTQBYU3LMq7sQo7kgfrWSg4hfX2fKH7FDnGt4yZ291D4Vfs1NXHBeHxOZLhmupcY/tnM2NgDhT6Uz9OdUlNRVssot7ItZvG1gp0m5jJyR6ctuMZHpB7iop/EOxHORgM4yYnA5Z3OMYpiLjtun7q2RQOWFVftgU/L4njYYlhypHI6WBHyI3pP2rH7jPs+T2JnDfGdjPgR3MWTyVm0tknSBhsddqvg2ax8thwy7Uq8ESkjGSgjbfPJh1yT96qf/iN7w7S3DJ/MiBy9tOc6gMkBG5A9OnPnTozUladi5Rcdmej0VjPCP4gQXZEUn9hccjE+2WHxBc7HHbNbEvVyp1RVdwniqT5KHIAB+hLBT7g451Y0AFFITSaqAOqKSloAKKKKACiiigAooooAKKKKACiiigAooooAKKK5kbAyaAKPxP4gNuFjiQzXMm0UK7/N3x8MY6k1SxcJSD/u+IyedcHko/dp/hjQ/qas7fiEMZmnQalJzJcHcSMPSsUR/MBsNvSN+ZzWL4hdvcyGR+e2B0VegH9azZ8yxr5H4MLyP4J/E/E0s5YA6I+irnP1P8qr0Tfcf8+/eo7zgchyPsAf6009/wAsADfv9q5cpSm7Z0oxjBUi38xQPptg1x8QyfvVct9ty+uc1Lt75GyPhyOvc1SmWtCyLsf49ateDcflgwreuPb0n4h7qf5fpUFlyBy5c6r+I8XggTMrjO+lRuzdAFUbnJq+OUovt5K5Ixce7g1HivwZb8TjWSJhHICWV1XZmPMONsHnvz+dZbh/GeK+UOGGLTcnUhuSTmOHkJiRsSBjBzvkdji18P8AFL1VLJZiFX5Nd3HljB5N5YUsdt/4Ve8L4hlnZp4XlZSPLRNKkryVXf1Mc++Oe1deE7S1bM5UobvTuiH4JnJv7uJQRDbxQQqMYBZNRZjvzJJrd14jYcWu+BXUhuohLDcHzHkTUz6mPPWeYUZGk17JwviEdxEk0TBo3UMrDqD/ADpqKMfl5Ux5ldXchAGOtQjIKbCNoROVMsVeutVQUn6U4stGklTJgNLTCPTqtVGhidnVFJS1BIUUUUAFFFFABRSE00z1KRDdDuaWoUtxg9qkxSZG1S4tbkKabo7zWA4pxA8SnaKN8WEJAuJUODLJzEKN1UHAbGck471b+OeJyKsdrbtpuLptCsNzHGCPPm/8VO2epFU3mQWsaxqdNrBywMmR9yznqzM2fmTSMuTShuOGpld4p4yHnW0UBY4o1fSvJc7KmB/hwfrVRIxG3T5H/eKpeC3hmlu7gn95MwHsielR7HAFTrm8EalnbSoHqJ6CublTc9zpYqUDt5zv0HfOc8/41HluBnBZQeeCQNu/OqOzhu7/ANSE20WcA762zvkbDapcH4csBrMkcrb4WQMM/NtRx/6mraIx/EwcpveK2JrXSHAEiHbcBwffPOu1fffl0P6U1/8AEV07weS64P8AZtqVsdVcYPvgj711NbyJGdKkscKgPVm9K/bcn2FVaj4DurcS84zIV/ZrbLznGXyNEK5+Jm6Hnge9SOA8MFmS6nzJyP3zgFhzzp1fDz+dOcMsBbReWPUSSS5GCzH8x/QCmnc551Gqto/9LRhe8ibeXrtlnZm/zEkmopuBtkYAwSQPseVRpZe/6/yrqJMjnVaGv4NpwHjaXCm0vAJIpBhGfc55BWPfs30qj4dJL4duxFIzPw+c+l2OyPnfAGcHTuR1+maqkBHt7V6DbKnFrF7ab4gPS3UEfu5R7g7H/WtvT5b7Wc7qMVdyNbd+tAy78iMb5B7VUmTNZ38IuJv5UtjMMSWjFNyxJGTj4t8dvYitHxJdMhx1wfv/AMV1OnlexyepjXcc+bUmF/eoNPRnetEo7GaMnZZK9PI1QVfFOQy5NZ3E1RmTw1OLTCU+tKZoixaKKKqWCig0270AziWTaoUsnvTkxqM5p8ImXJIjXMhPOrThTZTPuf4bVVS71IW8EUGQckB2ONyMZJ2pmRdtIVidTtmaW58y6u7rOy/9pC2RgKmGuGHY+ZkHP9ysNw3iZv8AiRGC1tbqzoo21OBhGYY9WWzgewrRWnC5LiG3tiGHnM8twykDSkztLMoPQnIXbcb71F8D26iTiEsaBIxdrGnskYIA7Acv4Vycm9y9jrweyj7mS8HsDbZ5HW+Qcd8kfrXd3bftd2luQTEo1yfP8gJ/l78qdtoRbXlzbtgIX8yIYwND77dxk4/8auvBlmWubljjJZVHPZQB/PP3rNJ1Jy/3c1wpxSZo+H8NLYC4CgbHp7CpDLpJVhuKvoIAoAHKmry1Vum/es1DvrW/gqQgqqMqvCkgBXUz7dcAkD5Zxn61cXNuwVtPPScH3wcVkPBxNxwpTzeKSRX788n9TV4xuLZWU+5Ii3E2p/bl/rTM21PNttjbvSSx4yOe2aBpCRMbk86lQsB9f+KFg60/+zhSc8/ehsg6MJ2P+8datfDHEDDMpz6c4b/Kdjnp7/Sq4E43G3b+lJA3q5Dcf8URk07KyimmjVcUia347bTAgpdRNGwLMAGjBOQOWTlcD51peOp61Pt+h/1rL+NmLnhMqAmT9pXTnYepCWB75AO2a1XHT6l+RrvdM+/Y8/1a+7dkAEU/AKjxjapMdbZHPgOk+1dxvTS10g3pbQ5MnxNUmM1FhNSErNI1wY/RSLRSxwGo0lSTUSRqtEpMbkWo0i1JZqjO1PiZp0M4plodSsvRgR99qkGuRTRPkl8M4dHERpA1BETPXSo5Vk/C/CisnFICST+06kznGJEWVMZ+Z375rUW02k5p97LErTJ8bIFIzs2nJT9SM+9YcuJLY34st7nn/inwubqEPEQt1bEvGWGNS4IaJuwzvT3gaHUskgypyFliYepHAGQw+2CNiK3toI5B5qj4wQf0IPuCMfSquWy8t84GcYDDqO3+lc7NjcIq9zdCeps6Q0jULWc8SeLIrZhGoM1w3wwR7t7FsfAPc1lSb2Q4v2A615HJfS8DvpdSa7K5csNOPoV6BxnBB2I+Va22NzP67lhGM5FvEcKAOQd+bnuAQN8b1ozaJNFpkRWBGMMARjtg0yE9DrkmeNtJ8GOUW12vmWkyMp5o50sD235VEuQIjh2UN/mHy+vI1a3/AOG1i+cQhCfzRkqR9M4rN8G8JywOyTWcDKoLG5dsgqvJihZiTux2A/nU1B7pllOS2Y9NxCNFDlgsfJpW9IGQDpUHctv22x8qasvEtrIyxq532GQQM78iep51c+HPDQnIu7tQ5P7iFgNEUf5W0nk7bN7VL/EHg8MlnM7KqtGhdXGFIK8hkdDyx8qrUL0slylyiulTamoD1zypjht0Xt4i2zFFz9s1MtItRA39RAAHM5NLarYbe1mo43F5jcHjwxXzQ5GR+SMkE+w5/Tvir3iE+uQ46enPy50GPF0XHwW9voH+dzkjHsqp96ZVdq9F0saVnm+sldJf1OlFPiuEFditLMsUKKdXFcAU5HGTyGaoxkR9DT6tTSWzCno4z1FJk0aIpkhDRSqKKSaENytUZzT0rVGamxQmbGmNNEU41NkU5GdnD1xXdDCroW0Mk4q2tH1R4BIPcbke+9VMg3zUzhr4b2NUyxuJbDLTMx3HLW4tp5EjvZY0kSSdcJGVBUqJlOUOT6g4AxsGrOS+PryAktLFfQJ+8VVEVwn+LHIgfL7VvfxJkEMEd1pZjbSrJhVY5TBWVTpBwChO522rC+LrF7yeMWtm0JUqyzSlQQDzCqhLOhHQ1y8qafwdnDpaqt/c3XDeJx3EAmhOpGXKkDH0x0PtXnfD+Aut20KTC2EqtJ+0svnXEukrrQFsBMZ2G+29P+AQ1je3Fg7AJIoli32zyZVyTjkdt/hqz494RjdmdYkaRmO8ksqrvz2Q/wDIzWNNY514NNNp+5ItLexgYA3t1NLvzmDHpn0IpHb8ta6ArpGnUBgfGMHfuMbH2rG8G8OzxYUNb28WQWW1hKu23IyOdgeu2fetkgAHKq5J3xRCjR0VpuSIEfrT1IKUSM+SAAAMAADHT2FYbxrxaCWWLhzOMzyIsrb/ANkhII5bajnGCds5reyNWH8UeFYr23le3TF2paRJFOGc7+nI5gY2FOwKOtWVm5aHRB4lw0wTPFp0hT6QTn0fl367VdeFbMvMpxtH6277fCB8zioa33/ULK1uR++B8mVQPVqGcE9jtnH+OtDZccsOHxBJ7mJJT6nXUC4PRSqZIx/Wmxw/e145Iln+6+eDRR2BEUmca5GLtjvtgfZQKjW1oz8hgdzWRufxu4cpIUTyYB0kR4DHoBqIP1NN2v4yJIQE4fduTyCBTnABON9+Y+9dWGVxVI5U8KnK2b1OFd2+1SI+HKO5rDR/iRcs5ReEXuRyDDSTvg7ldI69e3eraPxRfMARwqZRgk65olPPAVQCck898ACoeWT8llhgvBpzZr2p9EA5CqO241cM2DZSrgbnXHjPYZIyPerCK9c41Qupxnmp+mQcZqmpsuopE6imY58/lYH3H9KeoJCiiigCNIKZdalMtNMlMTFSiRClNsKktimsb01MRJDQo004y0iirWVoizLTkW2KckjzTK5zVrtFKplpcwiaJkPJ1ZT8mBBrB+CpXm4WE2WW1d4JFUnJERwAckkZGDgmt3ZNzFYHw0WteO3ts5Hl3SLPFy3K4V8joef2rDlhdxOjiyVUilvol/6nw9jjJ85c752QlQMe5Nb5lB51ifGTpaXto8jhEjllJZs6dJjOBtzO+w7iriy8SpdNogjnZSP3pjKIO3x4J+eK5E4NJfH9zqNpyteTRmMgDYjtttQtZeW5u4JDIkhmVj67aY5RumYnxmMjnjcHHTnWhs7xJV1IGXujjDI3VW+VDjGriyncnUkPkUClYUmaWScGs14TuvSr5BAmmGVGBpErjl8q0U8oRWY7BQST2AGTWI8FNm0Vv77SuDjGQ0jlWx0BHTtVlsr+UXgrdfBPvPDAtr+YRtLHb8QQ48g48udSGZgcHSzLqIIx+b2xL4d+D/DYn8xlklOScSyEg574xnfJ371tXthJCgHMBWQ9mHwn/fesz4s4+ztBYwbXN18QPOGEZMrt9io75rsLizlvmi44PwSxVdVvb24XPxJGmDjscbj3FcXviizt2KM4DLgaUQnHtsMDpVbx7iScOtY4EbUyoEQHmdP5m7DqftXlMshZizElicknmSeZpOXNp2R1/T/TPrrXktLweujx/Z5A1Pv10HA+f++lWlh4ktpjhJVz2Jwf414Xmu1alLqJHQn6HhrtbR9DUteN8E8V3EAAV9S/3H9Q+h5ivTfDfHBdRltOllxqHMb8iKfjzRnscXqvT8vT7vde5cUUUU4whRRRQAlGKWigCJJaZOc0osx3NSq4L1bUymiJCvZIoU1yuEUEepiAMnkKhNxuzBwZ1B9yRy2PSpnEuGJPoYl0eMko6HDKSNLc8g5GRuKruK2dnChe7l9IB3nmbHvhdQB+g/WocpE6YjsPiCxf4buBv/1T+tSre4t5fgljf/LIrfoaoYfEVkRi3t3nXoYoMR/+8gVf41YQXMjjMdmi7/8A2si/UaA1RrfuToXsXEdvgjB2rzn8WUNtdWHElQsIJCspVckRtzz2GC/3r0FVmwM+Up9gx+3KoHjCyhms5ormRY42XeRiAFI3VvVtsRnFDbYKKXBH8S8OSUJMArY64B2PwsP6+9Ul1xdLfSgSSaeUHy4YV1OQvM9Aq5PxHaov4ReLI7mJ7F3V5LbKqw5SwD0o4zucDAP071S/ipwu8tXa6tJHSN4hDKyDdEViwLHGVU6iMjtWTJgUp6vBqhmax6fJc3fiVEnS2u4mt3kGULOjoSTgKWQ+lvmBWjtLYJy68/pyrxrhH4fGWWNZHZw8etyD6stgRjJ5k7nfbavTPBltLEJ4JJfPSCTy45W+MgKpZGxz0k4zz2Pas2THHmI/VJKpGhYVxToWmnpDLIoPHV+ILGdjnLIUUDmWk9KgZPOonBrHyoIos7qiKcdTgA8/eqvxZObq/trRfghInmOP7u0YORjmTTvH/E0dqyLhpZmK6Ik+IknC56DJ5DrV9LaUVyy+NqNyZt/FniWPh1qrsC8jYSGIc5JCPSu3Tuay3BFbhkUt1esHvrrBMYIOkDJVR2AzufpvUJITayG+4iwm4g2TFbatUVuvJSoAwDgDLe+3U1m+IX0lxI0khLMx+w6KOwFb8mXSqXJboPTnnf1J/h/n/AcR4g88heQ6ifsB2HtUSumNcvyrHdnqYpRVLg7EDaNePTr0Z7sAGOPYAjPzowasLdc8OtW5apblvmdY3+wx9KjNUyVOhODO8sNXy/2ZxCMV6D+HUx1lc8xuO+OX1rALjNbv8NodUjNvhR/E7f1q2L8aMnqdfZ5Nno1FJS10jyAUUUUAFFFFABSYpaKAKnxS862kxtV1T6D5Y2zqO2RkgEjcgHmRWK8P+H3LB47LypTgy3vEdM1wzfm8tEY++5KAbYB6bbxJx+GxgaedtKAgbDJLHZVAHU1kLrjV9xJEitrWezhm2a7kKBlj/MUQHUGIyASNsioYE3iPi3h1rNouLgSTpzJGvRk7AaRpQ+w32qXffiHw+KFZvPDqxwqxgtIT204yPrin+A+FrSxjEUcSnqZJFDSOScksxG+9VvH/AATFI/7VYiOC8TdWUAI5H5ZBjcHkTz5VXUrommVrfizAwK+XJBIfgNwpCEHfV6fVt2ANQ+PcGtX0y8TunvJPiSCJgsOCPyqvJTv6id81puGcSi4jC8d1bgPG2iWJxko2Oa56diK82l8PPZ3rWeoeUymWGWVsYjHx6jgDC4bbnt70uWRtdvJq6XHjlkSyukP3Qe5mha1WKze33iMa6UjT83mn8ykEjHvyzXqRkF7bSwOQkjxFXXG66wVD6TuAeYB374NZUWQhiVVXOp1MakZeUjGmWUdFB3VD1AJpeKzGyicBz+2zL6pBg+UOh32J/XHYVSM3H8X5mnNhhnkvoqvC+fl/BG4NZ8SjxE8EMboAv7SZNSlV9IkWMblsbgEgAsPlU7hV0iXIsbZS0cMbNcSbHDv8Ic9ZGOpj86gcUsfJgt5L7iN1byThEkkgOmNn07O4Kny20gAtkDIzgVquBWFlbW4jt5owhJYuZVZpHPxO7Z9THvRPDadfoY/qu+79R8HH+/4VT+KfEEdlbtNJ02RPzO/5VH8z0qp8UfiBaWwKwyC6m5COLJGf8TDIAHtk4rCSXkt3KtzeKpkUARRKMRxAZOcEnU2cHOeYrKsVbzNmHFPM6xr8/CG7O9nw7KxF3csGnmYERwrkhEXIwCAck78sDernhN1FaEyRhrm8b4rubcDPPyU/KPc77VBJd+ZJ7Z/lTgjxVvqNcHYxemY419R38eDmd3lcvIxZm3LHmemT9qQJinQfr8qbJzS7OkvZDbpTNwdIPsCcd9qllfemrtcqfkefyNSgcti0sELcHsnAIAe4DEcslzufng1BxWx/C2zS74N5BI2klGR+VtWtCPuKiR+CrolhpA0tjJOM/wCIdxT82N3aOL6f1uOONwm6ab/czqRliFXmxAHzJwB7V7H4W4R+zQKhxrO7kf3j0+Q5fSqfwx4OSEpLKMyqSQMgr7EjuOla8U3Bicd2YfU+uWZrHDhc/LFooorSckKKKKACiiigAoNFZH8SuOzWtsq2y6ri4kWGLPIFvibbqBn9aAKLxDIt9xy3s3IMVsjTOhIId8JoGO4z+tehXchVcgD61kvDnAIOGL1lupVBlmc6mY9cE/Cmc7Cr+PimdmUEHt/Ss880FcbpjY4pOpVsD3QkBV8pkbOvMHvWfsb6SKf9mnOJQuqOUYCzoPzAdGAxqXvvyqRxi6/Z5Yy29vN6RLgny5CQER+ytkgNtgjB5ijjnB1vYPKJZJo8vBKpw6SAHGD26EdRWfeT0z58MdslcePKK/jy+Rcx3y7a2SC6XoUbIimHYq2ATywTULxpHI37Nd6RptrmMLGw3dZfQWf+76iuB03J9pnDXXiNpok9OtXilU7FZMFHBx2O4+YqJxSaa54VCFK+dJJbjLfD5kbanJ9v7Nqtjk27fyiJJJbF/LGllG93csHmxnc7AnYKueQ6ZrKeFYRf3RZ3EgHrffJOCML8s4+lXFj4Oid/Muy17McammJ8sDoqRA6FUdOf3qtvIrUcTgXhyqkkRZ7swALCsXMpLp9JbOcDnvTEoz3XC/cdHqZY1JV3Pz7L2RH/ABMvhLceUMFY10kf4m3YH6aRWCm4FA3/ANSj5DH6Vb3s5kld+rszb89yTSxtWeU3baPS4umhDFGEknSIdtw5I9kRV/yipKxU5nvXaDrS7Y9VFUlRyoI6YpCu/KpR/X+VAhLcxt9hgUFdRHEf1oWPPLvyqYsPpzkAd85p+3QZO2MDntz33oKPIQPK5551GltyQRvVsyDH3qNOQKkmM7J/4EcRCPdWhODq81VOx56HH8FP1r2MV4BHZz8PvLe/CsEc6ShByybCQ7DbZsjPPTXvdrOHRWUgqwBBHIg7giuljdxTPG9TBQyyih2iiiriQooooAKKKKACiiigArH+OYA1xw0lQQLsbkZwdJI+W4rYVSeLLUvCrKMtFLFKBvnCMC2Mc/TmoYELji/2/wD4j+dV15xEQANLhY9gXz8JJwCwx8Pc9KvOOw+pJB1GD+oqqvLcSIUYZVgVYdwRgiuTmVZHZ1MUrxomOEliaKQB4ZFwy+x6gj75FU/hu6kXXbysTNbEDVy8yM7wygnnlcAn+8G7VXeC71o2ksJv3kG8bbkSQMfQ24/LkL9Ks+P/ANlNbXAz8Yt5OxjmyUJz1WQDB/xHvVt2tL/IU6Tv9Rmx1R8SuE38udI7hewdcRSqNvZTUvw7agQIpUDEkzgZ2Cu7EH29J5+9MxKZL521DRFB5YGNw0jB3yfkqbe9V/jXiDootIThpoi0hB0mO3U6XI2O7EgfIGrJucv5I08LzwiGeOT8VuzaWMjQ2aZ866T45cfEsTflXpkb9a1HEbKKztJba2VYlS2diBzOolQzMdyThtzuSaf8AcDFtbD0hS+DgdEA9I/U/M1UXkwlu7tG5O62moflzCJYwffWX/8AYVtiuwU9McyV8NW/5POcdafT60q2raimDqUkEe42I+9angngqWUoz4SMjJ3y3tgVhUW3SPYZuox4o3NmZAp5EI6Hf+XOvRo/AcKkYZj88Zp9/BkWokFumAen94bbnNM+hM5svVsHizzmNOpG3LGPl3p+ODVjOW9sg1suN8MRWCpENsd98f6VXNw5sfDj2A5AfxqjxtOiY9ZGavgpTbcgd99xnsNh/rSM22OW+1aOy8NSSkahpU75P9O9Xdl4RhXd8ufsP4b1eOGT4FZOuxQ5dswUFhLM2I0Y9BgbD68hWv4D4JVCJJjrYHIQbqO2e+/0rWwQKihVAUDkBypytMMCW7Obn9SyZFpjsv3IHG+EpcwtFJ8JxuOYKkEY+32rOeDInsv+0lJKZYxOwxk6mJQbn04wR23rZ1GvbRZFw3zB6inHOJApabhUgAHf3pypAKKKKACiiigAooooAKRlyMd6WigCHdWoMWkdAMfTlWdPWtbiqPiNrpYnHpP8O9Yurx/+kaumyV2syXHeGSM8Vzb48+E4CsxVZYzvJExGefQ4ODUa+401zNb2ohlhkLrNIJlxpSE6sDfD5YAdvtWrtrcs4HTb7VSlBLxi4kIOLeCOFDg4Jf8AtJCOnVR9DWeC7HJ+OB2R96S8l2IwMnbJOSe+2P0qruYYzxS2i+J3t7h5RgZ0toRNRxnSAGAGau7ePU3+Ebk+1UX4fsLy5uuJYOmQ+RBnn5UWMnHIZbJ+tO6SPLE55cI3SpgYFZy68LFrszLMVid45JIQo9UkQKowbmu2Mgc9Naait5lIyWEYJIRASdRIUZJ7nuakAUtFFEtt8hRRRQQNmIHoK6CDtXVFRQWJS0UVIBRRRQAUUUUAFFFFABRRRQAUUUUAFFFFABRRRQAUhFLRQBEjhWMM3QZNZn/ozTQzIzFZpX81XX06HXHlj5ABQe+/eteyZ50giGSeppUsfCXBdT5bPFOKeJLviUi8KSEwNq03jIRvpI16DviPGCc7nIGK9j4Vw6O3iSGJdMaKFVR0FZnxD4aIvIuIwlvNiwJIwcCSHcMBy9YznfOcY22Na6KQMAQcgjII6irpUVbO6KKKsQFFFFABRRRQAUUUUAFFFFABRRRQAUUUUAFFFFABRRRQAUUUUAFFFFABRRRQAUUUUAFFFFACEU3BCEGlRhRyHbJzge1O0UAFFFFABRRRQAUUUUAFFFFABRRRQAUUUUAFFFFABRRRQAUUUUAFFFFAH//Z"/>
          <p:cNvSpPr>
            <a:spLocks noChangeAspect="1" noChangeArrowheads="1"/>
          </p:cNvSpPr>
          <p:nvPr/>
        </p:nvSpPr>
        <p:spPr bwMode="auto">
          <a:xfrm>
            <a:off x="3063875" y="1227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3" name="AutoShape 8" descr="data:image/jpeg;base64,/9j/4AAQSkZJRgABAQAAAQABAAD/2wCEAAkGBxQSEhUUExQVFBUXFxcaGBUVFhkYFhkYFx0YGBQVGBwYHCggGBolHBwYIjEhJSkrLi4uGCA1ODMsNygtLywBCgoKDg0OGxAQGywmHyYsLCwwLC8sLCwsLCwsLiwsLCwsLCwsLCwsLCwsLCwsLCwsLCwsLCwsLCwsLCwsLCwsLP/AABEIANkA6AMBIgACEQEDEQH/xAAcAAABBQEBAQAAAAAAAAAAAAAAAQMEBQYCBwj/xAA9EAACAQMCBAQEAwUHBAMAAAABAgMABBESIQUxQVEGEyJhMnGBkQdCsRQzocHRI1JicuHw8RUkgpIWQ4P/xAAaAQACAwEBAAAAAAAAAAAAAAAAAwECBAUG/8QALxEAAgIBAwMDAQcFAQAAAAAAAAECEQMSITEEIkEFUWETFCMygZGhsXHR4fDxQv/aAAwDAQACEQMRAD8A9xooooAKKKKACiiigAooooAKKKr+M8ZhtY/MmfSOQHNmPQKBuTQBYU3LMq7sQo7kgfrWSg4hfX2fKH7FDnGt4yZ291D4Vfs1NXHBeHxOZLhmupcY/tnM2NgDhT6Uz9OdUlNRVssot7ItZvG1gp0m5jJyR6ctuMZHpB7iop/EOxHORgM4yYnA5Z3OMYpiLjtun7q2RQOWFVftgU/L4njYYlhypHI6WBHyI3pP2rH7jPs+T2JnDfGdjPgR3MWTyVm0tknSBhsddqvg2ax8thwy7Uq8ESkjGSgjbfPJh1yT96qf/iN7w7S3DJ/MiBy9tOc6gMkBG5A9OnPnTozUladi5Rcdmej0VjPCP4gQXZEUn9hccjE+2WHxBc7HHbNbEvVyp1RVdwniqT5KHIAB+hLBT7g451Y0AFFITSaqAOqKSloAKKKKACiiigAooooAKKKKACiiigAooooAKKK5kbAyaAKPxP4gNuFjiQzXMm0UK7/N3x8MY6k1SxcJSD/u+IyedcHko/dp/hjQ/qas7fiEMZmnQalJzJcHcSMPSsUR/MBsNvSN+ZzWL4hdvcyGR+e2B0VegH9azZ8yxr5H4MLyP4J/E/E0s5YA6I+irnP1P8qr0Tfcf8+/eo7zgchyPsAf6009/wAsADfv9q5cpSm7Z0oxjBUi38xQPptg1x8QyfvVct9ty+uc1Lt75GyPhyOvc1SmWtCyLsf49ateDcflgwreuPb0n4h7qf5fpUFlyBy5c6r+I8XggTMrjO+lRuzdAFUbnJq+OUovt5K5Ixce7g1HivwZb8TjWSJhHICWV1XZmPMONsHnvz+dZbh/GeK+UOGGLTcnUhuSTmOHkJiRsSBjBzvkdji18P8AFL1VLJZiFX5Nd3HljB5N5YUsdt/4Ve8L4hlnZp4XlZSPLRNKkryVXf1Mc++Oe1deE7S1bM5UobvTuiH4JnJv7uJQRDbxQQqMYBZNRZjvzJJrd14jYcWu+BXUhuohLDcHzHkTUz6mPPWeYUZGk17JwviEdxEk0TBo3UMrDqD/ADpqKMfl5Ux5ldXchAGOtQjIKbCNoROVMsVeutVQUn6U4stGklTJgNLTCPTqtVGhidnVFJS1BIUUUUAFFFFABRSE00z1KRDdDuaWoUtxg9qkxSZG1S4tbkKabo7zWA4pxA8SnaKN8WEJAuJUODLJzEKN1UHAbGck471b+OeJyKsdrbtpuLptCsNzHGCPPm/8VO2epFU3mQWsaxqdNrBywMmR9yznqzM2fmTSMuTShuOGpld4p4yHnW0UBY4o1fSvJc7KmB/hwfrVRIxG3T5H/eKpeC3hmlu7gn95MwHsielR7HAFTrm8EalnbSoHqJ6CublTc9zpYqUDt5zv0HfOc8/41HluBnBZQeeCQNu/OqOzhu7/ANSE20WcA762zvkbDapcH4csBrMkcrb4WQMM/NtRx/6mraIx/EwcpveK2JrXSHAEiHbcBwffPOu1fffl0P6U1/8AEV07weS64P8AZtqVsdVcYPvgj711NbyJGdKkscKgPVm9K/bcn2FVaj4DurcS84zIV/ZrbLznGXyNEK5+Jm6Hnge9SOA8MFmS6nzJyP3zgFhzzp1fDz+dOcMsBbReWPUSSS5GCzH8x/QCmnc551Gqto/9LRhe8ibeXrtlnZm/zEkmopuBtkYAwSQPseVRpZe/6/yrqJMjnVaGv4NpwHjaXCm0vAJIpBhGfc55BWPfs30qj4dJL4duxFIzPw+c+l2OyPnfAGcHTuR1+maqkBHt7V6DbKnFrF7ab4gPS3UEfu5R7g7H/WtvT5b7Wc7qMVdyNbd+tAy78iMb5B7VUmTNZ38IuJv5UtjMMSWjFNyxJGTj4t8dvYitHxJdMhx1wfv/AMV1OnlexyepjXcc+bUmF/eoNPRnetEo7GaMnZZK9PI1QVfFOQy5NZ3E1RmTw1OLTCU+tKZoixaKKKqWCig0270AziWTaoUsnvTkxqM5p8ImXJIjXMhPOrThTZTPuf4bVVS71IW8EUGQckB2ONyMZJ2pmRdtIVidTtmaW58y6u7rOy/9pC2RgKmGuGHY+ZkHP9ysNw3iZv8AiRGC1tbqzoo21OBhGYY9WWzgewrRWnC5LiG3tiGHnM8twykDSkztLMoPQnIXbcb71F8D26iTiEsaBIxdrGnskYIA7Acv4Vycm9y9jrweyj7mS8HsDbZ5HW+Qcd8kfrXd3bftd2luQTEo1yfP8gJ/l78qdtoRbXlzbtgIX8yIYwND77dxk4/8auvBlmWubljjJZVHPZQB/PP3rNJ1Jy/3c1wpxSZo+H8NLYC4CgbHp7CpDLpJVhuKvoIAoAHKmry1Vum/es1DvrW/gqQgqqMqvCkgBXUz7dcAkD5Zxn61cXNuwVtPPScH3wcVkPBxNxwpTzeKSRX788n9TV4xuLZWU+5Ii3E2p/bl/rTM21PNttjbvSSx4yOe2aBpCRMbk86lQsB9f+KFg60/+zhSc8/ehsg6MJ2P+8datfDHEDDMpz6c4b/Kdjnp7/Sq4E43G3b+lJA3q5Dcf8URk07KyimmjVcUia347bTAgpdRNGwLMAGjBOQOWTlcD51peOp61Pt+h/1rL+NmLnhMqAmT9pXTnYepCWB75AO2a1XHT6l+RrvdM+/Y8/1a+7dkAEU/AKjxjapMdbZHPgOk+1dxvTS10g3pbQ5MnxNUmM1FhNSErNI1wY/RSLRSxwGo0lSTUSRqtEpMbkWo0i1JZqjO1PiZp0M4plodSsvRgR99qkGuRTRPkl8M4dHERpA1BETPXSo5Vk/C/CisnFICST+06kznGJEWVMZ+Z375rUW02k5p97LErTJ8bIFIzs2nJT9SM+9YcuJLY34st7nn/inwubqEPEQt1bEvGWGNS4IaJuwzvT3gaHUskgypyFliYepHAGQw+2CNiK3toI5B5qj4wQf0IPuCMfSquWy8t84GcYDDqO3+lc7NjcIq9zdCeps6Q0jULWc8SeLIrZhGoM1w3wwR7t7FsfAPc1lSb2Q4v2A615HJfS8DvpdSa7K5csNOPoV6BxnBB2I+Va22NzP67lhGM5FvEcKAOQd+bnuAQN8b1ozaJNFpkRWBGMMARjtg0yE9DrkmeNtJ8GOUW12vmWkyMp5o50sD235VEuQIjh2UN/mHy+vI1a3/AOG1i+cQhCfzRkqR9M4rN8G8JywOyTWcDKoLG5dsgqvJihZiTux2A/nU1B7pllOS2Y9NxCNFDlgsfJpW9IGQDpUHctv22x8qasvEtrIyxq532GQQM78iep51c+HPDQnIu7tQ5P7iFgNEUf5W0nk7bN7VL/EHg8MlnM7KqtGhdXGFIK8hkdDyx8qrUL0slylyiulTamoD1zypjht0Xt4i2zFFz9s1MtItRA39RAAHM5NLarYbe1mo43F5jcHjwxXzQ5GR+SMkE+w5/Tvir3iE+uQ46enPy50GPF0XHwW9voH+dzkjHsqp96ZVdq9F0saVnm+sldJf1OlFPiuEFditLMsUKKdXFcAU5HGTyGaoxkR9DT6tTSWzCno4z1FJk0aIpkhDRSqKKSaENytUZzT0rVGamxQmbGmNNEU41NkU5GdnD1xXdDCroW0Mk4q2tH1R4BIPcbke+9VMg3zUzhr4b2NUyxuJbDLTMx3HLW4tp5EjvZY0kSSdcJGVBUqJlOUOT6g4AxsGrOS+PryAktLFfQJ+8VVEVwn+LHIgfL7VvfxJkEMEd1pZjbSrJhVY5TBWVTpBwChO522rC+LrF7yeMWtm0JUqyzSlQQDzCqhLOhHQ1y8qafwdnDpaqt/c3XDeJx3EAmhOpGXKkDH0x0PtXnfD+Aut20KTC2EqtJ+0svnXEukrrQFsBMZ2G+29P+AQ1je3Fg7AJIoli32zyZVyTjkdt/hqz494RjdmdYkaRmO8ksqrvz2Q/wDIzWNNY514NNNp+5ItLexgYA3t1NLvzmDHpn0IpHb8ta6ArpGnUBgfGMHfuMbH2rG8G8OzxYUNb28WQWW1hKu23IyOdgeu2fetkgAHKq5J3xRCjR0VpuSIEfrT1IKUSM+SAAAMAADHT2FYbxrxaCWWLhzOMzyIsrb/ANkhII5bajnGCds5reyNWH8UeFYr23le3TF2paRJFOGc7+nI5gY2FOwKOtWVm5aHRB4lw0wTPFp0hT6QTn0fl367VdeFbMvMpxtH6277fCB8zioa33/ULK1uR++B8mVQPVqGcE9jtnH+OtDZccsOHxBJ7mJJT6nXUC4PRSqZIx/Wmxw/e145Iln+6+eDRR2BEUmca5GLtjvtgfZQKjW1oz8hgdzWRufxu4cpIUTyYB0kR4DHoBqIP1NN2v4yJIQE4fduTyCBTnABON9+Y+9dWGVxVI5U8KnK2b1OFd2+1SI+HKO5rDR/iRcs5ReEXuRyDDSTvg7ldI69e3eraPxRfMARwqZRgk65olPPAVQCck898ACoeWT8llhgvBpzZr2p9EA5CqO241cM2DZSrgbnXHjPYZIyPerCK9c41Qupxnmp+mQcZqmpsuopE6imY58/lYH3H9KeoJCiiigCNIKZdalMtNMlMTFSiRClNsKktimsb01MRJDQo004y0iirWVoizLTkW2KckjzTK5zVrtFKplpcwiaJkPJ1ZT8mBBrB+CpXm4WE2WW1d4JFUnJERwAckkZGDgmt3ZNzFYHw0WteO3ts5Hl3SLPFy3K4V8joef2rDlhdxOjiyVUilvol/6nw9jjJ85c752QlQMe5Nb5lB51ifGTpaXto8jhEjllJZs6dJjOBtzO+w7iriy8SpdNogjnZSP3pjKIO3x4J+eK5E4NJfH9zqNpyteTRmMgDYjtttQtZeW5u4JDIkhmVj67aY5RumYnxmMjnjcHHTnWhs7xJV1IGXujjDI3VW+VDjGriyncnUkPkUClYUmaWScGs14TuvSr5BAmmGVGBpErjl8q0U8oRWY7BQST2AGTWI8FNm0Vv77SuDjGQ0jlWx0BHTtVlsr+UXgrdfBPvPDAtr+YRtLHb8QQ48g48udSGZgcHSzLqIIx+b2xL4d+D/DYn8xlklOScSyEg574xnfJ371tXthJCgHMBWQ9mHwn/fesz4s4+ztBYwbXN18QPOGEZMrt9io75rsLizlvmi44PwSxVdVvb24XPxJGmDjscbj3FcXviizt2KM4DLgaUQnHtsMDpVbx7iScOtY4EbUyoEQHmdP5m7DqftXlMshZizElicknmSeZpOXNp2R1/T/TPrrXktLweujx/Z5A1Pv10HA+f++lWlh4ktpjhJVz2Jwf414Xmu1alLqJHQn6HhrtbR9DUteN8E8V3EAAV9S/3H9Q+h5ivTfDfHBdRltOllxqHMb8iKfjzRnscXqvT8vT7vde5cUUUU4whRRRQAlGKWigCJJaZOc0osx3NSq4L1bUymiJCvZIoU1yuEUEepiAMnkKhNxuzBwZ1B9yRy2PSpnEuGJPoYl0eMko6HDKSNLc8g5GRuKruK2dnChe7l9IB3nmbHvhdQB+g/WocpE6YjsPiCxf4buBv/1T+tSre4t5fgljf/LIrfoaoYfEVkRi3t3nXoYoMR/+8gVf41YQXMjjMdmi7/8A2si/UaA1RrfuToXsXEdvgjB2rzn8WUNtdWHElQsIJCspVckRtzz2GC/3r0FVmwM+Up9gx+3KoHjCyhms5ormRY42XeRiAFI3VvVtsRnFDbYKKXBH8S8OSUJMArY64B2PwsP6+9Ul1xdLfSgSSaeUHy4YV1OQvM9Aq5PxHaov4ReLI7mJ7F3V5LbKqw5SwD0o4zucDAP071S/ipwu8tXa6tJHSN4hDKyDdEViwLHGVU6iMjtWTJgUp6vBqhmax6fJc3fiVEnS2u4mt3kGULOjoSTgKWQ+lvmBWjtLYJy68/pyrxrhH4fGWWNZHZw8etyD6stgRjJ5k7nfbavTPBltLEJ4JJfPSCTy45W+MgKpZGxz0k4zz2Pas2THHmI/VJKpGhYVxToWmnpDLIoPHV+ILGdjnLIUUDmWk9KgZPOonBrHyoIos7qiKcdTgA8/eqvxZObq/trRfghInmOP7u0YORjmTTvH/E0dqyLhpZmK6Ik+IknC56DJ5DrV9LaUVyy+NqNyZt/FniWPh1qrsC8jYSGIc5JCPSu3Tuay3BFbhkUt1esHvrrBMYIOkDJVR2AzufpvUJITayG+4iwm4g2TFbatUVuvJSoAwDgDLe+3U1m+IX0lxI0khLMx+w6KOwFb8mXSqXJboPTnnf1J/h/n/AcR4g88heQ6ifsB2HtUSumNcvyrHdnqYpRVLg7EDaNePTr0Z7sAGOPYAjPzowasLdc8OtW5apblvmdY3+wx9KjNUyVOhODO8sNXy/2ZxCMV6D+HUx1lc8xuO+OX1rALjNbv8NodUjNvhR/E7f1q2L8aMnqdfZ5Nno1FJS10jyAUUUUAFFFFABSYpaKAKnxS862kxtV1T6D5Y2zqO2RkgEjcgHmRWK8P+H3LB47LypTgy3vEdM1wzfm8tEY++5KAbYB6bbxJx+GxgaedtKAgbDJLHZVAHU1kLrjV9xJEitrWezhm2a7kKBlj/MUQHUGIyASNsioYE3iPi3h1rNouLgSTpzJGvRk7AaRpQ+w32qXffiHw+KFZvPDqxwqxgtIT204yPrin+A+FrSxjEUcSnqZJFDSOScksxG+9VvH/AATFI/7VYiOC8TdWUAI5H5ZBjcHkTz5VXUrommVrfizAwK+XJBIfgNwpCEHfV6fVt2ANQ+PcGtX0y8TunvJPiSCJgsOCPyqvJTv6id81puGcSi4jC8d1bgPG2iWJxko2Oa56diK82l8PPZ3rWeoeUymWGWVsYjHx6jgDC4bbnt70uWRtdvJq6XHjlkSyukP3Qe5mha1WKze33iMa6UjT83mn8ykEjHvyzXqRkF7bSwOQkjxFXXG66wVD6TuAeYB374NZUWQhiVVXOp1MakZeUjGmWUdFB3VD1AJpeKzGyicBz+2zL6pBg+UOh32J/XHYVSM3H8X5mnNhhnkvoqvC+fl/BG4NZ8SjxE8EMboAv7SZNSlV9IkWMblsbgEgAsPlU7hV0iXIsbZS0cMbNcSbHDv8Ic9ZGOpj86gcUsfJgt5L7iN1byThEkkgOmNn07O4Kny20gAtkDIzgVquBWFlbW4jt5owhJYuZVZpHPxO7Z9THvRPDadfoY/qu+79R8HH+/4VT+KfEEdlbtNJ02RPzO/5VH8z0qp8UfiBaWwKwyC6m5COLJGf8TDIAHtk4rCSXkt3KtzeKpkUARRKMRxAZOcEnU2cHOeYrKsVbzNmHFPM6xr8/CG7O9nw7KxF3csGnmYERwrkhEXIwCAck78sDernhN1FaEyRhrm8b4rubcDPPyU/KPc77VBJd+ZJ7Z/lTgjxVvqNcHYxemY419R38eDmd3lcvIxZm3LHmemT9qQJinQfr8qbJzS7OkvZDbpTNwdIPsCcd9qllfemrtcqfkefyNSgcti0sELcHsnAIAe4DEcslzufng1BxWx/C2zS74N5BI2klGR+VtWtCPuKiR+CrolhpA0tjJOM/wCIdxT82N3aOL6f1uOONwm6ab/czqRliFXmxAHzJwB7V7H4W4R+zQKhxrO7kf3j0+Q5fSqfwx4OSEpLKMyqSQMgr7EjuOla8U3Bicd2YfU+uWZrHDhc/LFooorSckKKKKACiiigAoNFZH8SuOzWtsq2y6ri4kWGLPIFvibbqBn9aAKLxDIt9xy3s3IMVsjTOhIId8JoGO4z+tehXchVcgD61kvDnAIOGL1lupVBlmc6mY9cE/Cmc7Cr+PimdmUEHt/Ss880FcbpjY4pOpVsD3QkBV8pkbOvMHvWfsb6SKf9mnOJQuqOUYCzoPzAdGAxqXvvyqRxi6/Z5Yy29vN6RLgny5CQER+ytkgNtgjB5ijjnB1vYPKJZJo8vBKpw6SAHGD26EdRWfeT0z58MdslcePKK/jy+Rcx3y7a2SC6XoUbIimHYq2ATywTULxpHI37Nd6RptrmMLGw3dZfQWf+76iuB03J9pnDXXiNpok9OtXilU7FZMFHBx2O4+YqJxSaa54VCFK+dJJbjLfD5kbanJ9v7Nqtjk27fyiJJJbF/LGllG93csHmxnc7AnYKueQ6ZrKeFYRf3RZ3EgHrffJOCML8s4+lXFj4Oid/Muy17McammJ8sDoqRA6FUdOf3qtvIrUcTgXhyqkkRZ7swALCsXMpLp9JbOcDnvTEoz3XC/cdHqZY1JV3Pz7L2RH/ABMvhLceUMFY10kf4m3YH6aRWCm4FA3/ANSj5DH6Vb3s5kld+rszb89yTSxtWeU3baPS4umhDFGEknSIdtw5I9kRV/yipKxU5nvXaDrS7Y9VFUlRyoI6YpCu/KpR/X+VAhLcxt9hgUFdRHEf1oWPPLvyqYsPpzkAd85p+3QZO2MDntz33oKPIQPK5551GltyQRvVsyDH3qNOQKkmM7J/4EcRCPdWhODq81VOx56HH8FP1r2MV4BHZz8PvLe/CsEc6ShByybCQ7DbZsjPPTXvdrOHRWUgqwBBHIg7giuljdxTPG9TBQyyih2iiiriQooooAKKKKACiiigArH+OYA1xw0lQQLsbkZwdJI+W4rYVSeLLUvCrKMtFLFKBvnCMC2Mc/TmoYELji/2/wD4j+dV15xEQANLhY9gXz8JJwCwx8Pc9KvOOw+pJB1GD+oqqvLcSIUYZVgVYdwRgiuTmVZHZ1MUrxomOEliaKQB4ZFwy+x6gj75FU/hu6kXXbysTNbEDVy8yM7wygnnlcAn+8G7VXeC71o2ksJv3kG8bbkSQMfQ24/LkL9Ks+P/ANlNbXAz8Yt5OxjmyUJz1WQDB/xHvVt2tL/IU6Tv9Rmx1R8SuE38udI7hewdcRSqNvZTUvw7agQIpUDEkzgZ2Cu7EH29J5+9MxKZL521DRFB5YGNw0jB3yfkqbe9V/jXiDootIThpoi0hB0mO3U6XI2O7EgfIGrJucv5I08LzwiGeOT8VuzaWMjQ2aZ866T45cfEsTflXpkb9a1HEbKKztJba2VYlS2diBzOolQzMdyThtzuSaf8AcDFtbD0hS+DgdEA9I/U/M1UXkwlu7tG5O62moflzCJYwffWX/8AYVtiuwU9McyV8NW/5POcdafT60q2raimDqUkEe42I+9angngqWUoz4SMjJ3y3tgVhUW3SPYZuox4o3NmZAp5EI6Hf+XOvRo/AcKkYZj88Zp9/BkWokFumAen94bbnNM+hM5svVsHizzmNOpG3LGPl3p+ODVjOW9sg1suN8MRWCpENsd98f6VXNw5sfDj2A5AfxqjxtOiY9ZGavgpTbcgd99xnsNh/rSM22OW+1aOy8NSSkahpU75P9O9Xdl4RhXd8ufsP4b1eOGT4FZOuxQ5dswUFhLM2I0Y9BgbD68hWv4D4JVCJJjrYHIQbqO2e+/0rWwQKihVAUDkBypytMMCW7Obn9SyZFpjsv3IHG+EpcwtFJ8JxuOYKkEY+32rOeDInsv+0lJKZYxOwxk6mJQbn04wR23rZ1GvbRZFw3zB6inHOJApabhUgAHf3pypAKKKKACiiigAooooAKRlyMd6WigCHdWoMWkdAMfTlWdPWtbiqPiNrpYnHpP8O9Yurx/+kaumyV2syXHeGSM8Vzb48+E4CsxVZYzvJExGefQ4ODUa+401zNb2ohlhkLrNIJlxpSE6sDfD5YAdvtWrtrcs4HTb7VSlBLxi4kIOLeCOFDg4Jf8AtJCOnVR9DWeC7HJ+OB2R96S8l2IwMnbJOSe+2P0qruYYzxS2i+J3t7h5RgZ0toRNRxnSAGAGau7ePU3+Ebk+1UX4fsLy5uuJYOmQ+RBnn5UWMnHIZbJ+tO6SPLE55cI3SpgYFZy68LFrszLMVid45JIQo9UkQKowbmu2Mgc9Naait5lIyWEYJIRASdRIUZJ7nuakAUtFFEtt8hRRRQQNmIHoK6CDtXVFRQWJS0UVIBRRRQAUUUUAFFFFABRRRQAUUUUAFFFFABRRRQAUhFLRQBEjhWMM3QZNZn/ozTQzIzFZpX81XX06HXHlj5ABQe+/eteyZ50giGSeppUsfCXBdT5bPFOKeJLviUi8KSEwNq03jIRvpI16DviPGCc7nIGK9j4Vw6O3iSGJdMaKFVR0FZnxD4aIvIuIwlvNiwJIwcCSHcMBy9YznfOcY22Na6KQMAQcgjII6irpUVbO6KKKsQFFFFABRRRQAUUUUAFFFFABRRRQAUUUUAFFFFABRRRQAUUUUAFFFFABRRRQAUUUUAFFFFACEU3BCEGlRhRyHbJzge1O0UAFFFFABRRRQAUUUUAFFFFABRRRQAUUUUAFFFFABRRRQAUUUUAFFFFAH//Z"/>
          <p:cNvSpPr>
            <a:spLocks noChangeAspect="1" noChangeArrowheads="1"/>
          </p:cNvSpPr>
          <p:nvPr/>
        </p:nvSpPr>
        <p:spPr bwMode="auto">
          <a:xfrm>
            <a:off x="3216275" y="1379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4098" name="Picture 2" descr="http://www.goodhousekeeping.com/cm/goodhousekeeping/images/GF/Cake%20Basket%20with%20Small%20Ris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6" y="1628801"/>
            <a:ext cx="4380183" cy="400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mages.celebrateexpress.com/mgen/merchandiser/822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810" y="1702604"/>
            <a:ext cx="3893671" cy="424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allpaperskoe.com/wallpapers/basketball-wallpaper-72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7" y="1953350"/>
            <a:ext cx="6928941" cy="471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54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4294967295"/>
          </p:nvPr>
        </p:nvSpPr>
        <p:spPr>
          <a:xfrm>
            <a:off x="4108528" y="446088"/>
            <a:ext cx="7772400" cy="1470025"/>
          </a:xfrm>
        </p:spPr>
        <p:txBody>
          <a:bodyPr>
            <a:noAutofit/>
          </a:bodyPr>
          <a:lstStyle/>
          <a:p>
            <a:r>
              <a:rPr lang="en-US" altLang="ko-KR" sz="9600" dirty="0">
                <a:latin typeface="Comic Sans MS" pitchFamily="66" charset="0"/>
              </a:rPr>
              <a:t>Yellow</a:t>
            </a:r>
            <a:endParaRPr lang="ko-KR" altLang="en-US" sz="9600" dirty="0">
              <a:latin typeface="Comic Sans MS" pitchFamily="66" charset="0"/>
            </a:endParaRPr>
          </a:p>
        </p:txBody>
      </p:sp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1494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3018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2" descr="data:image/jpeg;base64,/9j/4AAQSkZJRgABAQAAAQABAAD/2wCEAAkGBxQTEhUUExQWFhUXFxgaGBgXFyAdHBoYHBQXFxwYHB0fISggHBwlHBQUITEhJSkrLi4uFx8zODMsNygtLiwBCgoKDg0OGxAQGzQmICQsLCwsLDcyNy40LCwsLCwsLCwsNC8yMiwsLCwsLCwsLCwsLCwsLCwsLCwsLCwsLCwsLP/AABEIAMIBAwMBEQACEQEDEQH/xAAbAAADAQEBAQEAAAAAAAAAAAADBAUCAQYAB//EAEgQAAIAAwMJBAYIBAUDBQEAAAECAAMRBBIhBTFBUWFxgZGhEyKxwQYyQnKC0RQjM1JiosLSkrLh8BVDU4PxJJPiFlRjc6NE/8QAGQEAAwEBAQAAAAAAAAAAAAAAAQIDAAQF/8QAPBEAAQMCAgcIAgICAAQHAQAAAQACEQMhEjFBUYGRobHwBBMiYXHB0eEyQlLxFCNiY3LSM0NTkqKywgX/2gAMAwEAAhEDEQA/APz5MnnRU7lJjvgDNeN3kpyy5MU4veG4NDBoU3VYTE7JUnCjTNt6gjYBNj1vWFV0XXBkymZb3xHygQtjnSm7NIIJrLIGu8T4VgS7UicOtOCUq5lZjsx/rDQdBhTMakK0IFILrQnNewgYU2KUOXJ7T1afx+UZZEfJj/h3FvLPBICWUla7GVwa6ukVb+gjRKIcNaV+jH76n/cXzMaCmxBM2XJrtmauyobwYxoOpYuEKgmRZxxMt2Puv8oLqkBT8OviFoZJmrU9ko2FDXqKQjagJiUXYQgTbDObBFp+EIoPQVMMIfkUMQZGJBSw2hBUy3A19nhzuximxDQuT2Bob7E6b1R8xSC2SLpZvkmLPYpbCrMV2VDHoI3lK0+STtMoD1ZdRravyEOQNaUE6UsJTHMqDgvnAsmWlsj/AHlHH5RrLSmZOT5lRR6+HM4QQQNCBkhO2mxe0yriK3VGfaDSh4RMYURiySDK7GkuUFp95q8aE0hSqCIum5Fmnk95lG5B4gQ2SQkaAuWiQxJvMx2YCv8Ae6KYBrSY/JJrJAOIC7S1OopALWo436FycZJApWumpqIEakQXaUSzOR3rqhSKZusbCdCGITe6alWpdLKNtwnwjEGIzWls6kplOVMBrWgzjWRStaZ9MaLQi1wCmuHbOb2/PzjQU8tQuxOpf4h84CcXVLtGY96Ug3ELzFcd8LJzQwtAgKrYpUmlC1w+9eHTGHxSpYSEd1UZpiHi3ygSCthIRLI0sjvVA/AAa8zQRKo536xtTtaP2X06Wns9vdOgEHmVUCC1xjxRKxaNCxIsiZzL4zHPMw2M6EC2LkolqkGWVpKRlYCjIgK462bDrDOLgPEUGBrvxTi5PVVR3AN7/RThTYYHdvcCR8pTVY0x9Ju0ZGVxeVjLGqYhrwowrBczAACJPlBUxWDpw6PIxvS8ixqpo81VFPZDY7KFomX2sDvVgDm4i65aVQ4oHpoJNAdecDoYzXOIlO9rQYBnZpSQmLe9YDDC6xrXr4RWXR9qcN6CNKM9ibsygOYGZQ86gV4RJ1IPEOEpxUAuF1Mnzg1aOdgmBhxBhTRZH4+yJrOOlbtdtnin1RoMKBKYacR4xnMkQg0gaUH6cpBrLuHRixP8wHQxhTa24J3oh5jClnLMKhpYXaFPC9dNOcOI1rERAhLIj1u31Pu08SQIoBpIKVGtliYL43TePMYcoXMzl5IAxbim7NIl9ngFZ6YmYzLTDQBQGm+M1wydY7+SDmmZGXW1KGzH7yfxGGSOLhold+h4Z0394+AjZppNl1nel3tMBmUhqDd3Y2EDQtJJRpFkmmmIauAAahx2EgwoNM2B5piHjMKhOsy3UW6CxU3u/h6xpjepq6wQ3FpG9LiOrgl59hQYO9lXDR3jTUQucxPvQw2BPWwoljn3y4IK5JkOftQfdlEAbcT4w/egjJHu3jSN6Zsfo3LUhr0t9VdOGrGA1xJuIQdYWulcpWVCTSULwwwJNd1BTpFATMKcCFFtKsuKpQjYTjxgyiAEnbLROmMSyktpomOA00HWBMWVA0ZpSWznDNvwg3ROFM9gf9UcjC3Wlq9FPaSoqkllB9o4/PwiOnNPBhIuFvALjuGO+mrlDwUDEJ6Vk5aVKn4ku08MOMGYS3K7aZXZ0uOtBpV613A4co3h1LeJfC2TqV7QYa1NflE/RP6rAtk01pQ7mHgRBDTKBIRrDbnRiaHEUKqFNdh/4MO6UgA0dcVlMoS1xAZDjepdofhFPGAROjrcjGo9b0aTlwEFbhcHQt+vIPQ9YAt0PpYtnr+0SQ4Vwws87A5ij06r5xnOtErMbJTM/KMmZi9xiBS7SYMNGCrQkayYXvfI9bUzqPmN6RkWOU4LVKU9l2ungDTCD3wLsMfCU0i0TmjtIRVvLcfAg/WAkDcrAxUExCmRfSuBqi9cFNbEgcy1OsKQmAldk26SpIuqrVwZJreKlq8oYPI6KV1OUxIyxKxDSmZTpOPEMVqIRxxCI9kzWQc/dYZrOwIEsqTpJY14ZukC/QTHP7+lLtUuSACEunTdYCvU+EGxdOhYSBC+mTyR3JfdAoSzFsNpFIIzlgS3iHlKrMUj2QdQFfEmDicnIGhEEma2b5QozWMaUeTZZlO8af3vEG5OSUuGUo4sLhb92qg0qSox3GpMDGJw32LRpSN2aDVQ2zu15YQx81grFhs0+YKOqhQKVeVmGylG5QIDboTNkvbLG0o17I7QwJXeARUDeYESIKIcJU2dOe9UBEGpRQeMFojSib6E2cpzWwYrT8Auk7yDjDEAlILBYmIJgqDVtK94kcaEQuRgonJKmU1KXCR74h0srhlFfYmDiflGwg6UcZGYXK0xvNX8RBPWhjIyvhNOtj8P9Y2ErYxqVYTlnC76uilUAPGhiRfezY880RTi8z1oQ5mQUUVWaBjiAQ3ILngh5FygYNkJTU9mtoDnNcaWQd2IJineEiQlwgZ2TsmwOowlTAuNWEtqDpETUYDexVAwnK6G9jdheuXl+8RSlNFGYHpDh2uyXDGSHJQqaSgoJwIbCuymJPCFgzIKaRHiHFEnWGctSZUxae0t8DmRFJm0pMlTsUyaFBMstQZzMZeooDEmjQDPFZwvJ0or5ZmACkoU0jtlYHd3rwijXFuSXuwc1h8pTHBHYy5aHGrKzHDQSGx06IHe1fM7Aj3NLPT6lIzJ+cB5NdYRh+mkKMRMkn0tHAJ4aGwBPn/ZRcn2R3bCbLamtqeUE5xPP4RmBMdb1nKM9VajCW5GFaig2UwgmmRfSg2oIyS8iSsxqXgpIqF9RT8RNOFIW4zRJByC0MlN92633QbzHkPEiKYSTZTxgC6Gq0ri9RnGbzgFrgYglEOBEyEzYElFh2ocjNhMANeOiKCi4gk29UpqwYF+vRHyhkMKvaKwC1/ETTWcdMQY1ziQBbWmNVos431JSVZ6qaOTurm3EwwaJhA1IuUA2MV9UjeoHjD4CgKgOSK1lFe8CRouhR/KphS060wcNSLYsjTJgJVqAfeqOAoBALVu8vCyclOM+Gs95ugBPjGDZWLwM1uzLNlPUVbehWtdrKCIxDozWDm6k9NygSazZT5hQidiNwpGuBYlYRp5JC3W9mBUMxXUXJO7EAdIUNaDJF00mLGFLZSSKS672A+UP6WQ03uiTZ1FoUlIdZxPO8acBGY3WZWcQcgsS5ikd6bK3A48O6PGHGH+KQzrQWyiimgx23QYBBKKBOygWPdYKNFZYr0UwA10XRJboXUtMyn2ybinzWGhy3hXwtc3/VHMwIKMhaWwsalUw0jPjSIlzW5lUuclQsGRzjWXMvYXRVUBOkEN5Z4aHE2CUuaBLiqdqlWmWgVlMsZxSZSu+jV4CI4mtdnszTs8YsNuSU+hTAoZWFD3qLV8eNQDFqbRUFjvMH5UnVMDsJB3W35LsvKF1aTJLuKbRU7SQaDPgIdtF0yJSPqNOpO2TK8oXTLky5bgYGky8ONcc5gGjrkdeQTNqGIkHr1Q7Xk2ZOXtFcMK4g0z66MBhzjPeZi/HrgsxoAyHBAXJVrQC4FZdSNX8mjlAHhd5nSsYcL6EzZbHMLAOsxDXOJbGnHugdYLnAC99iwB0BM27J8uWB9WJjH1mIIofiC+JhmPxCw63pHMw2n39lGteTqjG+VGjtEpyDVhWuk5XTQcIM2628Fix2RK+pMp+Hvfqh8TglIBTE+fZUFHkTi/4iFHIGvWFLnGzYTtY0GSgHKsmlBZwF95vNjSAcWkpgGLljyuErdLqNVAabu8MY0WQhMWeerNfDzQa4ihYHb61R1hLZBNB0pjKU4UH1l0UxDVVjjnxWtDhpOaKU6piGlSdSGKSExY7TRRUPTHOPZIwoCMfDZCtcJt1wTOYYvHW1c+rbBVKtWtSSPmeQhi8E3+UA0jJL2i1MuHgcfAEco0ISAtiWWArnpXPWnI4cow8kSTlKLZ3ADK02imlQAMToqSDQDTGzQ0ZK1kyYZT1LyymagIBO5s9NPy0LYjCDdIWwcZB3myVy9IQm9fREYm6w9alK98E40wGGOMBpDZBzVHAuMjJR5VplKpHaq5ObB6D8mfhDXJWi0dckr2AZsVwFasKiumoqBU7hDTZKGrf0GXoEw01uQoFMSWIAr/AHtgYkwYvvo0uh+rDHVfZtGwmBilaIS8yzgrRZQU5q0oOGkk8Pk7XFKQEg+T6HHHcD54RpRhYtNlwASW2PtUJPQ3Tyhe8GtPgK7I9HHZS7G6oz1z/wAOc8oxfadCMXhND0Sc4gTCNBEpqGAKrUS0q03pLOAupcRaUzkn81RjuiIpDHiOfoLei2OWgD3v63SBt027gxA1IQg/LQRSGk3ISgEZBJVJONN5NYeGjShJOaasdlaYwRe8SaVGaAxuM2RccIurVosos5u31dqY3ABQ6iaExMOLpLGZfscuYSFkgF78IOjSg/4pOzXjd1Gh/TXrDNrAab+X9lHuWzI3n+gmsnrLKl+xq9e6RMdRXbV4Dqpe4hyoGYQCM/VfZWn2rB2qo0Fc3n4w9OMNnKbhf8YSIyiSQZiJNGm9KUk8SMDthhSYPEEC4luFDtGViQVRFlqdCIFrvpSsJc53TgAZLEhpjLQLMI2IfIxiwnNAOboWO0Va1M69q9Uce9WGDIPkg6pKSmy3bG5XbRmPUmHIgZQhilY+juM6ED3APGBhm62LQvgmscyI2D0CYELtxag36e5o5xKTkntCM0tSw7Nn3so/Tm5xNz3EeIBVa1ou03TH0uaGPaTDtK5zzijGMiQFBxORWWtB9lplNRIPlBEjNYxoX0q0PXDqpPhAIGtETqR5SXjjg29h4iGG9I6R5JxcmVwJqBnKm9QcwIw8mlaZjxe6OzKoK9xgowDDVqukAnHRCk6LowkCwYgXAa5lCHAnZTYM8ECBmic8k3ZrCNNxPgqa6tEDHeFsNpX0/I80d5SoAzs3d+cEPZMStheRMJVXlofrX7QjMFrTqIzrjwoAEZpyRlaR7MhydBDeREBrH6UHOAyQMpz5kygVJgWuZiQteVK84q1jhcJS9jrFLyLEQL0woig40Z2Y8AQMf7EJijTf0TYMQysis4Zvqhdp7bkljtu0oDqvaNsTxlufXXkqYGnRZYeeW9sBVGJrUnGvq1APOAXFvmU2EOvFl1bTNp3SLuj7M+IJ6w9ugkg9FBmZQuL9qh2OiCvOjdIPiN3GNs70jmNdbDPBYlW+Uy1cStl0hTX4jSkNjfNjy+EootAsI2k+6Xm2iSB60kH3g38o84ABJu7rcqECIAPW1N5Mtqy2DJOlBtDBwRuILCkO2IMnPR1Cm8E2APW9CtGUVqT9Wzabj4cKA+MYEAQ11tyLml1nNPP7Qktbk92WTxr5CFccQuixgYbLvbvX1QusitehhHgOVGnCVQm29SMazNrXgAeBJ6iM0ELEgoH0on1RLpuqeZqY0mIlCBMx1vXyW6ZLNVuj/bXxpWNBjNKY1JyTlu/QTSafhJH6oi6k4fiVdtQRBAXJ8uoLIJpA1EnDeJkWawOMZ7RO6AoF5YJJjZHuu2Cy2d1JmzKEey94V43iISsXU/xpk+chVpQ83qQFVmWOXIUOjuEoCSjVU11q1Q3DlCMHe+ICD633hqLnFhLXXHoP+5SrXaJb4rLSupgcf4AKc46QamRcCNZv7LmBYIAbHofklRbRTQFrXMpbDZ3h840eQTTrJRrLbCuBdgN94dVFOcKGQZTF0iCjTZQmUYAnQSK599OkMXIYRoTDpOkhQQtDqz+AI5wsQcQWxTYoEyeScR+Y+ZMNJIlC0wiTLACpYHgKn+sBhxG6zhhySEqRjor+IgeMFzg1Zgx2VazzLrAMrE1GCgk9CAREw0PuITkltrqtPs0s90S8TnLDvCvs56V3ARjS1OQFQ6QvlyFdBYOJdNDthTXr0HAwrn4LC562LNcH3i2vQo1stzmqXi67WN3gMBFWBn5EXQcXZAodlkJWr3F2k06nCGe4EeHNTDHTfJHl5QSWaywrHauHMgDkYlfWrFrco4osy3zpxo0yWg2a6U2U6wrKYAiSfW5WJvMBT5tnmNMI7RZmfvXj0JApwoIqGtZlpS945+a7NyaJLgzMaUqtDvzgEUgmk9zbZFI2uwOgm+W33SNptM1mIlFilcFVadFEXAaMmjd75pBMeI8VQkG1XR/0tdpT5msKRTJlGHa15ixW8AXeyl5vWLGvWuPCOeCLrpibSt2nLUoLQSEL/eY3hwW6OpgGTphM1gGamz8qOy3bksDWspA38VKwcITAQgSae0pb4qUjQTktIT0q0yxnlV/3WENDtamY0JpZ9mb1lmJ8RI8T4QYhLfyT9nybZnpdtYQ6KuoPVV8YQwc+ScFzdHFHfIbjFbYzcVI/nNYIaIs4JQ8zGFcTJ07RM7QDVKH6TA9CsXAZtVNmkBR/08ytMTfYVOvPgNkPTaf2vsU3uGjmgfS5A/8A5z/3W+UMY1Jb60GXlBVaqIynY1fIHrAcGkJmSMzPBM/S7/2gRdtwqfynE7TEy6poIVQ2npB2LDoUY9nNlDb2l2o4VjAnSlMA2lMKLQy4tKcf/YWHDu45oDpHX2tLScuXwhNYm0ohGkqww4XIwxG8jraicOUHrYuiWorRZZG2lehhibSkETELE/KbdmJVxQgNbqnSd9YQOxXPJOWYVlL7/wCUwGzujwAigwpDOtbWynDE8TTxENICWCVs2VhiGoN4+YPSAS1YBwN1xJcxq1UOunAnrn6wuSbNMpIVB3VmKSDXujCuokmmka9sZxlZrY0rkqa0sG6p3kY7q6OFIFtCaTpQ2tjNTtAxoamsz5g6NYjBsCwRLpzKDabSo9VQBj7QPHMMYY3SNkZpJJ1KfUg5+8WJPQjCBdPZaSZiSJa7KmZ5HHnBMFLkitaFJqyPXRcJA/Mp8YBJNkQAEwGV6YFDroDzoQekYE6UuHUif4myi4JiNtL4U1XTXGNYXRgmyHaVmBb5RrtaVRu5X4aEwIxGxRs3Qpxmg4mtfd+ZrDBgQLpUTJ+TjOa6OzXa73QN5hXuwqgvkqqejSqDWaGIziUtQPjrd6wGuxfig6RmjycgyyLxvAUr3piKeGB8Iz6gZY6d22JStDn/AI7vjJK/4KrMbjCg1nNzIh4AF3BBz4jwnmht6PMcFeWTqqT0AMYAaFsZ0rUv0WmEYvL90MQRvqsPBi6HeCYC+Ho+qmhz7HH6lEaRkES4xdPWPIT50oAcKsZZG72j0hzjiI62KeJkzK3asjz5ZF5bur1RxwpzpEMeK0K0QJlOWS2mXRAsy8cCzTmVQTqpQU5wmEH6TSRnxT7zXBp28pddbQ+HBiATxjNNrdc0rpm4Uuf2r1AnzJlNCEMvNSY0uGjabfSbwnTsSjWVxgQAx0tMGb3QAesAPGvddEtnIIhs7Kwqa7gy+J6we8R7s523owtYBoz0Gx73O6TDQ6LBLac1tZqn7Ms7alRqwoeGiahDR6rYHOPgBKNKacTd7N6gVxlrXkSISpWaxuORh16OSZtNznd2Py1JpZdpNAwKAHP2YOB0YVHMw4c11xdShwsRCE2S5jVoRT3KNwGk7KxVsOOHnZSqOFMYj8oMnJjF7t+pzUIAx4MfCFc2MiN/ynZUP7AqtJsdpl50LLrEytN2I8IU5psYNkNps0ghpbhRjUEEjfn5Q/ehhMtukNIugtdAUy2ZPLgAMfil3OZYgiFDmm881SCLBcXIUxAGYFl09mwzb6nwgkONmpcTRdy7abRIHq2eYMPvVqdtajpBAc0QefwhDS6RyWWypKKXRIRTSl72t+aleEKWkmZRBhfWe2ohvY10d1cNxGMP4TZzJ2xyCTxgy10bJ5krNpyjeN4IhY5yUT9ta8YXCP1kBPOsyps+/MOArsA8IdrXRaSgXNGdkUZJdJfaMCBqIAP5s/CsLWhhDdJ69U1I4yY0deiQmspxKH+IDwWNcI5oK2lVNQHHx/8AjGzRvrT49IF0ywdpJx5QFsKiB0GYEcTDeqWCjC2gCiuQTtNeenTC6UYXXtjMLomlhtw5/wDMEkaUMJ0LcqbNA7szDVfHhXCDDUJMogtM4GpdVrrmj9xhCBrTwc4VOzZYZFpMnyH1DvMw4qRXiTGxDITuS4MRmAn7BbLPMVmzuoFBfCBq10PiaYYAwzXxYjriEppzl1yXJ4mSu80lqHS5qmOqihabjBH42j1Q0wZ9MkpLyg4rglDhQXQOMIbiCVVoAM4eaBaGYm6zooP3angKAk86Rg1oWkuQLNKQHFJj01L/AMxTFH4hIWk6euCq2XKZUECRM2d3+6QrzjsRx+kQANR2fa+tBDKW+tRidCVwppOBgscAIhK5pmx2KY0jHGu9kI8jGmUfJEXJcw4qFbYGFeRIJ4CMS3WsMWpVbI0yUKrKeWaYlg4HPRETQa+Md+KbvnAFrTAOjJHs+XqesCNquD4msOWQdHXkkkEZQmltyuT9eoBzrNmUB46DxihrYRpHoJ5JBT0RPDnCWtWQATel2mSQfZMypGzbCjtDXZk7j7omk8aOXtKXFjeV9w76GvBhDYMV2zuPshjizo3hU1mB1CqUQ/dvKATs0CFbLRB5HjZFwBMt5/aVtFjtBzFh8fyg+pWmP7hDseRZsw4zbp+NieQgueGi8nYfpLDibAbwmZ1htEuqK0xhpN26p4nPyhg5oIIYNsTwREkfkeK4kmYB3JOOygx1nMTyjneGl93R5aAqUyQ3SfNSrbYJtauLvA+AEXFOMrqZqgpd1AFCW4L8yIGE6kZGtdk2qSM6s29wP0mGxwPC0T5yfhMANJ5KnJ9IpQFAl0fhI84g81nnxEck4bTGUrM7K1nf1pZbfT5xMUYMjmUwqQImy3KmWEjvKRuJHhALak2JG485TS2MgfX6goc2y2HP2uGqrVHMecWm1pn0HsIUfFNwAPU+5lZpk7XMO0RA/wCRo9l0Duov7rxZtxOFF4iOwusoBiWdccacIUeaourQaxuMHwoXWbrMaLebrAIRkDNNyMj2g49mwGtgQI2EoGowWViTklyAszs/4cedKwA6Eh1puz5OlrnC4bMeuMZAlHaa2ABwGYVqBuGMLARBOlcmVJ7oO2ndB34+UMHHSUpaM0XJtid3CKVUn7or8vGEe7DmqNBOXJan2KYpNVnV1tRB1B8YYQTAM+glIXR+VvUx8JU2OvrdZy/tg4TqK2ML76Emk/8A618o0dWWxenFbl5Plk0WYa6q/wBYIpONgsawAkrtpsglmjHHd8om2DketyabZdb0OU+NUa7uvDrQw+HWlxakxMmzGFD9YNt1z+6BBGtaWnOEuqCuIKjagpXio8Y2Io4VyZMXMplD/aUnrXpBBK2EDQt2W32lMEtQQagGA5BaQppsdci/XmiHuFgetyDOnT2PftCtxb9sNlr4/KXYNw+F2QhB+0Y7FHmTAMIhWVtlpUdyUKDTMmMeNBhC4ZRmFidlGcxF+bJ4UUc6kw0EIWSkyfQ1WZZ03EzD4gRiyc/ZEPIy91wZQxxtI+GV8l842AR/SGMk/wBpg5YH+rNI/CGFekDD5rTrCBOy6oOCTG95pg8Hhot+SA80s3pDXAympsZj/MSYQtcMinBbpCWfLv8A8CnfUQwadPNYxoXy5Td/Vs4OxanwiuAxMKRcBpXPpdoU1WTNT3DMXzgWjJNF80z/AIjMOLLaK6cAepSsS2cU8DWotptKKcUx2gDyixB1qTb6EJpomUCyVG3Gp36OkHEAIhGIMzsT9hyaajAecKHFpkIkqz9LmJ3RMYAaFYjwIBhXvLjJKVlMDILk0znFAXO0sawsk3mEwhuhYk2eg7xvNqqWpv0RoMyUSQRAXZhVRnFdg8oMa0s6kq1uUaC280EHCTpWlFXLN1SBLTZWvPPjAawB0lF5JEBGsWVLR6yGlPuUFPOD/jsqGMIJ1G/A+yU1nNs5xGjMgcFdsWXJc/6u1orHMJuYj3tm0cY2Gqy2jUjhYZ0HXr9Up6Q5IMhhdoUbMadCYcU5EpSSLKZIswOcx0UqAcbpHOtK9FZsmoskzFqt3OSMTsXRWOPtZdRqYJ8J0DPb1CXsDx2gODh4m3nNuzzHmoFptmOCYa2xPPN0hRBXUVPedXPWKKZCH2uqC0wZWVfJHpG0nOgcbcSBsrFnup1Ww8R5jr3UDTe12Om6DqzG73VCZ6Tyc62dt7NXwzRFlKmBDnE7PtUe+qbhoG0/CXGWLPNqHkLxFfOsUHYqb70yeXJL39Zn5xHlPIlANlslcElDfe8CTE3dme3MHeqNrh2R4fSyZEgHCaqe6P2rA7t40Dh8rd4DpPH4WWsUls9qbiGPlBh/lvWxNVXJ+QAVBW1My6l8MWw5RzkuJwiOutaqYEGDfYPfkrpyYUll7sommDzAGPmIei0PcGul3lko9oeaTcRIbKmZMnzHmMrMDRSVCBVUkaMBWHrUu7c1paGhxjL3MhFji6mXgkxrJj1iyn5UyraCaXjL2Lh/WKeECGtG4FThxuSeSQE+0N/nTD8RhS4ahuCdrCcp3lcaVOzlnO9a+Iife09Y4KvcVdR4oZmuML1PgX5RQQclNwc2xWTaG0kHeoHhSDhhDEiJb5g1Hi1OVaQMIRDiFsZVcZ5aHn84ww+fWxElyHaS0t6JQA6M4z5u9WEOUgpm6oXLCZzzFUzGS8wFa0A5RKo/C0uzVKbcToC9Bl2ksiWVYhBS8c7HSflsi7KMsDpmb+S5hWxEwIgxGnapQtSD1ZYB10xjFgGiU4cTpWrTeuhmqa5hmHIQGMc66znQYUm0Whjhm2ZofDFkFLnO5NI0QFgZQg2NKnfWFumsjyXWuJMK7FFkwIm6qM0oAFGNesSpGoD4gjWax1swmrBk93HaF1Ck6TQ13R6J7UJlxvqjoLmDXRDW7ZH98F6qw5QlmWbOwLEKbrOaLezhd22vKON9et3veCGt3n11cEW9mpQS4kv8jAHkNO/goMy3MrFboUg5gMQfGHe6o78nE8uFlm06YuG7785X2UbUxlql4k4k4nlEwxmKwhWxuw5qBMJimEJMSwBBQWysCyKZs1gmP6q4azgOcHL8rJZ0C6q2fISjFmJOpcBzPyhS4aBv690QHfsY4/XNMjJ8pfZUbzBHaC3Ix6LOpYtZ68oTtisVnY0a7TTSkWd2gtp4pJXOaUPDWiJ8/tKZR/w9DQhidgI8o42dqfUvhXYezYBd3W9SZlqsQzLO5D9wiuNx/UJO7H8lqTlCyqaq01eJHhWFN82jraiARk49bFbsnpUqLdQ1O1wCeJhXCc/dMLdDrglMoekDOKNZ8K1vA48CFhwHEZyOvNThgMgQdenkgyMsI5CuHxw74D/mqrdYMEaOtyNj19py25OkpUlpgGsJgN+cjiYGLy62lCI08/YJISpbA3LSp2OjDwJ8IEt0jkm8cWPEpZrGw/zJVNdHHisPISQeisy7LeNO2kDe9B4QMQ6B+EcJ6I+U4cgN7M1Jh1SjUczTwghzTkthcMwg/wCH/h5z0HlGnq63WhMy7B26PMWqlcaHboGswrfEcJzTHwwQbKNaGeuaFjWmBCbs2VLQBQTHA1FqjkaiFDGjIRw5LOOLO+4809KytOpi6H/bT9sG/wDI7z8oFjP4jcFXsvpJKIAnSQxAzig+VIk3/Ipk4akjzRfT7PUuWx15ELM3KdlOIs5J2kHxrHR/k9o0kdbFJvZaTRYnif8A9JV8oSf/AGycSP2xu/rH9ufyj3NMaDvhJz51mbPZZfBmHhSAatTSRu+0wpt0Tv8ApITHs/8A7enuu3nWCHuOrrajhHnw+EezvZdMuYu28G6UXxjYnauuKGEKrZLAk31HDalNVbgDgTsBMDGBnbrajhJy4dBYtEkJhnGo0HSNPXQWA66KXmT1wvS0ammrV5gxhiix4LEN0rDtJY/ZuNzg+IEYFw0DithGgon0OykjtGdRz6gUgd5Giet6xpHWAqdksNhYEAKaZiZlCdhrQdIB7SW5gf8AtPODzWHZyfxJ4HgumVYJeOFd4bpBHanHIbgQh/jkfk7fHIQlZ2VrMa3WOyqmFD5/QjaE2F0RI4hL/TkOHa8ACPKKB1PS0pIq6I4pVpkmv2g4gw4rNH6JXMqnSFuXNkf6o/vjG/y4yYl/x6jhBeN32nJSo+HaK41EA/OIP7TQP5Mg7lWn2btDTnI8p+wizshyiKmWu8YeEI11N34O4/KsQ4Zjh8KNPyXIBxVuDR0dy+M+HwpOe0ZQfQlDbJtn0FxxgClU1pTVb/HrenMl9nKNBeYHQcRyhmdmcKgeTu91Ct2trmYMvPTsuq1snyABUBa56jEDxEVqMqk+HLgtTdTwybledtPfe6jM66AxJ4Q3+MHH/XGV9Up21CGTUNvZU7L6Js2LKw3/APFYP+pg/wBl/RRfUqOjuLjzkfEq5kqx2azikw3g1QS5qo54RwV6rg7/AFtAA3rrpUi5v+x0k6NHrKq2GRYXassSTTThTrCu7Q8CXSB5iE7OzgmBfbK3aLRZ1VxJ7MMK4Ko8o5sfaqlSQDg9PldVOlQa2HQD6+wXlFI0lQdVAOl2PZBbH/hnf9rjNH/nN4fCVmW0ykuKABHNThpMZpXguIlTil7HCGc8lAAAIn0I0qCIkTe6o0SLFLOtNMNKUhDE0a4MLLomah5wcLjkFpCzVzoPKH7l+opcbdJWllt9xuRjdzU1Id7T18UxJs1f8t/4T8oU036k4qU9aMLGdKHkw8YBY7UjibrTdikpLoWYDZXHlE3ynbAMp3LtvlM9QcCOJwzwKdmCc0rvyKlSLRKBxbDbD4vJDCTpQp01K911/N+2NIRgrn0cviJkumo1+UbwrS5MycnDGs2Tm0sAeANIII0IEHSt2jIrJ6xXNWhdBhwvVgYm9T8Iw6P6+UmbDX2k4ux8FEHFH9FCCf7CYk5Amt6iS392aPMwQ9usbiEIdqPArNo9GZw9aTNXcA4/Ka9IaR5b/mEk9QftJzvR+YNH8VV/mAggTlyQxDXxSxydMGYcmHkYUgZFOC4XEoizrSmZnptxiJ7PRN4HJV7+oc7+oRkyjaD6yht8EUo/F8bUhLXfkzgftegyZIkTJd6aRLevqsyqN9TBZXewlr9hHwErqAMFmWqIPsFXsljkKKrMlV1IwPEtXAQp7UwmCTHnYJf8RwEhl954LljskiY928s5qVJwKjcBn+ImHPayRhpiB6HmUKfY20yalSZ3faflIiBuzVVphgor0AAhvFiAeZHmfZGaDmEtI2QVOt2UWIK3XBxxYdc4gv7M/Nj230dSuVv/APRpt/Np9Rb4HFQ7H2N6loIZdVwg111DRQdk7W0SMPD4C6DXp1RLWu3j/uPJUrXk6yzlFJkxaeqFxA4GJkPYZqNbOuYQxVDamTGqBxuDzUlrV9Hbuzr9NalWpvxB4xQUmVGyHAbZ5IEVQ4B7D62+fdOp6VJTFVrp7vyNIn422Dkx7O03xJCYVfFu7uI8DSEBhVIJWpeTGNexmypnxUI3ilRAlp0wtB1LiZCmsaF5S/HDeEaeB+EL6uI+Uynol96ah9018aQQ+kOoSkVDo5+wTtl9GrOp7xZuIHQVhxVaMhzPwlcypH1HOeSpmxylAEmUDtKkxHvu0vPiMDcqCjQY2XXd533L57LNCljRQNQFeWMRqV2MdhLiTqHVlWlT7y7GiNanfTXrRQ54hfCHgkTHFazTHt0eCxMy5MlkVEzHQCzeAp1jna4Odha2+73BVgJZim3XkYWH9JQp78tVP/yOAeV8npHR4+ujzUoZ10Ehbsv2dx3pctzscj82B8YszGReygS3FAB9UgbbLIws8ld85m8RG8Wsbk4g60o5TQg4MSP5YWUYhbMr7pu/DTrhGF1jA0db0C7j64PwA+cAojrNFm2kEZiP/rLp0xEO2I8UbfopTM2nr1EoUqzBjgto4NX9MY4BlHH7R8RzPW9UrNkwg1DzlP4gp84g9zSILCfQ/Sq3E24cFSdJpFGmO49weRhW1gwQ1ro61hKaeIyXNnb8oP0ZR7E6usXv3Qp7QDm3rcqCiRk9MS5U4/ZzJw2NMZf3QoqUdLOE8ileXt/edq29ttUit+UJtRgWmB6cCoMdlKk54mkbbRzXI7tFJpwvz2eyh2vKDsKmSAdJNnXxEU7qrpnfKzalF34kJSZaJxBuygwGe5LPUAYQDTeM5Ty1Jpbce9KH5vnBDH6uH0gSzXxV6UZJQC69K5wou9KnnA8ZNgsQyLrttywLLNKyXYUAxzZxXCgzRJ7S/wDIdb1RngyjrYUsfSmcc0zxMJ3DNXW9P3ruv6QZvpDOY1M7HdTyjf41PSEDUcdA69V2y+kExTmlTPfUeVDFmNe21NzhvPOVzmlRzcwbLclTsHpOL1JkmWF/ASD4wHd7+zp9QE7GU2/gCNs/Ko26yy5gLpZywpUC817gMa8ILKj22GHcPpF4xZudv+l5d3AJ/wClmDZU/tis1dTdx/7lPCz+Z4fCHayDmx3iIwq+q+s0lSe+pprXRtgEnJa3X2tGdMU0ExiuijsOlYEAZhGSckZcozh6sz+I18YwadHBGW6VRsmWp+ljwC/KC7CRmZ8yfZTIM+EA81Vl5WnEYTDx/pHDWY9t3NttPMldFKrQBhxg+YHsPdUVnzmu940OeDg7PhxAWXZTb2guiRHW1X7NJW7QoOWeAMFWCDA1KDhVaXECUra5glDuy+Vc8d9KhjgF2WuF5tftJabtGwFeXyrlJmrSRjrug/p846B2Ck3IDd9pR2uo4XMbSodomTlFWUqNd0DyiTqQboCsKmL9uKXNomaGP98IWPJGfNbTtD97++EYysIW6OPapvx8AYw80T5JgFSKFSx1gU5ZoV//AA22os/4uSE8gn1VI+LHxgMa+blElgGXsmBYnpgGrvioDkpLI+1k2ef+PnGg+W76SS1YMuePvcxGuNS1vNfCZaBr6RsXpvC2H14rqSXY99F4m74MIwqR+0ejvsohnl/8fpO23IlmWWCJjGYfZRyw5/1iJrVC7wuMefQVgxgHiHXFRpksICPrgfeNOMdYNQXFT391ynBP4jrYsJlmZL9Uk+/3hyhHnvPzvw5Isptpklgwzq6hc/8AU07SqHgR+qI9zSJmDvP2qguGR3gJvJvpDMvgy0IbTRsDvBEK6kyPyIRBdOQOxewnWmzWpQk+VV6ZwMQdhHhmirezVsGIOUKlam0/huXgvSPISSZlEaozjWN8WwGBi0qFPtR0hRheG0bYTuj+pXUKrXIklxUEEo2v+sAAzDgmIXrQjmWpmoGOg0BqNYOvZAqAtd4Db1StwunEAD6Ld6XgQw3VoRwibnBVa06E+jCnrdYQkaAmE6SvM2t7xwJI1Ui3hj8VCHTnxKBc1tSHxiIhLhMyuTJDAVxprhH6jxRF8uC+SSTnw4wBhbclNfIBO2RBrjOdjEAJe7IOI2VWyysccBthhWa1uFxHpmndTZVzBOz3XrLJNlooFCx2Y9Y8yv2eo8+AQNy7+zPpUf290z9OGqmwHzOELR7N3RuZPW3gjXr94ZbPXWlTLf6XSJeBYE6k7x54AR1Bryc/b5XKQ3M8/j5UlvTV2+ys2Gtj8h5wxZU1xv8An2ShtIaOuKn2nLs5zVlkr8N6KBrh+yBLTo4pF7dMY4CXT3fmYpgcdPL4SYmjRzWw5IxEvmfI0gYCP6CGMaAhmUNLr+Y+cYNHUJe8dqQ2VBpHI/OKimzS7gFhUqE/jxWe0AzefzhHMZoPBUl2rijS8pMNLcz84kWJgSqVntTMMXbg5+cc7nwYHEK76JDZvsutmc2hnPEmOqm0OFyBv+V5LndoDvL0HwqmT7D2i1Nw7GRSeVIm51QPwh3E/K7WMbgxPg+gHwOaeXIFmKktJUmmcC7XgDSFr16lMAyI0yOVk9Gi19XAQY0QecyNyiNLsgqDLRDuavOpHSHjtD70sJ69PdZwpsfDw4bQVhpMkYoJX8XzSkKW9pFnNGz+0WmgR+R3KbayhzSEO0NLH6BD95U/YdbygG0j+J63JXsr2az02hVbwgl7h+VuHMJcLSYB63prJ8ko15aK2ppQpFGsNTLhCzv9efurCZbtCf5cg7RLp+rygPoVtLjz9lBlTszjADTt+5Um2I09yxIVj7LYLwIHlGMgeLQmZTa0Q0W1JJslTSaCXe9wq3StekYHzG+OYCYtGkcJ5SnMn+j8wmryGAGlhTzxhxUe39hzS4WHXxHNW8oz1QIqlSFUVQHGsRLsRxftwVWgjwxbXP1ZectkxHPqMrHZWKA1SLtn0t8pMLBk/f8ASrWP0YLIrCcaEVzEdKRv9WlpRxVRkRvSbZNLZlFdR/5iruzvF7LnZ2ui+wdxQFsZGBUrx+cSNJwzHD4XQ1wdldZtBrRXIcDNnqNxhBTIuAdyaTkeY+UWTkZGWpnFR90oT1hwJP4OlK4OaJJAHmYT1n9GprKOzmJLX2iQQT0harmZVSR5dFBkzLLnXM9bFOtPo3MWpM2tNQYk7RhTnCtNI2YZ3fKdzni77es/CytqcYX5ze8xHQEnrDdwf4Id4AJJRHtTutx1AXVmrvoanjAALLTyRnEt5PkWa+Fai1wroHOIVe0uYJDZ9FZnZ8Ys4A+at2jIIINx7w0UoRThmg0u2UXG9lKrQrtbYbIUqbkSZoFeMdmFpuwqYL48TSEB8kzFxKGELCbArGo1v5ciEtMlkaKQDSe3NMHhwkIIG+MRoWa4jLkiI5zV/LEzQB0cVQ1nHMjcU2aha5zuhf8AHB0KgqlomyX7Nm9nkIo3s7m5BTqdrxWJAVDJ+QWc4hgNdItgYwTVdG2FyVK8D/WC4+V+SdyhLlSFF1VY0xLmprqu1p4xw/5JcSAIvaLz5yV10qM02vfMnMG0bBfjsXnzl6be7hEvaigHnSOltMP/ACKRxLch780c5XmsMbQ7e8ARyMN3DGm1tqQVXGx5Iku3zKEnsmG2WB/LSC+af7m6UEPdhwdb0BsoXzS6p9xD4loA7w3B32Tw0WNuvRHSeij7Mg7WUdMYk54fZ8HaVm0mg4m5+gS72hK1oSffP7YrTqmm2GWCas01RFS+5GXKj5gGPxMf0wp8Wjh9pRTwjVHnCIbXNI+zHGo8WEHvXgYZ62ylq0WVvzv15AFLz7TOYUvIo2Xf3ExBtEEzJ3/CemynSEMYBs9yu2K02ha0a8D94KR4GCQAbEjaqjxDIHYnJImsDVSSdPbEAfDSnSGDDoE7PsIE6J63I30AkHGaGOlZlf0CDMZjiQgR1CFLyZaAcJs2mozaeRhcLdSwcmRYrSMLznb2w/bBwMWNQiyuDKlnDEhkIGgnvbqRyB3mQdQyWb2Sg2xpg+Zj3UnKvpLLqe7e2BaDmYq3vgIbPqT7BF1Ki45NA9J5wFOb0nOF2SijWwrGH+Sc6m4fMrdz2YfpPDkt2X0tmM127LWpwosK5tVt3PJ69EQygfxYAdqnZTtkyY5LEmhpnMdDabW5KZqu1nrgjWG0dnRkXHWYlUe6cKq1sNxSevRJNPnzHJUticaYDpFanctgPufUlSpUzhxYWga4AG9VJThEpMCs2usdVF0N/Ax5/a5O0A1HA06kRnAsUm0hGNc26EquJyAC62ute6qZLskuUwYFid+EcdTs5rCHHgrM7U6jZg69FSt2VWOYAcBHTSpU6TcLRxK5S6o4y5xupVotkw5z1g9+BkEXdkB/O/qSkZjEwXV3OF0W08Nmr6zrU6DFKd0lSYN1TmIqKCVFTop5xx1atR1TBSPqU1Cm1zcdUQOazJkucWdUGoAeMVwBtnOJOqY5LEtddjRGvNOrZSorV6a2a6OGk8BEy1swW32kp2zoO6AEZLGzLWY7XPeNObnwEEsZTNwB15SiHud4WmetgUu15MlHEvhoqTSnGleEO4hlyI660JLk4Z65cVMn9iuACke6VHMnGN3p0FN3MLiPINAGAY7CFHxH5QDWj8uuCwoz+KXtloSt0XmptwO0BVAhgxzhiAnzQEC0rkjKCYgOqUzAKak6hQHxhYcbEFNhAEqjZclO+J7o/Hh0z86QLOE6EHeAicz6owyegwJJ91P6MY1hp64IyT+q2ySEzg1/GWHQkRvERYLW0pf6VLr3bvwyb3U1gYQMyiSTkEyJ+kS5u+4B+mAA3QtLtKLJnORUNNGyn/jSAWA5rB8ZLsyfOUK152qaGgzU16I2EARknFR2grE3LrDAsp4HxWGDMPXypkhy1JtqOKsRvEw47MTXpDDGVvAEJ2k1xeh1XqwIJ1rY2jUvN2iSVNGOOcEZjtEYgj0QBG1Hs069VWxOisLdh8kTDhbNBmAjCkVwjNIHrMlrrgk4AxOo2WwAnYbyqdol43wSVOPGGmRZLEZqlkS1gNjTNhhUV2jTCPa20DTf02rYnYT4oMWOjgs26xTqlgCy61zctEXLmtvSgcD9qTWyRjEnWb8bqcbM33WiTi46eKs3qyLLlkZ0I4QoaZz4psYVCRQ5zd4wzDgzQf4zICdFkDr3HVqZwGHzhm1qeRdCRzan8TCUteS5oW9Q0zVrhDFtKJxBDvXkxBSsqSmlix1Lj4RIk/8AltnzyCYA/scPW9PWSQVxuKg0E4mGfOGHO2BBrWudYT65LTSWPeNTtI8NAhqTQxstEKlVzn+Ekeg9gs1unPm1Y1jF0DwXJ06lFrQ7wnwjT5+6WExy145tZ+cFhwBUqAOMNuNyK055ndBamkwW0HVHBzrQhIpyQfhNS8loRUAlgPWY1Xwxjm7RVFF8AzOaPY2ntAIjwjI6CpNsUk4or45yIVrqZMxB9VRzXtHhNvRJ2lGIodHsjNyitpkKYnT1v+VvJVjWppKqc3qVqeRHSC5wwxPFEY5BhVcmZLZJnaTUUAZqlVA20JrAYBFgZ9P6Qe+93cf7Rbda7P8A6wrqW83WHwPHX9pcbTo4f1yU1sqJgFM3gaV5nyjZZlbPIIshQ5qJBJON6YSa8AAIm6pT0n2+1QMeBlA61q1YMiOw7zlRqXujkMTxMT7yTDB16lB2Folx65J1fR6XpBbfj4xWHHMpMbdA5JqXkOQc8sCJvxN/FUpuDvyUzKOQJEvvI7IfwsQREe+rDIz5K3d0zmF5O12h1aj0mLoLrRjxGPWO2m8EeJt/Jc1RkHwukIkjJsq0D6olZgzy3Of3W8jFHscwYx+PEfKm14xYHZ6NR+Es+TJqm6VYU1rXrCip5hUNPyKr2rJa3DdBuE3hU+qDoEFlQ1mhxga/NRIwOwkk6Aor5OGiavGoPQRMuaLEEbPtdHdVM7b4T8nIk91vDs2XWWu9SIZoaBIMD0Km6S6Ik+RHymk9E5hFC8tToBavgDC46Z0z6D+k2Gpq3wt2f0daWKzJ6hTXugVrtoSIBfSDovKIFRwsLIH0SSpxmTGOpEAHMmHgnJh2n6S3GbgNn2us0kZxNOoNNA6BYliAP4idp5JwHEWcY9B7ylptslL/AJMv4iznxAhw5+jgPklLhGnn8BBXKdD3ZcsbpY8yYMPOk8PhEAdE/KonLcwKKKH2dmvhdMHBVOU8fpKTTb+Udc0F8sT6XuxkrvloOdflCFzhY1OP9ohrDcM64Ln/AKhn4KXk3RnUol2uwUhdMhxnanvEYet6wmXmBN55Zr91CKcBQRjfST69eyAbGgDr0PNHk+ki+2t46O6AteBjeMZdcEfCc/dYtHpTNzGWjLoBBKjcAY3dvzDuA+FsTMo5rUn0lZ86IB+BaQAXA+JxKbAzJo5qraLE0xR3WA1gUEOK3Z3iQSTqzSClVYSHgDrzQ1Z5fdYBhrGfjF6dVzSAQcPmuar2djjLM9I0Eex9FMfKU5AQjd3+88Go+lmaYPmkp9ka38SR5AkJM2t2U4004Qn/AEhWw38Sq5P7Hsa9oTNrmObP/fKOMPrGrD2+HrNdT2UwwGnE+q7arNapgvd50GYA4DZSO0lgEMcGncVyNzlzSd5H0kjYJxzSWA1VibQ4fk8HaPlUe5pu1pGz6Rh6PzSPswK/eIHnCOYyfz4qjKzgIwTsS7ZFtMvG4KDSCtOdYJpscM52ontD4wxGxNSPpJoSVAGt1A8YkOz0W6uKLu0VXCPj3TptUxf86WNzk+EN3dPoH3SY3auI9lmZlZhntPJW8yI3d09XJbE5KzMtjTOmHcoHmYbu2/x63LY3a+t6BMtikV+sI2vTwAhmQThA5pHktgkm/otSrVLziQp3knnUwA+pMC2xFzGzFztRDlY0p2ctR+EEecZ2I/k6fWEGYZ8LYO88VxMruBQHDR3z84v3VUrnf3OI4s9q9DZsnzJku7OFzbeX+WviRHHRiiYkEet98LrqtxiWgj1FuYKDZ8gWdGqe0mEaLvdG+hx5xc19TRvBPGOSm2kRm7cCPZyLlPLUoi5RhdzAKF/maEYXjMG/mPZOWMnEM9v0o8zLUzMqquitSzdARGwOFp4f0jiBv7/aUmI7G8zTCdfZOfECMGNaIA5D3WLidI62IqOQfWc/CifzERoBz4u/tAN1Dc36XTZ5ZPeXHX20vqBWG7xo0jieQCJY46Dujm72R1syH1BJr+JmPhQQO+H8o2fJSmkf4k7fge6YWyz1+zazjZ2Y8WEI+sw/lVd1/wBKHdf8kHj/APYpK05FtjmpmH4Th+WJCt2AmHVRPnPusalemLUXAeTfhT7Z6NTpeMw1rm08zHZTFN//AIBxbY4KR7R/6vgnX17qc9mlj1kcHWDhyMM5tdv6Dj7KrcDsn8ivhJlkGhI11EL3n8mbkcDxk4HZCD9EI9VlPGnjBJY7THqEvjGY3XRpFkf7p+H5QD5QmaAmZNpZTQoG3ihiDuzk3BVu+bpVnJ/pHPANxKgZ0c1HA5xCtoObYGEj3McZIlDf0gWYDWWVfUMRzr5RWXgYSUC0EyFlLUiKQ4DFhhUA06jlGDnAQ0269UCwEy73+kOdODmkq6wIFQqU4Zs+2DicbmUMDRqXySWripUfhpXoaGMZOa2EBEEpVNaO55dI19AR29bkrMmGv2bAe6DDBruoSlzNPujWJBMYL2l2uvCGFI5kJDVZk0r0szJ4lrcWlM94mpJ17oXBiuiKmiCgyMnSyazCHOqtOmmC5paJAWa7EYNk9aMly3w7NcM2j5RF9UtuV0Ck3BiukJvoup0XeFfOLsriMgVyuYT+J3hIzcg3T3ZTPtObkIq5zXDRvSsxNz5IByNOY+qRyAHWJGIj3TtBmc9iM3o64WpYXtAr5wA5mUo4XC4HW9Sp+Tp/3CeNfCMKYmQR16o96Rr661pb6HPHsU4Q5Y4/sd6n/r/it3WzF0OygPi0c+S6hewTZs81Vqqk7qDwEIHSiRhzWVnTQMUpvZ/IgQ+E9QgHNS7T5ulRzbzMKQ4dBEOaVg2ke1d5GAHO0BPhacyjS7ZK3bifn5Qzaj9ICm6k3Q7h1yWhNknWfhBPShh+8P8AHik7vzG5aPZjM3Na+BrG7wnXwW7sDopm+ij7UY6NXXCFOE9D4TjEOihS5gJNHSo09so84MNIvG76R7yqDZx3/aPLyo6Ei+pA1Tl6Z4l3VPOBu+kznvdZ1/WDzWXyveBNE3M6mv5YqC5uTuah3NM/oNwQpNovn1JPMH+WGxv/AJdbVu6boasOSc0uSf75xsTv5cvhYsaMxz+VlTgSZaADPQNh1EHC+J+EveUpgG/qlpmUlGZa7gw8GMI4gKrWkrL5eVSbstiddWH9esCUcKRnZYBOMiu9m8iIeShhCNJyuxwSQi7AD5kwpJGZWDZyVrJgtMygEojcSo+XSIuqCYBniqYIF7db0e1ymU4uVpnDG8eAABjqbRc9tm316OMrm71oJk247YsvhbJZWneJ1gAGu6phGsdTdEHcYTVCCMXuJ62pufJLSyKXDTuk56bcYZgFMxmNPlsSuJqAuNjq1hSFyeyjFFLV9cTBQ/KJvDnOnHbVEQrNc0NADYOnzVqyT5fZBZk3vg1pQsQNQI0Q+K+STDaExKQZ0V2OglWp0WDjdERHXqsBBmVt7TPGfs14MT5RGNGLgPlPOmOJQzOmn/OUfAPNo2Fg0ngOQWxOOjmstJmHPaTwCD5xsNPon4WBfqG77QjLP+vNO5l/bBDaeriUJd0AsPJB9bt2GxyP0wxYB+o2/wBpQZNjuhcR5I9mdxnQLfxCa+lxTSzpP4/+7/SNPlzRwk6eXyvESrdMGaY43MfnF2sacwkeSFs5RnHPNmH4z84oWN1Kck5pzJ1oc52Y7yYlpTGwsmpzHXE3p2KXPOMLoVIEqaxxhihCdyee8IP6pDYoDDvnjAH4pzmjWYd4RnGxSgXRMmjvNuMTYTjTVAMIQCM8XOhR0FZcRnFO3Qm7DLBmCoHKOeoTAV2AK9alCjAU3YRakAQuckzCXsyAnEA8I5nvdOa7G02xkpkxAs3ugDHRhGa4kXKGBupfWoYmLsJJMpHNaHAQhdmKDAco5i90m67O7ZawVaQgABAAOsRwOcTIJT1BBsvT5LcnOTmjpouIYvIcB3hCpWxQZYJxIIxMWoPcXQSjUaImF5S1zmDHvHPrjrwiUoNkjLmteOJ06dkO5jRkEGuJzK3aFFVw0mECYJi3G7IVl7rGtSMCcdYiUmVSF5N7fNJIMxyNrn5xUNEZJC4yulqxoWlcZRqjNQcSgmKgBIXFZLGmeHwN1Ih7ta9F6L2yYxus7suosSOUef2oBhltvRdtLxMvdewFmSnqLyEPTcXRN1zusLJSaMTFYC5ahOIr/9k="/>
          <p:cNvSpPr>
            <a:spLocks noChangeAspect="1" noChangeArrowheads="1"/>
          </p:cNvSpPr>
          <p:nvPr/>
        </p:nvSpPr>
        <p:spPr bwMode="auto">
          <a:xfrm>
            <a:off x="24542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" name="AutoShape 4" descr="data:image/jpeg;base64,/9j/4AAQSkZJRgABAQAAAQABAAD/2wCEAAkGBxQTEhUUExQWFhUXFxgaGBgXFyAdHBoYHBQXFxwYHB0fISggHBwlHBQUITEhJSkrLi4uFx8zODMsNygtLiwBCgoKDg0OGxAQGzQmICQsLCwsLDcyNy40LCwsLCwsLCwsNC8yMiwsLCwsLCwsLCwsLCwsLCwsLCwsLCwsLCwsLP/AABEIAMIBAwMBEQACEQEDEQH/xAAbAAADAQEBAQEAAAAAAAAAAAADBAUCAQYAB//EAEgQAAIAAwMJBAYIBAUDBQEAAAECAAMRBBIhBTFBUWFxgZGhEyKxwQYyQnKC0RQjM1JiosLSkrLh8BVDU4PxJJPiFlRjc6NE/8QAGQEAAwEBAQAAAAAAAAAAAAAAAQIDAAQF/8QAPBEAAQMCAgcIAgICAAQHAQAAAQACEQMhEjFBUYGRobHwBBMiYXHB0eEyQlLxFCNiY3LSM0NTkqKywgX/2gAMAwEAAhEDEQA/APz5MnnRU7lJjvgDNeN3kpyy5MU4veG4NDBoU3VYTE7JUnCjTNt6gjYBNj1vWFV0XXBkymZb3xHygQtjnSm7NIIJrLIGu8T4VgS7UicOtOCUq5lZjsx/rDQdBhTMakK0IFILrQnNewgYU2KUOXJ7T1afx+UZZEfJj/h3FvLPBICWUla7GVwa6ukVb+gjRKIcNaV+jH76n/cXzMaCmxBM2XJrtmauyobwYxoOpYuEKgmRZxxMt2Puv8oLqkBT8OviFoZJmrU9ko2FDXqKQjagJiUXYQgTbDObBFp+EIoPQVMMIfkUMQZGJBSw2hBUy3A19nhzuximxDQuT2Bob7E6b1R8xSC2SLpZvkmLPYpbCrMV2VDHoI3lK0+STtMoD1ZdRravyEOQNaUE6UsJTHMqDgvnAsmWlsj/AHlHH5RrLSmZOT5lRR6+HM4QQQNCBkhO2mxe0yriK3VGfaDSh4RMYURiySDK7GkuUFp95q8aE0hSqCIum5Fmnk95lG5B4gQ2SQkaAuWiQxJvMx2YCv8Ae6KYBrSY/JJrJAOIC7S1OopALWo436FycZJApWumpqIEakQXaUSzOR3rqhSKZusbCdCGITe6alWpdLKNtwnwjEGIzWls6kplOVMBrWgzjWRStaZ9MaLQi1wCmuHbOb2/PzjQU8tQuxOpf4h84CcXVLtGY96Ug3ELzFcd8LJzQwtAgKrYpUmlC1w+9eHTGHxSpYSEd1UZpiHi3ygSCthIRLI0sjvVA/AAa8zQRKo536xtTtaP2X06Wns9vdOgEHmVUCC1xjxRKxaNCxIsiZzL4zHPMw2M6EC2LkolqkGWVpKRlYCjIgK462bDrDOLgPEUGBrvxTi5PVVR3AN7/RThTYYHdvcCR8pTVY0x9Ju0ZGVxeVjLGqYhrwowrBczAACJPlBUxWDpw6PIxvS8ixqpo81VFPZDY7KFomX2sDvVgDm4i65aVQ4oHpoJNAdecDoYzXOIlO9rQYBnZpSQmLe9YDDC6xrXr4RWXR9qcN6CNKM9ibsygOYGZQ86gV4RJ1IPEOEpxUAuF1Mnzg1aOdgmBhxBhTRZH4+yJrOOlbtdtnin1RoMKBKYacR4xnMkQg0gaUH6cpBrLuHRixP8wHQxhTa24J3oh5jClnLMKhpYXaFPC9dNOcOI1rERAhLIj1u31Pu08SQIoBpIKVGtliYL43TePMYcoXMzl5IAxbim7NIl9ngFZ6YmYzLTDQBQGm+M1wydY7+SDmmZGXW1KGzH7yfxGGSOLhold+h4Z0394+AjZppNl1nel3tMBmUhqDd3Y2EDQtJJRpFkmmmIauAAahx2EgwoNM2B5piHjMKhOsy3UW6CxU3u/h6xpjepq6wQ3FpG9LiOrgl59hQYO9lXDR3jTUQucxPvQw2BPWwoljn3y4IK5JkOftQfdlEAbcT4w/egjJHu3jSN6Zsfo3LUhr0t9VdOGrGA1xJuIQdYWulcpWVCTSULwwwJNd1BTpFATMKcCFFtKsuKpQjYTjxgyiAEnbLROmMSyktpomOA00HWBMWVA0ZpSWznDNvwg3ROFM9gf9UcjC3Wlq9FPaSoqkllB9o4/PwiOnNPBhIuFvALjuGO+mrlDwUDEJ6Vk5aVKn4ku08MOMGYS3K7aZXZ0uOtBpV613A4co3h1LeJfC2TqV7QYa1NflE/RP6rAtk01pQ7mHgRBDTKBIRrDbnRiaHEUKqFNdh/4MO6UgA0dcVlMoS1xAZDjepdofhFPGAROjrcjGo9b0aTlwEFbhcHQt+vIPQ9YAt0PpYtnr+0SQ4Vwws87A5ij06r5xnOtErMbJTM/KMmZi9xiBS7SYMNGCrQkayYXvfI9bUzqPmN6RkWOU4LVKU9l2ungDTCD3wLsMfCU0i0TmjtIRVvLcfAg/WAkDcrAxUExCmRfSuBqi9cFNbEgcy1OsKQmAldk26SpIuqrVwZJreKlq8oYPI6KV1OUxIyxKxDSmZTpOPEMVqIRxxCI9kzWQc/dYZrOwIEsqTpJY14ZukC/QTHP7+lLtUuSACEunTdYCvU+EGxdOhYSBC+mTyR3JfdAoSzFsNpFIIzlgS3iHlKrMUj2QdQFfEmDicnIGhEEma2b5QozWMaUeTZZlO8af3vEG5OSUuGUo4sLhb92qg0qSox3GpMDGJw32LRpSN2aDVQ2zu15YQx81grFhs0+YKOqhQKVeVmGylG5QIDboTNkvbLG0o17I7QwJXeARUDeYESIKIcJU2dOe9UBEGpRQeMFojSib6E2cpzWwYrT8Auk7yDjDEAlILBYmIJgqDVtK94kcaEQuRgonJKmU1KXCR74h0srhlFfYmDiflGwg6UcZGYXK0xvNX8RBPWhjIyvhNOtj8P9Y2ErYxqVYTlnC76uilUAPGhiRfezY880RTi8z1oQ5mQUUVWaBjiAQ3ILngh5FygYNkJTU9mtoDnNcaWQd2IJineEiQlwgZ2TsmwOowlTAuNWEtqDpETUYDexVAwnK6G9jdheuXl+8RSlNFGYHpDh2uyXDGSHJQqaSgoJwIbCuymJPCFgzIKaRHiHFEnWGctSZUxae0t8DmRFJm0pMlTsUyaFBMstQZzMZeooDEmjQDPFZwvJ0or5ZmACkoU0jtlYHd3rwijXFuSXuwc1h8pTHBHYy5aHGrKzHDQSGx06IHe1fM7Aj3NLPT6lIzJ+cB5NdYRh+mkKMRMkn0tHAJ4aGwBPn/ZRcn2R3bCbLamtqeUE5xPP4RmBMdb1nKM9VajCW5GFaig2UwgmmRfSg2oIyS8iSsxqXgpIqF9RT8RNOFIW4zRJByC0MlN92633QbzHkPEiKYSTZTxgC6Gq0ri9RnGbzgFrgYglEOBEyEzYElFh2ocjNhMANeOiKCi4gk29UpqwYF+vRHyhkMKvaKwC1/ETTWcdMQY1ziQBbWmNVos431JSVZ6qaOTurm3EwwaJhA1IuUA2MV9UjeoHjD4CgKgOSK1lFe8CRouhR/KphS060wcNSLYsjTJgJVqAfeqOAoBALVu8vCyclOM+Gs95ugBPjGDZWLwM1uzLNlPUVbehWtdrKCIxDozWDm6k9NygSazZT5hQidiNwpGuBYlYRp5JC3W9mBUMxXUXJO7EAdIUNaDJF00mLGFLZSSKS672A+UP6WQ03uiTZ1FoUlIdZxPO8acBGY3WZWcQcgsS5ikd6bK3A48O6PGHGH+KQzrQWyiimgx23QYBBKKBOygWPdYKNFZYr0UwA10XRJboXUtMyn2ybinzWGhy3hXwtc3/VHMwIKMhaWwsalUw0jPjSIlzW5lUuclQsGRzjWXMvYXRVUBOkEN5Z4aHE2CUuaBLiqdqlWmWgVlMsZxSZSu+jV4CI4mtdnszTs8YsNuSU+hTAoZWFD3qLV8eNQDFqbRUFjvMH5UnVMDsJB3W35LsvKF1aTJLuKbRU7SQaDPgIdtF0yJSPqNOpO2TK8oXTLky5bgYGky8ONcc5gGjrkdeQTNqGIkHr1Q7Xk2ZOXtFcMK4g0z66MBhzjPeZi/HrgsxoAyHBAXJVrQC4FZdSNX8mjlAHhd5nSsYcL6EzZbHMLAOsxDXOJbGnHugdYLnAC99iwB0BM27J8uWB9WJjH1mIIofiC+JhmPxCw63pHMw2n39lGteTqjG+VGjtEpyDVhWuk5XTQcIM2628Fix2RK+pMp+Hvfqh8TglIBTE+fZUFHkTi/4iFHIGvWFLnGzYTtY0GSgHKsmlBZwF95vNjSAcWkpgGLljyuErdLqNVAabu8MY0WQhMWeerNfDzQa4ihYHb61R1hLZBNB0pjKU4UH1l0UxDVVjjnxWtDhpOaKU6piGlSdSGKSExY7TRRUPTHOPZIwoCMfDZCtcJt1wTOYYvHW1c+rbBVKtWtSSPmeQhi8E3+UA0jJL2i1MuHgcfAEco0ISAtiWWArnpXPWnI4cow8kSTlKLZ3ADK02imlQAMToqSDQDTGzQ0ZK1kyYZT1LyymagIBO5s9NPy0LYjCDdIWwcZB3myVy9IQm9fREYm6w9alK98E40wGGOMBpDZBzVHAuMjJR5VplKpHaq5ObB6D8mfhDXJWi0dckr2AZsVwFasKiumoqBU7hDTZKGrf0GXoEw01uQoFMSWIAr/AHtgYkwYvvo0uh+rDHVfZtGwmBilaIS8yzgrRZQU5q0oOGkk8Pk7XFKQEg+T6HHHcD54RpRhYtNlwASW2PtUJPQ3Tyhe8GtPgK7I9HHZS7G6oz1z/wAOc8oxfadCMXhND0Sc4gTCNBEpqGAKrUS0q03pLOAupcRaUzkn81RjuiIpDHiOfoLei2OWgD3v63SBt027gxA1IQg/LQRSGk3ISgEZBJVJONN5NYeGjShJOaasdlaYwRe8SaVGaAxuM2RccIurVosos5u31dqY3ABQ6iaExMOLpLGZfscuYSFkgF78IOjSg/4pOzXjd1Gh/TXrDNrAab+X9lHuWzI3n+gmsnrLKl+xq9e6RMdRXbV4Dqpe4hyoGYQCM/VfZWn2rB2qo0Fc3n4w9OMNnKbhf8YSIyiSQZiJNGm9KUk8SMDthhSYPEEC4luFDtGViQVRFlqdCIFrvpSsJc53TgAZLEhpjLQLMI2IfIxiwnNAOboWO0Va1M69q9Uce9WGDIPkg6pKSmy3bG5XbRmPUmHIgZQhilY+juM6ED3APGBhm62LQvgmscyI2D0CYELtxag36e5o5xKTkntCM0tSw7Nn3so/Tm5xNz3EeIBVa1ou03TH0uaGPaTDtK5zzijGMiQFBxORWWtB9lplNRIPlBEjNYxoX0q0PXDqpPhAIGtETqR5SXjjg29h4iGG9I6R5JxcmVwJqBnKm9QcwIw8mlaZjxe6OzKoK9xgowDDVqukAnHRCk6LowkCwYgXAa5lCHAnZTYM8ECBmic8k3ZrCNNxPgqa6tEDHeFsNpX0/I80d5SoAzs3d+cEPZMStheRMJVXlofrX7QjMFrTqIzrjwoAEZpyRlaR7MhydBDeREBrH6UHOAyQMpz5kygVJgWuZiQteVK84q1jhcJS9jrFLyLEQL0woig40Z2Y8AQMf7EJijTf0TYMQysis4Zvqhdp7bkljtu0oDqvaNsTxlufXXkqYGnRZYeeW9sBVGJrUnGvq1APOAXFvmU2EOvFl1bTNp3SLuj7M+IJ6w9ugkg9FBmZQuL9qh2OiCvOjdIPiN3GNs70jmNdbDPBYlW+Uy1cStl0hTX4jSkNjfNjy+EootAsI2k+6Xm2iSB60kH3g38o84ABJu7rcqECIAPW1N5Mtqy2DJOlBtDBwRuILCkO2IMnPR1Cm8E2APW9CtGUVqT9Wzabj4cKA+MYEAQ11tyLml1nNPP7Qktbk92WTxr5CFccQuixgYbLvbvX1QusitehhHgOVGnCVQm29SMazNrXgAeBJ6iM0ELEgoH0on1RLpuqeZqY0mIlCBMx1vXyW6ZLNVuj/bXxpWNBjNKY1JyTlu/QTSafhJH6oi6k4fiVdtQRBAXJ8uoLIJpA1EnDeJkWawOMZ7RO6AoF5YJJjZHuu2Cy2d1JmzKEey94V43iISsXU/xpk+chVpQ83qQFVmWOXIUOjuEoCSjVU11q1Q3DlCMHe+ICD633hqLnFhLXXHoP+5SrXaJb4rLSupgcf4AKc46QamRcCNZv7LmBYIAbHofklRbRTQFrXMpbDZ3h840eQTTrJRrLbCuBdgN94dVFOcKGQZTF0iCjTZQmUYAnQSK599OkMXIYRoTDpOkhQQtDqz+AI5wsQcQWxTYoEyeScR+Y+ZMNJIlC0wiTLACpYHgKn+sBhxG6zhhySEqRjor+IgeMFzg1Zgx2VazzLrAMrE1GCgk9CAREw0PuITkltrqtPs0s90S8TnLDvCvs56V3ARjS1OQFQ6QvlyFdBYOJdNDthTXr0HAwrn4LC562LNcH3i2vQo1stzmqXi67WN3gMBFWBn5EXQcXZAodlkJWr3F2k06nCGe4EeHNTDHTfJHl5QSWaywrHauHMgDkYlfWrFrco4osy3zpxo0yWg2a6U2U6wrKYAiSfW5WJvMBT5tnmNMI7RZmfvXj0JApwoIqGtZlpS945+a7NyaJLgzMaUqtDvzgEUgmk9zbZFI2uwOgm+W33SNptM1mIlFilcFVadFEXAaMmjd75pBMeI8VQkG1XR/0tdpT5msKRTJlGHa15ixW8AXeyl5vWLGvWuPCOeCLrpibSt2nLUoLQSEL/eY3hwW6OpgGTphM1gGamz8qOy3bksDWspA38VKwcITAQgSae0pb4qUjQTktIT0q0yxnlV/3WENDtamY0JpZ9mb1lmJ8RI8T4QYhLfyT9nybZnpdtYQ6KuoPVV8YQwc+ScFzdHFHfIbjFbYzcVI/nNYIaIs4JQ8zGFcTJ07RM7QDVKH6TA9CsXAZtVNmkBR/08ytMTfYVOvPgNkPTaf2vsU3uGjmgfS5A/8A5z/3W+UMY1Jb60GXlBVaqIynY1fIHrAcGkJmSMzPBM/S7/2gRdtwqfynE7TEy6poIVQ2npB2LDoUY9nNlDb2l2o4VjAnSlMA2lMKLQy4tKcf/YWHDu45oDpHX2tLScuXwhNYm0ohGkqww4XIwxG8jraicOUHrYuiWorRZZG2lehhibSkETELE/KbdmJVxQgNbqnSd9YQOxXPJOWYVlL7/wCUwGzujwAigwpDOtbWynDE8TTxENICWCVs2VhiGoN4+YPSAS1YBwN1xJcxq1UOunAnrn6wuSbNMpIVB3VmKSDXujCuokmmka9sZxlZrY0rkqa0sG6p3kY7q6OFIFtCaTpQ2tjNTtAxoamsz5g6NYjBsCwRLpzKDabSo9VQBj7QPHMMYY3SNkZpJJ1KfUg5+8WJPQjCBdPZaSZiSJa7KmZ5HHnBMFLkitaFJqyPXRcJA/Mp8YBJNkQAEwGV6YFDroDzoQekYE6UuHUif4myi4JiNtL4U1XTXGNYXRgmyHaVmBb5RrtaVRu5X4aEwIxGxRs3Qpxmg4mtfd+ZrDBgQLpUTJ+TjOa6OzXa73QN5hXuwqgvkqqejSqDWaGIziUtQPjrd6wGuxfig6RmjycgyyLxvAUr3piKeGB8Iz6gZY6d22JStDn/AI7vjJK/4KrMbjCg1nNzIh4AF3BBz4jwnmht6PMcFeWTqqT0AMYAaFsZ0rUv0WmEYvL90MQRvqsPBi6HeCYC+Ho+qmhz7HH6lEaRkES4xdPWPIT50oAcKsZZG72j0hzjiI62KeJkzK3asjz5ZF5bur1RxwpzpEMeK0K0QJlOWS2mXRAsy8cCzTmVQTqpQU5wmEH6TSRnxT7zXBp28pddbQ+HBiATxjNNrdc0rpm4Uuf2r1AnzJlNCEMvNSY0uGjabfSbwnTsSjWVxgQAx0tMGb3QAesAPGvddEtnIIhs7Kwqa7gy+J6we8R7s523owtYBoz0Gx73O6TDQ6LBLac1tZqn7Ms7alRqwoeGiahDR6rYHOPgBKNKacTd7N6gVxlrXkSISpWaxuORh16OSZtNznd2Py1JpZdpNAwKAHP2YOB0YVHMw4c11xdShwsRCE2S5jVoRT3KNwGk7KxVsOOHnZSqOFMYj8oMnJjF7t+pzUIAx4MfCFc2MiN/ynZUP7AqtJsdpl50LLrEytN2I8IU5psYNkNps0ghpbhRjUEEjfn5Q/ehhMtukNIugtdAUy2ZPLgAMfil3OZYgiFDmm881SCLBcXIUxAGYFl09mwzb6nwgkONmpcTRdy7abRIHq2eYMPvVqdtajpBAc0QefwhDS6RyWWypKKXRIRTSl72t+aleEKWkmZRBhfWe2ohvY10d1cNxGMP4TZzJ2xyCTxgy10bJ5krNpyjeN4IhY5yUT9ta8YXCP1kBPOsyps+/MOArsA8IdrXRaSgXNGdkUZJdJfaMCBqIAP5s/CsLWhhDdJ69U1I4yY0deiQmspxKH+IDwWNcI5oK2lVNQHHx/8AjGzRvrT49IF0ywdpJx5QFsKiB0GYEcTDeqWCjC2gCiuQTtNeenTC6UYXXtjMLomlhtw5/wDMEkaUMJ0LcqbNA7szDVfHhXCDDUJMogtM4GpdVrrmj9xhCBrTwc4VOzZYZFpMnyH1DvMw4qRXiTGxDITuS4MRmAn7BbLPMVmzuoFBfCBq10PiaYYAwzXxYjriEppzl1yXJ4mSu80lqHS5qmOqihabjBH42j1Q0wZ9MkpLyg4rglDhQXQOMIbiCVVoAM4eaBaGYm6zooP3angKAk86Rg1oWkuQLNKQHFJj01L/AMxTFH4hIWk6euCq2XKZUECRM2d3+6QrzjsRx+kQANR2fa+tBDKW+tRidCVwppOBgscAIhK5pmx2KY0jHGu9kI8jGmUfJEXJcw4qFbYGFeRIJ4CMS3WsMWpVbI0yUKrKeWaYlg4HPRETQa+Md+KbvnAFrTAOjJHs+XqesCNquD4msOWQdHXkkkEZQmltyuT9eoBzrNmUB46DxihrYRpHoJ5JBT0RPDnCWtWQATel2mSQfZMypGzbCjtDXZk7j7omk8aOXtKXFjeV9w76GvBhDYMV2zuPshjizo3hU1mB1CqUQ/dvKATs0CFbLRB5HjZFwBMt5/aVtFjtBzFh8fyg+pWmP7hDseRZsw4zbp+NieQgueGi8nYfpLDibAbwmZ1htEuqK0xhpN26p4nPyhg5oIIYNsTwREkfkeK4kmYB3JOOygx1nMTyjneGl93R5aAqUyQ3SfNSrbYJtauLvA+AEXFOMrqZqgpd1AFCW4L8yIGE6kZGtdk2qSM6s29wP0mGxwPC0T5yfhMANJ5KnJ9IpQFAl0fhI84g81nnxEck4bTGUrM7K1nf1pZbfT5xMUYMjmUwqQImy3KmWEjvKRuJHhALak2JG485TS2MgfX6goc2y2HP2uGqrVHMecWm1pn0HsIUfFNwAPU+5lZpk7XMO0RA/wCRo9l0Duov7rxZtxOFF4iOwusoBiWdccacIUeaourQaxuMHwoXWbrMaLebrAIRkDNNyMj2g49mwGtgQI2EoGowWViTklyAszs/4cedKwA6Eh1puz5OlrnC4bMeuMZAlHaa2ABwGYVqBuGMLARBOlcmVJ7oO2ndB34+UMHHSUpaM0XJtid3CKVUn7or8vGEe7DmqNBOXJan2KYpNVnV1tRB1B8YYQTAM+glIXR+VvUx8JU2OvrdZy/tg4TqK2ML76Emk/8A618o0dWWxenFbl5Plk0WYa6q/wBYIpONgsawAkrtpsglmjHHd8om2DketyabZdb0OU+NUa7uvDrQw+HWlxakxMmzGFD9YNt1z+6BBGtaWnOEuqCuIKjagpXio8Y2Io4VyZMXMplD/aUnrXpBBK2EDQt2W32lMEtQQagGA5BaQppsdci/XmiHuFgetyDOnT2PftCtxb9sNlr4/KXYNw+F2QhB+0Y7FHmTAMIhWVtlpUdyUKDTMmMeNBhC4ZRmFidlGcxF+bJ4UUc6kw0EIWSkyfQ1WZZ03EzD4gRiyc/ZEPIy91wZQxxtI+GV8l842AR/SGMk/wBpg5YH+rNI/CGFekDD5rTrCBOy6oOCTG95pg8Hhot+SA80s3pDXAympsZj/MSYQtcMinBbpCWfLv8A8CnfUQwadPNYxoXy5Td/Vs4OxanwiuAxMKRcBpXPpdoU1WTNT3DMXzgWjJNF80z/AIjMOLLaK6cAepSsS2cU8DWotptKKcUx2gDyixB1qTb6EJpomUCyVG3Gp36OkHEAIhGIMzsT9hyaajAecKHFpkIkqz9LmJ3RMYAaFYjwIBhXvLjJKVlMDILk0znFAXO0sawsk3mEwhuhYk2eg7xvNqqWpv0RoMyUSQRAXZhVRnFdg8oMa0s6kq1uUaC280EHCTpWlFXLN1SBLTZWvPPjAawB0lF5JEBGsWVLR6yGlPuUFPOD/jsqGMIJ1G/A+yU1nNs5xGjMgcFdsWXJc/6u1orHMJuYj3tm0cY2Gqy2jUjhYZ0HXr9Up6Q5IMhhdoUbMadCYcU5EpSSLKZIswOcx0UqAcbpHOtK9FZsmoskzFqt3OSMTsXRWOPtZdRqYJ8J0DPb1CXsDx2gODh4m3nNuzzHmoFptmOCYa2xPPN0hRBXUVPedXPWKKZCH2uqC0wZWVfJHpG0nOgcbcSBsrFnup1Ww8R5jr3UDTe12Om6DqzG73VCZ6Tyc62dt7NXwzRFlKmBDnE7PtUe+qbhoG0/CXGWLPNqHkLxFfOsUHYqb70yeXJL39Zn5xHlPIlANlslcElDfe8CTE3dme3MHeqNrh2R4fSyZEgHCaqe6P2rA7t40Dh8rd4DpPH4WWsUls9qbiGPlBh/lvWxNVXJ+QAVBW1My6l8MWw5RzkuJwiOutaqYEGDfYPfkrpyYUll7sommDzAGPmIei0PcGul3lko9oeaTcRIbKmZMnzHmMrMDRSVCBVUkaMBWHrUu7c1paGhxjL3MhFji6mXgkxrJj1iyn5UyraCaXjL2Lh/WKeECGtG4FThxuSeSQE+0N/nTD8RhS4ahuCdrCcp3lcaVOzlnO9a+Iife09Y4KvcVdR4oZmuML1PgX5RQQclNwc2xWTaG0kHeoHhSDhhDEiJb5g1Hi1OVaQMIRDiFsZVcZ5aHn84ww+fWxElyHaS0t6JQA6M4z5u9WEOUgpm6oXLCZzzFUzGS8wFa0A5RKo/C0uzVKbcToC9Bl2ksiWVYhBS8c7HSflsi7KMsDpmb+S5hWxEwIgxGnapQtSD1ZYB10xjFgGiU4cTpWrTeuhmqa5hmHIQGMc66znQYUm0Whjhm2ZofDFkFLnO5NI0QFgZQg2NKnfWFumsjyXWuJMK7FFkwIm6qM0oAFGNesSpGoD4gjWax1swmrBk93HaF1Ck6TQ13R6J7UJlxvqjoLmDXRDW7ZH98F6qw5QlmWbOwLEKbrOaLezhd22vKON9et3veCGt3n11cEW9mpQS4kv8jAHkNO/goMy3MrFboUg5gMQfGHe6o78nE8uFlm06YuG7785X2UbUxlql4k4k4nlEwxmKwhWxuw5qBMJimEJMSwBBQWysCyKZs1gmP6q4azgOcHL8rJZ0C6q2fISjFmJOpcBzPyhS4aBv690QHfsY4/XNMjJ8pfZUbzBHaC3Ix6LOpYtZ68oTtisVnY0a7TTSkWd2gtp4pJXOaUPDWiJ8/tKZR/w9DQhidgI8o42dqfUvhXYezYBd3W9SZlqsQzLO5D9wiuNx/UJO7H8lqTlCyqaq01eJHhWFN82jraiARk49bFbsnpUqLdQ1O1wCeJhXCc/dMLdDrglMoekDOKNZ8K1vA48CFhwHEZyOvNThgMgQdenkgyMsI5CuHxw74D/mqrdYMEaOtyNj19py25OkpUlpgGsJgN+cjiYGLy62lCI08/YJISpbA3LSp2OjDwJ8IEt0jkm8cWPEpZrGw/zJVNdHHisPISQeisy7LeNO2kDe9B4QMQ6B+EcJ6I+U4cgN7M1Jh1SjUczTwghzTkthcMwg/wCH/h5z0HlGnq63WhMy7B26PMWqlcaHboGswrfEcJzTHwwQbKNaGeuaFjWmBCbs2VLQBQTHA1FqjkaiFDGjIRw5LOOLO+4809KytOpi6H/bT9sG/wDI7z8oFjP4jcFXsvpJKIAnSQxAzig+VIk3/Ipk4akjzRfT7PUuWx15ELM3KdlOIs5J2kHxrHR/k9o0kdbFJvZaTRYnif8A9JV8oSf/AGycSP2xu/rH9ufyj3NMaDvhJz51mbPZZfBmHhSAatTSRu+0wpt0Tv8ApITHs/8A7enuu3nWCHuOrrajhHnw+EezvZdMuYu28G6UXxjYnauuKGEKrZLAk31HDalNVbgDgTsBMDGBnbrajhJy4dBYtEkJhnGo0HSNPXQWA66KXmT1wvS0ammrV5gxhiix4LEN0rDtJY/ZuNzg+IEYFw0DithGgon0OykjtGdRz6gUgd5Giet6xpHWAqdksNhYEAKaZiZlCdhrQdIB7SW5gf8AtPODzWHZyfxJ4HgumVYJeOFd4bpBHanHIbgQh/jkfk7fHIQlZ2VrMa3WOyqmFD5/QjaE2F0RI4hL/TkOHa8ACPKKB1PS0pIq6I4pVpkmv2g4gw4rNH6JXMqnSFuXNkf6o/vjG/y4yYl/x6jhBeN32nJSo+HaK41EA/OIP7TQP5Mg7lWn2btDTnI8p+wizshyiKmWu8YeEI11N34O4/KsQ4Zjh8KNPyXIBxVuDR0dy+M+HwpOe0ZQfQlDbJtn0FxxgClU1pTVb/HrenMl9nKNBeYHQcRyhmdmcKgeTu91Ct2trmYMvPTsuq1snyABUBa56jEDxEVqMqk+HLgtTdTwybledtPfe6jM66AxJ4Q3+MHH/XGV9Up21CGTUNvZU7L6Js2LKw3/APFYP+pg/wBl/RRfUqOjuLjzkfEq5kqx2azikw3g1QS5qo54RwV6rg7/AFtAA3rrpUi5v+x0k6NHrKq2GRYXassSTTThTrCu7Q8CXSB5iE7OzgmBfbK3aLRZ1VxJ7MMK4Ko8o5sfaqlSQDg9PldVOlQa2HQD6+wXlFI0lQdVAOl2PZBbH/hnf9rjNH/nN4fCVmW0ykuKABHNThpMZpXguIlTil7HCGc8lAAAIn0I0qCIkTe6o0SLFLOtNMNKUhDE0a4MLLomah5wcLjkFpCzVzoPKH7l+opcbdJWllt9xuRjdzU1Id7T18UxJs1f8t/4T8oU036k4qU9aMLGdKHkw8YBY7UjibrTdikpLoWYDZXHlE3ynbAMp3LtvlM9QcCOJwzwKdmCc0rvyKlSLRKBxbDbD4vJDCTpQp01K911/N+2NIRgrn0cviJkumo1+UbwrS5MycnDGs2Tm0sAeANIII0IEHSt2jIrJ6xXNWhdBhwvVgYm9T8Iw6P6+UmbDX2k4ux8FEHFH9FCCf7CYk5Amt6iS392aPMwQ9usbiEIdqPArNo9GZw9aTNXcA4/Ka9IaR5b/mEk9QftJzvR+YNH8VV/mAggTlyQxDXxSxydMGYcmHkYUgZFOC4XEoizrSmZnptxiJ7PRN4HJV7+oc7+oRkyjaD6yht8EUo/F8bUhLXfkzgftegyZIkTJd6aRLevqsyqN9TBZXewlr9hHwErqAMFmWqIPsFXsljkKKrMlV1IwPEtXAQp7UwmCTHnYJf8RwEhl954LljskiY928s5qVJwKjcBn+ImHPayRhpiB6HmUKfY20yalSZ3faflIiBuzVVphgor0AAhvFiAeZHmfZGaDmEtI2QVOt2UWIK3XBxxYdc4gv7M/Nj230dSuVv/APRpt/Np9Rb4HFQ7H2N6loIZdVwg111DRQdk7W0SMPD4C6DXp1RLWu3j/uPJUrXk6yzlFJkxaeqFxA4GJkPYZqNbOuYQxVDamTGqBxuDzUlrV9Hbuzr9NalWpvxB4xQUmVGyHAbZ5IEVQ4B7D62+fdOp6VJTFVrp7vyNIn422Dkx7O03xJCYVfFu7uI8DSEBhVIJWpeTGNexmypnxUI3ilRAlp0wtB1LiZCmsaF5S/HDeEaeB+EL6uI+Uynol96ah9018aQQ+kOoSkVDo5+wTtl9GrOp7xZuIHQVhxVaMhzPwlcypH1HOeSpmxylAEmUDtKkxHvu0vPiMDcqCjQY2XXd533L57LNCljRQNQFeWMRqV2MdhLiTqHVlWlT7y7GiNanfTXrRQ54hfCHgkTHFazTHt0eCxMy5MlkVEzHQCzeAp1jna4Odha2+73BVgJZim3XkYWH9JQp78tVP/yOAeV8npHR4+ujzUoZ10Ehbsv2dx3pctzscj82B8YszGReygS3FAB9UgbbLIws8ld85m8RG8Wsbk4g60o5TQg4MSP5YWUYhbMr7pu/DTrhGF1jA0db0C7j64PwA+cAojrNFm2kEZiP/rLp0xEO2I8UbfopTM2nr1EoUqzBjgto4NX9MY4BlHH7R8RzPW9UrNkwg1DzlP4gp84g9zSILCfQ/Sq3E24cFSdJpFGmO49weRhW1gwQ1ro61hKaeIyXNnb8oP0ZR7E6usXv3Qp7QDm3rcqCiRk9MS5U4/ZzJw2NMZf3QoqUdLOE8ileXt/edq29ttUit+UJtRgWmB6cCoMdlKk54mkbbRzXI7tFJpwvz2eyh2vKDsKmSAdJNnXxEU7qrpnfKzalF34kJSZaJxBuygwGe5LPUAYQDTeM5Ty1Jpbce9KH5vnBDH6uH0gSzXxV6UZJQC69K5wou9KnnA8ZNgsQyLrttywLLNKyXYUAxzZxXCgzRJ7S/wDIdb1RngyjrYUsfSmcc0zxMJ3DNXW9P3ruv6QZvpDOY1M7HdTyjf41PSEDUcdA69V2y+kExTmlTPfUeVDFmNe21NzhvPOVzmlRzcwbLclTsHpOL1JkmWF/ASD4wHd7+zp9QE7GU2/gCNs/Ko26yy5gLpZywpUC817gMa8ILKj22GHcPpF4xZudv+l5d3AJ/wClmDZU/tis1dTdx/7lPCz+Z4fCHayDmx3iIwq+q+s0lSe+pprXRtgEnJa3X2tGdMU0ExiuijsOlYEAZhGSckZcozh6sz+I18YwadHBGW6VRsmWp+ljwC/KC7CRmZ8yfZTIM+EA81Vl5WnEYTDx/pHDWY9t3NttPMldFKrQBhxg+YHsPdUVnzmu940OeDg7PhxAWXZTb2guiRHW1X7NJW7QoOWeAMFWCDA1KDhVaXECUra5glDuy+Vc8d9KhjgF2WuF5tftJabtGwFeXyrlJmrSRjrug/p846B2Ck3IDd9pR2uo4XMbSodomTlFWUqNd0DyiTqQboCsKmL9uKXNomaGP98IWPJGfNbTtD97++EYysIW6OPapvx8AYw80T5JgFSKFSx1gU5ZoV//AA22os/4uSE8gn1VI+LHxgMa+blElgGXsmBYnpgGrvioDkpLI+1k2ef+PnGg+W76SS1YMuePvcxGuNS1vNfCZaBr6RsXpvC2H14rqSXY99F4m74MIwqR+0ejvsohnl/8fpO23IlmWWCJjGYfZRyw5/1iJrVC7wuMefQVgxgHiHXFRpksICPrgfeNOMdYNQXFT391ynBP4jrYsJlmZL9Uk+/3hyhHnvPzvw5Isptpklgwzq6hc/8AU07SqHgR+qI9zSJmDvP2qguGR3gJvJvpDMvgy0IbTRsDvBEK6kyPyIRBdOQOxewnWmzWpQk+VV6ZwMQdhHhmirezVsGIOUKlam0/huXgvSPISSZlEaozjWN8WwGBi0qFPtR0hRheG0bYTuj+pXUKrXIklxUEEo2v+sAAzDgmIXrQjmWpmoGOg0BqNYOvZAqAtd4Db1StwunEAD6Ld6XgQw3VoRwibnBVa06E+jCnrdYQkaAmE6SvM2t7xwJI1Ui3hj8VCHTnxKBc1tSHxiIhLhMyuTJDAVxprhH6jxRF8uC+SSTnw4wBhbclNfIBO2RBrjOdjEAJe7IOI2VWyysccBthhWa1uFxHpmndTZVzBOz3XrLJNlooFCx2Y9Y8yv2eo8+AQNy7+zPpUf290z9OGqmwHzOELR7N3RuZPW3gjXr94ZbPXWlTLf6XSJeBYE6k7x54AR1Bryc/b5XKQ3M8/j5UlvTV2+ys2Gtj8h5wxZU1xv8An2ShtIaOuKn2nLs5zVlkr8N6KBrh+yBLTo4pF7dMY4CXT3fmYpgcdPL4SYmjRzWw5IxEvmfI0gYCP6CGMaAhmUNLr+Y+cYNHUJe8dqQ2VBpHI/OKimzS7gFhUqE/jxWe0AzefzhHMZoPBUl2rijS8pMNLcz84kWJgSqVntTMMXbg5+cc7nwYHEK76JDZvsutmc2hnPEmOqm0OFyBv+V5LndoDvL0HwqmT7D2i1Nw7GRSeVIm51QPwh3E/K7WMbgxPg+gHwOaeXIFmKktJUmmcC7XgDSFr16lMAyI0yOVk9Gi19XAQY0QecyNyiNLsgqDLRDuavOpHSHjtD70sJ69PdZwpsfDw4bQVhpMkYoJX8XzSkKW9pFnNGz+0WmgR+R3KbayhzSEO0NLH6BD95U/YdbygG0j+J63JXsr2az02hVbwgl7h+VuHMJcLSYB63prJ8ko15aK2ppQpFGsNTLhCzv9efurCZbtCf5cg7RLp+rygPoVtLjz9lBlTszjADTt+5Um2I09yxIVj7LYLwIHlGMgeLQmZTa0Q0W1JJslTSaCXe9wq3StekYHzG+OYCYtGkcJ5SnMn+j8wmryGAGlhTzxhxUe39hzS4WHXxHNW8oz1QIqlSFUVQHGsRLsRxftwVWgjwxbXP1ZectkxHPqMrHZWKA1SLtn0t8pMLBk/f8ASrWP0YLIrCcaEVzEdKRv9WlpRxVRkRvSbZNLZlFdR/5iruzvF7LnZ2ui+wdxQFsZGBUrx+cSNJwzHD4XQ1wdldZtBrRXIcDNnqNxhBTIuAdyaTkeY+UWTkZGWpnFR90oT1hwJP4OlK4OaJJAHmYT1n9GprKOzmJLX2iQQT0harmZVSR5dFBkzLLnXM9bFOtPo3MWpM2tNQYk7RhTnCtNI2YZ3fKdzni77es/CytqcYX5ze8xHQEnrDdwf4Id4AJJRHtTutx1AXVmrvoanjAALLTyRnEt5PkWa+Fai1wroHOIVe0uYJDZ9FZnZ8Ys4A+at2jIIINx7w0UoRThmg0u2UXG9lKrQrtbYbIUqbkSZoFeMdmFpuwqYL48TSEB8kzFxKGELCbArGo1v5ciEtMlkaKQDSe3NMHhwkIIG+MRoWa4jLkiI5zV/LEzQB0cVQ1nHMjcU2aha5zuhf8AHB0KgqlomyX7Nm9nkIo3s7m5BTqdrxWJAVDJ+QWc4hgNdItgYwTVdG2FyVK8D/WC4+V+SdyhLlSFF1VY0xLmprqu1p4xw/5JcSAIvaLz5yV10qM02vfMnMG0bBfjsXnzl6be7hEvaigHnSOltMP/ACKRxLch780c5XmsMbQ7e8ARyMN3DGm1tqQVXGx5Iku3zKEnsmG2WB/LSC+af7m6UEPdhwdb0BsoXzS6p9xD4loA7w3B32Tw0WNuvRHSeij7Mg7WUdMYk54fZ8HaVm0mg4m5+gS72hK1oSffP7YrTqmm2GWCas01RFS+5GXKj5gGPxMf0wp8Wjh9pRTwjVHnCIbXNI+zHGo8WEHvXgYZ62ylq0WVvzv15AFLz7TOYUvIo2Xf3ExBtEEzJ3/CemynSEMYBs9yu2K02ha0a8D94KR4GCQAbEjaqjxDIHYnJImsDVSSdPbEAfDSnSGDDoE7PsIE6J63I30AkHGaGOlZlf0CDMZjiQgR1CFLyZaAcJs2mozaeRhcLdSwcmRYrSMLznb2w/bBwMWNQiyuDKlnDEhkIGgnvbqRyB3mQdQyWb2Sg2xpg+Zj3UnKvpLLqe7e2BaDmYq3vgIbPqT7BF1Ki45NA9J5wFOb0nOF2SijWwrGH+Sc6m4fMrdz2YfpPDkt2X0tmM127LWpwosK5tVt3PJ69EQygfxYAdqnZTtkyY5LEmhpnMdDabW5KZqu1nrgjWG0dnRkXHWYlUe6cKq1sNxSevRJNPnzHJUticaYDpFanctgPufUlSpUzhxYWga4AG9VJThEpMCs2usdVF0N/Ax5/a5O0A1HA06kRnAsUm0hGNc26EquJyAC62ute6qZLskuUwYFid+EcdTs5rCHHgrM7U6jZg69FSt2VWOYAcBHTSpU6TcLRxK5S6o4y5xupVotkw5z1g9+BkEXdkB/O/qSkZjEwXV3OF0W08Nmr6zrU6DFKd0lSYN1TmIqKCVFTop5xx1atR1TBSPqU1Cm1zcdUQOazJkucWdUGoAeMVwBtnOJOqY5LEtddjRGvNOrZSorV6a2a6OGk8BEy1swW32kp2zoO6AEZLGzLWY7XPeNObnwEEsZTNwB15SiHud4WmetgUu15MlHEvhoqTSnGleEO4hlyI660JLk4Z65cVMn9iuACke6VHMnGN3p0FN3MLiPINAGAY7CFHxH5QDWj8uuCwoz+KXtloSt0XmptwO0BVAhgxzhiAnzQEC0rkjKCYgOqUzAKak6hQHxhYcbEFNhAEqjZclO+J7o/Hh0z86QLOE6EHeAicz6owyegwJJ91P6MY1hp64IyT+q2ySEzg1/GWHQkRvERYLW0pf6VLr3bvwyb3U1gYQMyiSTkEyJ+kS5u+4B+mAA3QtLtKLJnORUNNGyn/jSAWA5rB8ZLsyfOUK152qaGgzU16I2EARknFR2grE3LrDAsp4HxWGDMPXypkhy1JtqOKsRvEw47MTXpDDGVvAEJ2k1xeh1XqwIJ1rY2jUvN2iSVNGOOcEZjtEYgj0QBG1Hs069VWxOisLdh8kTDhbNBmAjCkVwjNIHrMlrrgk4AxOo2WwAnYbyqdol43wSVOPGGmRZLEZqlkS1gNjTNhhUV2jTCPa20DTf02rYnYT4oMWOjgs26xTqlgCy61zctEXLmtvSgcD9qTWyRjEnWb8bqcbM33WiTi46eKs3qyLLlkZ0I4QoaZz4psYVCRQ5zd4wzDgzQf4zICdFkDr3HVqZwGHzhm1qeRdCRzan8TCUteS5oW9Q0zVrhDFtKJxBDvXkxBSsqSmlix1Lj4RIk/8AltnzyCYA/scPW9PWSQVxuKg0E4mGfOGHO2BBrWudYT65LTSWPeNTtI8NAhqTQxstEKlVzn+Ekeg9gs1unPm1Y1jF0DwXJ06lFrQ7wnwjT5+6WExy145tZ+cFhwBUqAOMNuNyK055ndBamkwW0HVHBzrQhIpyQfhNS8loRUAlgPWY1Xwxjm7RVFF8AzOaPY2ntAIjwjI6CpNsUk4or45yIVrqZMxB9VRzXtHhNvRJ2lGIodHsjNyitpkKYnT1v+VvJVjWppKqc3qVqeRHSC5wwxPFEY5BhVcmZLZJnaTUUAZqlVA20JrAYBFgZ9P6Qe+93cf7Rbda7P8A6wrqW83WHwPHX9pcbTo4f1yU1sqJgFM3gaV5nyjZZlbPIIshQ5qJBJON6YSa8AAIm6pT0n2+1QMeBlA61q1YMiOw7zlRqXujkMTxMT7yTDB16lB2Folx65J1fR6XpBbfj4xWHHMpMbdA5JqXkOQc8sCJvxN/FUpuDvyUzKOQJEvvI7IfwsQREe+rDIz5K3d0zmF5O12h1aj0mLoLrRjxGPWO2m8EeJt/Jc1RkHwukIkjJsq0D6olZgzy3Of3W8jFHscwYx+PEfKm14xYHZ6NR+Es+TJqm6VYU1rXrCip5hUNPyKr2rJa3DdBuE3hU+qDoEFlQ1mhxga/NRIwOwkk6Aor5OGiavGoPQRMuaLEEbPtdHdVM7b4T8nIk91vDs2XWWu9SIZoaBIMD0Km6S6Ik+RHymk9E5hFC8tToBavgDC46Z0z6D+k2Gpq3wt2f0daWKzJ6hTXugVrtoSIBfSDovKIFRwsLIH0SSpxmTGOpEAHMmHgnJh2n6S3GbgNn2us0kZxNOoNNA6BYliAP4idp5JwHEWcY9B7ylptslL/AJMv4iznxAhw5+jgPklLhGnn8BBXKdD3ZcsbpY8yYMPOk8PhEAdE/KonLcwKKKH2dmvhdMHBVOU8fpKTTb+Udc0F8sT6XuxkrvloOdflCFzhY1OP9ohrDcM64Ln/AKhn4KXk3RnUol2uwUhdMhxnanvEYet6wmXmBN55Zr91CKcBQRjfST69eyAbGgDr0PNHk+ki+2t46O6AteBjeMZdcEfCc/dYtHpTNzGWjLoBBKjcAY3dvzDuA+FsTMo5rUn0lZ86IB+BaQAXA+JxKbAzJo5qraLE0xR3WA1gUEOK3Z3iQSTqzSClVYSHgDrzQ1Z5fdYBhrGfjF6dVzSAQcPmuar2djjLM9I0Eex9FMfKU5AQjd3+88Go+lmaYPmkp9ka38SR5AkJM2t2U4004Qn/AEhWw38Sq5P7Hsa9oTNrmObP/fKOMPrGrD2+HrNdT2UwwGnE+q7arNapgvd50GYA4DZSO0lgEMcGncVyNzlzSd5H0kjYJxzSWA1VibQ4fk8HaPlUe5pu1pGz6Rh6PzSPswK/eIHnCOYyfz4qjKzgIwTsS7ZFtMvG4KDSCtOdYJpscM52ontD4wxGxNSPpJoSVAGt1A8YkOz0W6uKLu0VXCPj3TptUxf86WNzk+EN3dPoH3SY3auI9lmZlZhntPJW8yI3d09XJbE5KzMtjTOmHcoHmYbu2/x63LY3a+t6BMtikV+sI2vTwAhmQThA5pHktgkm/otSrVLziQp3knnUwA+pMC2xFzGzFztRDlY0p2ctR+EEecZ2I/k6fWEGYZ8LYO88VxMruBQHDR3z84v3VUrnf3OI4s9q9DZsnzJku7OFzbeX+WviRHHRiiYkEet98LrqtxiWgj1FuYKDZ8gWdGqe0mEaLvdG+hx5xc19TRvBPGOSm2kRm7cCPZyLlPLUoi5RhdzAKF/maEYXjMG/mPZOWMnEM9v0o8zLUzMqquitSzdARGwOFp4f0jiBv7/aUmI7G8zTCdfZOfECMGNaIA5D3WLidI62IqOQfWc/CifzERoBz4u/tAN1Dc36XTZ5ZPeXHX20vqBWG7xo0jieQCJY46Dujm72R1syH1BJr+JmPhQQO+H8o2fJSmkf4k7fge6YWyz1+zazjZ2Y8WEI+sw/lVd1/wBKHdf8kHj/APYpK05FtjmpmH4Th+WJCt2AmHVRPnPusalemLUXAeTfhT7Z6NTpeMw1rm08zHZTFN//AIBxbY4KR7R/6vgnX17qc9mlj1kcHWDhyMM5tdv6Dj7KrcDsn8ivhJlkGhI11EL3n8mbkcDxk4HZCD9EI9VlPGnjBJY7THqEvjGY3XRpFkf7p+H5QD5QmaAmZNpZTQoG3ihiDuzk3BVu+bpVnJ/pHPANxKgZ0c1HA5xCtoObYGEj3McZIlDf0gWYDWWVfUMRzr5RWXgYSUC0EyFlLUiKQ4DFhhUA06jlGDnAQ0269UCwEy73+kOdODmkq6wIFQqU4Zs+2DicbmUMDRqXySWripUfhpXoaGMZOa2EBEEpVNaO55dI19AR29bkrMmGv2bAe6DDBruoSlzNPujWJBMYL2l2uvCGFI5kJDVZk0r0szJ4lrcWlM94mpJ17oXBiuiKmiCgyMnSyazCHOqtOmmC5paJAWa7EYNk9aMly3w7NcM2j5RF9UtuV0Ck3BiukJvoup0XeFfOLsriMgVyuYT+J3hIzcg3T3ZTPtObkIq5zXDRvSsxNz5IByNOY+qRyAHWJGIj3TtBmc9iM3o64WpYXtAr5wA5mUo4XC4HW9Sp+Tp/3CeNfCMKYmQR16o96Rr661pb6HPHsU4Q5Y4/sd6n/r/it3WzF0OygPi0c+S6hewTZs81Vqqk7qDwEIHSiRhzWVnTQMUpvZ/IgQ+E9QgHNS7T5ulRzbzMKQ4dBEOaVg2ke1d5GAHO0BPhacyjS7ZK3bifn5Qzaj9ICm6k3Q7h1yWhNknWfhBPShh+8P8AHik7vzG5aPZjM3Na+BrG7wnXwW7sDopm+ij7UY6NXXCFOE9D4TjEOihS5gJNHSo09so84MNIvG76R7yqDZx3/aPLyo6Ei+pA1Tl6Z4l3VPOBu+kznvdZ1/WDzWXyveBNE3M6mv5YqC5uTuah3NM/oNwQpNovn1JPMH+WGxv/AJdbVu6boasOSc0uSf75xsTv5cvhYsaMxz+VlTgSZaADPQNh1EHC+J+EveUpgG/qlpmUlGZa7gw8GMI4gKrWkrL5eVSbstiddWH9esCUcKRnZYBOMiu9m8iIeShhCNJyuxwSQi7AD5kwpJGZWDZyVrJgtMygEojcSo+XSIuqCYBniqYIF7db0e1ymU4uVpnDG8eAABjqbRc9tm316OMrm71oJk247YsvhbJZWneJ1gAGu6phGsdTdEHcYTVCCMXuJ62pufJLSyKXDTuk56bcYZgFMxmNPlsSuJqAuNjq1hSFyeyjFFLV9cTBQ/KJvDnOnHbVEQrNc0NADYOnzVqyT5fZBZk3vg1pQsQNQI0Q+K+STDaExKQZ0V2OglWp0WDjdERHXqsBBmVt7TPGfs14MT5RGNGLgPlPOmOJQzOmn/OUfAPNo2Fg0ngOQWxOOjmstJmHPaTwCD5xsNPon4WBfqG77QjLP+vNO5l/bBDaeriUJd0AsPJB9bt2GxyP0wxYB+o2/wBpQZNjuhcR5I9mdxnQLfxCa+lxTSzpP4/+7/SNPlzRwk6eXyvESrdMGaY43MfnF2sacwkeSFs5RnHPNmH4z84oWN1Kck5pzJ1oc52Y7yYlpTGwsmpzHXE3p2KXPOMLoVIEqaxxhihCdyee8IP6pDYoDDvnjAH4pzmjWYd4RnGxSgXRMmjvNuMTYTjTVAMIQCM8XOhR0FZcRnFO3Qm7DLBmCoHKOeoTAV2AK9alCjAU3YRakAQuckzCXsyAnEA8I5nvdOa7G02xkpkxAs3ugDHRhGa4kXKGBupfWoYmLsJJMpHNaHAQhdmKDAco5i90m67O7ZawVaQgABAAOsRwOcTIJT1BBsvT5LcnOTmjpouIYvIcB3hCpWxQZYJxIIxMWoPcXQSjUaImF5S1zmDHvHPrjrwiUoNkjLmteOJ06dkO5jRkEGuJzK3aFFVw0mECYJi3G7IVl7rGtSMCcdYiUmVSF5N7fNJIMxyNrn5xUNEZJC4yulqxoWlcZRqjNQcSgmKgBIXFZLGmeHwN1Ih7ta9F6L2yYxus7suosSOUef2oBhltvRdtLxMvdewFmSnqLyEPTcXRN1zusLJSaMTFYC5ahOIr/9k="/>
          <p:cNvSpPr>
            <a:spLocks noChangeAspect="1" noChangeArrowheads="1"/>
          </p:cNvSpPr>
          <p:nvPr/>
        </p:nvSpPr>
        <p:spPr bwMode="auto">
          <a:xfrm>
            <a:off x="2606675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2" descr="data:image/jpeg;base64,/9j/4AAQSkZJRgABAQAAAQABAAD/2wCEAAkGBxQSEhUUExQVFBUXFxcaGBUVFhkYFhkYFx0YGBQVGBwYHCggGBolHBwYIjEhJSkrLi4uGCA1ODMsNygtLywBCgoKDg0OGxAQGywmHyYsLCwwLC8sLCwsLCwsLiwsLCwsLCwsLCwsLCwsLCwsLCwsLCwsLCwsLCwsLCwsLCwsLP/AABEIANkA6AMBIgACEQEDEQH/xAAcAAABBQEBAQAAAAAAAAAAAAAAAQMEBQYCBwj/xAA9EAACAQMCBAQEAwUHBAMAAAABAgMABBESIQUxQVEGEyJhMnGBkQdCsRQzocHRI1JicuHw8RUkgpIWQ4P/xAAaAQACAwEBAAAAAAAAAAAAAAAAAwECBAUG/8QALxEAAgIBAwMDAQcFAQAAAAAAAAECEQMSITEEIkEFUWETFCMygZGhsXHR4fDxQv/aAAwDAQACEQMRAD8A9xooooAKKKKACiiigAooooAKKKr+M8ZhtY/MmfSOQHNmPQKBuTQBYU3LMq7sQo7kgfrWSg4hfX2fKH7FDnGt4yZ291D4Vfs1NXHBeHxOZLhmupcY/tnM2NgDhT6Uz9OdUlNRVssot7ItZvG1gp0m5jJyR6ctuMZHpB7iop/EOxHORgM4yYnA5Z3OMYpiLjtun7q2RQOWFVftgU/L4njYYlhypHI6WBHyI3pP2rH7jPs+T2JnDfGdjPgR3MWTyVm0tknSBhsddqvg2ax8thwy7Uq8ESkjGSgjbfPJh1yT96qf/iN7w7S3DJ/MiBy9tOc6gMkBG5A9OnPnTozUladi5Rcdmej0VjPCP4gQXZEUn9hccjE+2WHxBc7HHbNbEvVyp1RVdwniqT5KHIAB+hLBT7g451Y0AFFITSaqAOqKSloAKKKKACiiigAooooAKKKKACiiigAooooAKKK5kbAyaAKPxP4gNuFjiQzXMm0UK7/N3x8MY6k1SxcJSD/u+IyedcHko/dp/hjQ/qas7fiEMZmnQalJzJcHcSMPSsUR/MBsNvSN+ZzWL4hdvcyGR+e2B0VegH9azZ8yxr5H4MLyP4J/E/E0s5YA6I+irnP1P8qr0Tfcf8+/eo7zgchyPsAf6009/wAsADfv9q5cpSm7Z0oxjBUi38xQPptg1x8QyfvVct9ty+uc1Lt75GyPhyOvc1SmWtCyLsf49ateDcflgwreuPb0n4h7qf5fpUFlyBy5c6r+I8XggTMrjO+lRuzdAFUbnJq+OUovt5K5Ixce7g1HivwZb8TjWSJhHICWV1XZmPMONsHnvz+dZbh/GeK+UOGGLTcnUhuSTmOHkJiRsSBjBzvkdji18P8AFL1VLJZiFX5Nd3HljB5N5YUsdt/4Ve8L4hlnZp4XlZSPLRNKkryVXf1Mc++Oe1deE7S1bM5UobvTuiH4JnJv7uJQRDbxQQqMYBZNRZjvzJJrd14jYcWu+BXUhuohLDcHzHkTUz6mPPWeYUZGk17JwviEdxEk0TBo3UMrDqD/ADpqKMfl5Ux5ldXchAGOtQjIKbCNoROVMsVeutVQUn6U4stGklTJgNLTCPTqtVGhidnVFJS1BIUUUUAFFFFABRSE00z1KRDdDuaWoUtxg9qkxSZG1S4tbkKabo7zWA4pxA8SnaKN8WEJAuJUODLJzEKN1UHAbGck471b+OeJyKsdrbtpuLptCsNzHGCPPm/8VO2epFU3mQWsaxqdNrBywMmR9yznqzM2fmTSMuTShuOGpld4p4yHnW0UBY4o1fSvJc7KmB/hwfrVRIxG3T5H/eKpeC3hmlu7gn95MwHsielR7HAFTrm8EalnbSoHqJ6CublTc9zpYqUDt5zv0HfOc8/41HluBnBZQeeCQNu/OqOzhu7/ANSE20WcA762zvkbDapcH4csBrMkcrb4WQMM/NtRx/6mraIx/EwcpveK2JrXSHAEiHbcBwffPOu1fffl0P6U1/8AEV07weS64P8AZtqVsdVcYPvgj711NbyJGdKkscKgPVm9K/bcn2FVaj4DurcS84zIV/ZrbLznGXyNEK5+Jm6Hnge9SOA8MFmS6nzJyP3zgFhzzp1fDz+dOcMsBbReWPUSSS5GCzH8x/QCmnc551Gqto/9LRhe8ibeXrtlnZm/zEkmopuBtkYAwSQPseVRpZe/6/yrqJMjnVaGv4NpwHjaXCm0vAJIpBhGfc55BWPfs30qj4dJL4duxFIzPw+c+l2OyPnfAGcHTuR1+maqkBHt7V6DbKnFrF7ab4gPS3UEfu5R7g7H/WtvT5b7Wc7qMVdyNbd+tAy78iMb5B7VUmTNZ38IuJv5UtjMMSWjFNyxJGTj4t8dvYitHxJdMhx1wfv/AMV1OnlexyepjXcc+bUmF/eoNPRnetEo7GaMnZZK9PI1QVfFOQy5NZ3E1RmTw1OLTCU+tKZoixaKKKqWCig0270AziWTaoUsnvTkxqM5p8ImXJIjXMhPOrThTZTPuf4bVVS71IW8EUGQckB2ONyMZJ2pmRdtIVidTtmaW58y6u7rOy/9pC2RgKmGuGHY+ZkHP9ysNw3iZv8AiRGC1tbqzoo21OBhGYY9WWzgewrRWnC5LiG3tiGHnM8twykDSkztLMoPQnIXbcb71F8D26iTiEsaBIxdrGnskYIA7Acv4Vycm9y9jrweyj7mS8HsDbZ5HW+Qcd8kfrXd3bftd2luQTEo1yfP8gJ/l78qdtoRbXlzbtgIX8yIYwND77dxk4/8auvBlmWubljjJZVHPZQB/PP3rNJ1Jy/3c1wpxSZo+H8NLYC4CgbHp7CpDLpJVhuKvoIAoAHKmry1Vum/es1DvrW/gqQgqqMqvCkgBXUz7dcAkD5Zxn61cXNuwVtPPScH3wcVkPBxNxwpTzeKSRX788n9TV4xuLZWU+5Ii3E2p/bl/rTM21PNttjbvSSx4yOe2aBpCRMbk86lQsB9f+KFg60/+zhSc8/ehsg6MJ2P+8datfDHEDDMpz6c4b/Kdjnp7/Sq4E43G3b+lJA3q5Dcf8URk07KyimmjVcUia347bTAgpdRNGwLMAGjBOQOWTlcD51peOp61Pt+h/1rL+NmLnhMqAmT9pXTnYepCWB75AO2a1XHT6l+RrvdM+/Y8/1a+7dkAEU/AKjxjapMdbZHPgOk+1dxvTS10g3pbQ5MnxNUmM1FhNSErNI1wY/RSLRSxwGo0lSTUSRqtEpMbkWo0i1JZqjO1PiZp0M4plodSsvRgR99qkGuRTRPkl8M4dHERpA1BETPXSo5Vk/C/CisnFICST+06kznGJEWVMZ+Z375rUW02k5p97LErTJ8bIFIzs2nJT9SM+9YcuJLY34st7nn/inwubqEPEQt1bEvGWGNS4IaJuwzvT3gaHUskgypyFliYepHAGQw+2CNiK3toI5B5qj4wQf0IPuCMfSquWy8t84GcYDDqO3+lc7NjcIq9zdCeps6Q0jULWc8SeLIrZhGoM1w3wwR7t7FsfAPc1lSb2Q4v2A615HJfS8DvpdSa7K5csNOPoV6BxnBB2I+Va22NzP67lhGM5FvEcKAOQd+bnuAQN8b1ozaJNFpkRWBGMMARjtg0yE9DrkmeNtJ8GOUW12vmWkyMp5o50sD235VEuQIjh2UN/mHy+vI1a3/AOG1i+cQhCfzRkqR9M4rN8G8JywOyTWcDKoLG5dsgqvJihZiTux2A/nU1B7pllOS2Y9NxCNFDlgsfJpW9IGQDpUHctv22x8qasvEtrIyxq532GQQM78iep51c+HPDQnIu7tQ5P7iFgNEUf5W0nk7bN7VL/EHg8MlnM7KqtGhdXGFIK8hkdDyx8qrUL0slylyiulTamoD1zypjht0Xt4i2zFFz9s1MtItRA39RAAHM5NLarYbe1mo43F5jcHjwxXzQ5GR+SMkE+w5/Tvir3iE+uQ46enPy50GPF0XHwW9voH+dzkjHsqp96ZVdq9F0saVnm+sldJf1OlFPiuEFditLMsUKKdXFcAU5HGTyGaoxkR9DT6tTSWzCno4z1FJk0aIpkhDRSqKKSaENytUZzT0rVGamxQmbGmNNEU41NkU5GdnD1xXdDCroW0Mk4q2tH1R4BIPcbke+9VMg3zUzhr4b2NUyxuJbDLTMx3HLW4tp5EjvZY0kSSdcJGVBUqJlOUOT6g4AxsGrOS+PryAktLFfQJ+8VVEVwn+LHIgfL7VvfxJkEMEd1pZjbSrJhVY5TBWVTpBwChO522rC+LrF7yeMWtm0JUqyzSlQQDzCqhLOhHQ1y8qafwdnDpaqt/c3XDeJx3EAmhOpGXKkDH0x0PtXnfD+Aut20KTC2EqtJ+0svnXEukrrQFsBMZ2G+29P+AQ1je3Fg7AJIoli32zyZVyTjkdt/hqz494RjdmdYkaRmO8ksqrvz2Q/wDIzWNNY514NNNp+5ItLexgYA3t1NLvzmDHpn0IpHb8ta6ArpGnUBgfGMHfuMbH2rG8G8OzxYUNb28WQWW1hKu23IyOdgeu2fetkgAHKq5J3xRCjR0VpuSIEfrT1IKUSM+SAAAMAADHT2FYbxrxaCWWLhzOMzyIsrb/ANkhII5bajnGCds5reyNWH8UeFYr23le3TF2paRJFOGc7+nI5gY2FOwKOtWVm5aHRB4lw0wTPFp0hT6QTn0fl367VdeFbMvMpxtH6277fCB8zioa33/ULK1uR++B8mVQPVqGcE9jtnH+OtDZccsOHxBJ7mJJT6nXUC4PRSqZIx/Wmxw/e145Iln+6+eDRR2BEUmca5GLtjvtgfZQKjW1oz8hgdzWRufxu4cpIUTyYB0kR4DHoBqIP1NN2v4yJIQE4fduTyCBTnABON9+Y+9dWGVxVI5U8KnK2b1OFd2+1SI+HKO5rDR/iRcs5ReEXuRyDDSTvg7ldI69e3eraPxRfMARwqZRgk65olPPAVQCck898ACoeWT8llhgvBpzZr2p9EA5CqO241cM2DZSrgbnXHjPYZIyPerCK9c41Qupxnmp+mQcZqmpsuopE6imY58/lYH3H9KeoJCiiigCNIKZdalMtNMlMTFSiRClNsKktimsb01MRJDQo004y0iirWVoizLTkW2KckjzTK5zVrtFKplpcwiaJkPJ1ZT8mBBrB+CpXm4WE2WW1d4JFUnJERwAckkZGDgmt3ZNzFYHw0WteO3ts5Hl3SLPFy3K4V8joef2rDlhdxOjiyVUilvol/6nw9jjJ85c752QlQMe5Nb5lB51ifGTpaXto8jhEjllJZs6dJjOBtzO+w7iriy8SpdNogjnZSP3pjKIO3x4J+eK5E4NJfH9zqNpyteTRmMgDYjtttQtZeW5u4JDIkhmVj67aY5RumYnxmMjnjcHHTnWhs7xJV1IGXujjDI3VW+VDjGriyncnUkPkUClYUmaWScGs14TuvSr5BAmmGVGBpErjl8q0U8oRWY7BQST2AGTWI8FNm0Vv77SuDjGQ0jlWx0BHTtVlsr+UXgrdfBPvPDAtr+YRtLHb8QQ48g48udSGZgcHSzLqIIx+b2xL4d+D/DYn8xlklOScSyEg574xnfJ371tXthJCgHMBWQ9mHwn/fesz4s4+ztBYwbXN18QPOGEZMrt9io75rsLizlvmi44PwSxVdVvb24XPxJGmDjscbj3FcXviizt2KM4DLgaUQnHtsMDpVbx7iScOtY4EbUyoEQHmdP5m7DqftXlMshZizElicknmSeZpOXNp2R1/T/TPrrXktLweujx/Z5A1Pv10HA+f++lWlh4ktpjhJVz2Jwf414Xmu1alLqJHQn6HhrtbR9DUteN8E8V3EAAV9S/3H9Q+h5ivTfDfHBdRltOllxqHMb8iKfjzRnscXqvT8vT7vde5cUUUU4whRRRQAlGKWigCJJaZOc0osx3NSq4L1bUymiJCvZIoU1yuEUEepiAMnkKhNxuzBwZ1B9yRy2PSpnEuGJPoYl0eMko6HDKSNLc8g5GRuKruK2dnChe7l9IB3nmbHvhdQB+g/WocpE6YjsPiCxf4buBv/1T+tSre4t5fgljf/LIrfoaoYfEVkRi3t3nXoYoMR/+8gVf41YQXMjjMdmi7/8A2si/UaA1RrfuToXsXEdvgjB2rzn8WUNtdWHElQsIJCspVckRtzz2GC/3r0FVmwM+Up9gx+3KoHjCyhms5ormRY42XeRiAFI3VvVtsRnFDbYKKXBH8S8OSUJMArY64B2PwsP6+9Ul1xdLfSgSSaeUHy4YV1OQvM9Aq5PxHaov4ReLI7mJ7F3V5LbKqw5SwD0o4zucDAP071S/ipwu8tXa6tJHSN4hDKyDdEViwLHGVU6iMjtWTJgUp6vBqhmax6fJc3fiVEnS2u4mt3kGULOjoSTgKWQ+lvmBWjtLYJy68/pyrxrhH4fGWWNZHZw8etyD6stgRjJ5k7nfbavTPBltLEJ4JJfPSCTy45W+MgKpZGxz0k4zz2Pas2THHmI/VJKpGhYVxToWmnpDLIoPHV+ILGdjnLIUUDmWk9KgZPOonBrHyoIos7qiKcdTgA8/eqvxZObq/trRfghInmOP7u0YORjmTTvH/E0dqyLhpZmK6Ik+IknC56DJ5DrV9LaUVyy+NqNyZt/FniWPh1qrsC8jYSGIc5JCPSu3Tuay3BFbhkUt1esHvrrBMYIOkDJVR2AzufpvUJITayG+4iwm4g2TFbatUVuvJSoAwDgDLe+3U1m+IX0lxI0khLMx+w6KOwFb8mXSqXJboPTnnf1J/h/n/AcR4g88heQ6ifsB2HtUSumNcvyrHdnqYpRVLg7EDaNePTr0Z7sAGOPYAjPzowasLdc8OtW5apblvmdY3+wx9KjNUyVOhODO8sNXy/2ZxCMV6D+HUx1lc8xuO+OX1rALjNbv8NodUjNvhR/E7f1q2L8aMnqdfZ5Nno1FJS10jyAUUUUAFFFFABSYpaKAKnxS862kxtV1T6D5Y2zqO2RkgEjcgHmRWK8P+H3LB47LypTgy3vEdM1wzfm8tEY++5KAbYB6bbxJx+GxgaedtKAgbDJLHZVAHU1kLrjV9xJEitrWezhm2a7kKBlj/MUQHUGIyASNsioYE3iPi3h1rNouLgSTpzJGvRk7AaRpQ+w32qXffiHw+KFZvPDqxwqxgtIT204yPrin+A+FrSxjEUcSnqZJFDSOScksxG+9VvH/AATFI/7VYiOC8TdWUAI5H5ZBjcHkTz5VXUrommVrfizAwK+XJBIfgNwpCEHfV6fVt2ANQ+PcGtX0y8TunvJPiSCJgsOCPyqvJTv6id81puGcSi4jC8d1bgPG2iWJxko2Oa56diK82l8PPZ3rWeoeUymWGWVsYjHx6jgDC4bbnt70uWRtdvJq6XHjlkSyukP3Qe5mha1WKze33iMa6UjT83mn8ykEjHvyzXqRkF7bSwOQkjxFXXG66wVD6TuAeYB374NZUWQhiVVXOp1MakZeUjGmWUdFB3VD1AJpeKzGyicBz+2zL6pBg+UOh32J/XHYVSM3H8X5mnNhhnkvoqvC+fl/BG4NZ8SjxE8EMboAv7SZNSlV9IkWMblsbgEgAsPlU7hV0iXIsbZS0cMbNcSbHDv8Ic9ZGOpj86gcUsfJgt5L7iN1byThEkkgOmNn07O4Kny20gAtkDIzgVquBWFlbW4jt5owhJYuZVZpHPxO7Z9THvRPDadfoY/qu+79R8HH+/4VT+KfEEdlbtNJ02RPzO/5VH8z0qp8UfiBaWwKwyC6m5COLJGf8TDIAHtk4rCSXkt3KtzeKpkUARRKMRxAZOcEnU2cHOeYrKsVbzNmHFPM6xr8/CG7O9nw7KxF3csGnmYERwrkhEXIwCAck78sDernhN1FaEyRhrm8b4rubcDPPyU/KPc77VBJd+ZJ7Z/lTgjxVvqNcHYxemY419R38eDmd3lcvIxZm3LHmemT9qQJinQfr8qbJzS7OkvZDbpTNwdIPsCcd9qllfemrtcqfkefyNSgcti0sELcHsnAIAe4DEcslzufng1BxWx/C2zS74N5BI2klGR+VtWtCPuKiR+CrolhpA0tjJOM/wCIdxT82N3aOL6f1uOONwm6ab/czqRliFXmxAHzJwB7V7H4W4R+zQKhxrO7kf3j0+Q5fSqfwx4OSEpLKMyqSQMgr7EjuOla8U3Bicd2YfU+uWZrHDhc/LFooorSckKKKKACiiigAoNFZH8SuOzWtsq2y6ri4kWGLPIFvibbqBn9aAKLxDIt9xy3s3IMVsjTOhIId8JoGO4z+tehXchVcgD61kvDnAIOGL1lupVBlmc6mY9cE/Cmc7Cr+PimdmUEHt/Ss880FcbpjY4pOpVsD3QkBV8pkbOvMHvWfsb6SKf9mnOJQuqOUYCzoPzAdGAxqXvvyqRxi6/Z5Yy29vN6RLgny5CQER+ytkgNtgjB5ijjnB1vYPKJZJo8vBKpw6SAHGD26EdRWfeT0z58MdslcePKK/jy+Rcx3y7a2SC6XoUbIimHYq2ATywTULxpHI37Nd6RptrmMLGw3dZfQWf+76iuB03J9pnDXXiNpok9OtXilU7FZMFHBx2O4+YqJxSaa54VCFK+dJJbjLfD5kbanJ9v7Nqtjk27fyiJJJbF/LGllG93csHmxnc7AnYKueQ6ZrKeFYRf3RZ3EgHrffJOCML8s4+lXFj4Oid/Muy17McammJ8sDoqRA6FUdOf3qtvIrUcTgXhyqkkRZ7swALCsXMpLp9JbOcDnvTEoz3XC/cdHqZY1JV3Pz7L2RH/ABMvhLceUMFY10kf4m3YH6aRWCm4FA3/ANSj5DH6Vb3s5kld+rszb89yTSxtWeU3baPS4umhDFGEknSIdtw5I9kRV/yipKxU5nvXaDrS7Y9VFUlRyoI6YpCu/KpR/X+VAhLcxt9hgUFdRHEf1oWPPLvyqYsPpzkAd85p+3QZO2MDntz33oKPIQPK5551GltyQRvVsyDH3qNOQKkmM7J/4EcRCPdWhODq81VOx56HH8FP1r2MV4BHZz8PvLe/CsEc6ShByybCQ7DbZsjPPTXvdrOHRWUgqwBBHIg7giuljdxTPG9TBQyyih2iiiriQooooAKKKKACiiigArH+OYA1xw0lQQLsbkZwdJI+W4rYVSeLLUvCrKMtFLFKBvnCMC2Mc/TmoYELji/2/wD4j+dV15xEQANLhY9gXz8JJwCwx8Pc9KvOOw+pJB1GD+oqqvLcSIUYZVgVYdwRgiuTmVZHZ1MUrxomOEliaKQB4ZFwy+x6gj75FU/hu6kXXbysTNbEDVy8yM7wygnnlcAn+8G7VXeC71o2ksJv3kG8bbkSQMfQ24/LkL9Ks+P/ANlNbXAz8Yt5OxjmyUJz1WQDB/xHvVt2tL/IU6Tv9Rmx1R8SuE38udI7hewdcRSqNvZTUvw7agQIpUDEkzgZ2Cu7EH29J5+9MxKZL521DRFB5YGNw0jB3yfkqbe9V/jXiDootIThpoi0hB0mO3U6XI2O7EgfIGrJucv5I08LzwiGeOT8VuzaWMjQ2aZ866T45cfEsTflXpkb9a1HEbKKztJba2VYlS2diBzOolQzMdyThtzuSaf8AcDFtbD0hS+DgdEA9I/U/M1UXkwlu7tG5O62moflzCJYwffWX/8AYVtiuwU9McyV8NW/5POcdafT60q2raimDqUkEe42I+9angngqWUoz4SMjJ3y3tgVhUW3SPYZuox4o3NmZAp5EI6Hf+XOvRo/AcKkYZj88Zp9/BkWokFumAen94bbnNM+hM5svVsHizzmNOpG3LGPl3p+ODVjOW9sg1suN8MRWCpENsd98f6VXNw5sfDj2A5AfxqjxtOiY9ZGavgpTbcgd99xnsNh/rSM22OW+1aOy8NSSkahpU75P9O9Xdl4RhXd8ufsP4b1eOGT4FZOuxQ5dswUFhLM2I0Y9BgbD68hWv4D4JVCJJjrYHIQbqO2e+/0rWwQKihVAUDkBypytMMCW7Obn9SyZFpjsv3IHG+EpcwtFJ8JxuOYKkEY+32rOeDInsv+0lJKZYxOwxk6mJQbn04wR23rZ1GvbRZFw3zB6inHOJApabhUgAHf3pypAKKKKACiiigAooooAKRlyMd6WigCHdWoMWkdAMfTlWdPWtbiqPiNrpYnHpP8O9Yurx/+kaumyV2syXHeGSM8Vzb48+E4CsxVZYzvJExGefQ4ODUa+401zNb2ohlhkLrNIJlxpSE6sDfD5YAdvtWrtrcs4HTb7VSlBLxi4kIOLeCOFDg4Jf8AtJCOnVR9DWeC7HJ+OB2R96S8l2IwMnbJOSe+2P0qruYYzxS2i+J3t7h5RgZ0toRNRxnSAGAGau7ePU3+Ebk+1UX4fsLy5uuJYOmQ+RBnn5UWMnHIZbJ+tO6SPLE55cI3SpgYFZy68LFrszLMVid45JIQo9UkQKowbmu2Mgc9Naait5lIyWEYJIRASdRIUZJ7nuakAUtFFEtt8hRRRQQNmIHoK6CDtXVFRQWJS0UVIBRRRQAUUUUAFFFFABRRRQAUUUUAFFFFABRRRQAUhFLRQBEjhWMM3QZNZn/ozTQzIzFZpX81XX06HXHlj5ABQe+/eteyZ50giGSeppUsfCXBdT5bPFOKeJLviUi8KSEwNq03jIRvpI16DviPGCc7nIGK9j4Vw6O3iSGJdMaKFVR0FZnxD4aIvIuIwlvNiwJIwcCSHcMBy9YznfOcY22Na6KQMAQcgjII6irpUVbO6KKKsQFFFFABRRRQAUUUUAFFFFABRRRQAUUUUAFFFFABRRRQAUUUUAFFFFABRRRQAUUUUAFFFFACEU3BCEGlRhRyHbJzge1O0UAFFFFABRRRQAUUUUAFFFFABRRRQAUUUUAFFFFABRRRQAUUUUAFFFFAH//Z"/>
          <p:cNvSpPr>
            <a:spLocks noChangeAspect="1" noChangeArrowheads="1"/>
          </p:cNvSpPr>
          <p:nvPr/>
        </p:nvSpPr>
        <p:spPr bwMode="auto">
          <a:xfrm>
            <a:off x="2759075" y="922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" name="AutoShape 4" descr="data:image/jpeg;base64,/9j/4AAQSkZJRgABAQAAAQABAAD/2wCEAAkGBxQSEhUUExQVFBUXFxcaGBUVFhkYFhkYFx0YGBQVGBwYHCggGBolHBwYIjEhJSkrLi4uGCA1ODMsNygtLywBCgoKDg0OGxAQGywmHyYsLCwwLC8sLCwsLCwsLiwsLCwsLCwsLCwsLCwsLCwsLCwsLCwsLCwsLCwsLCwsLCwsLP/AABEIANkA6AMBIgACEQEDEQH/xAAcAAABBQEBAQAAAAAAAAAAAAAAAQMEBQYCBwj/xAA9EAACAQMCBAQEAwUHBAMAAAABAgMABBESIQUxQVEGEyJhMnGBkQdCsRQzocHRI1JicuHw8RUkgpIWQ4P/xAAaAQACAwEBAAAAAAAAAAAAAAAAAwECBAUG/8QALxEAAgIBAwMDAQcFAQAAAAAAAAECEQMSITEEIkEFUWETFCMygZGhsXHR4fDxQv/aAAwDAQACEQMRAD8A9xooooAKKKKACiiigAooooAKKKr+M8ZhtY/MmfSOQHNmPQKBuTQBYU3LMq7sQo7kgfrWSg4hfX2fKH7FDnGt4yZ291D4Vfs1NXHBeHxOZLhmupcY/tnM2NgDhT6Uz9OdUlNRVssot7ItZvG1gp0m5jJyR6ctuMZHpB7iop/EOxHORgM4yYnA5Z3OMYpiLjtun7q2RQOWFVftgU/L4njYYlhypHI6WBHyI3pP2rH7jPs+T2JnDfGdjPgR3MWTyVm0tknSBhsddqvg2ax8thwy7Uq8ESkjGSgjbfPJh1yT96qf/iN7w7S3DJ/MiBy9tOc6gMkBG5A9OnPnTozUladi5Rcdmej0VjPCP4gQXZEUn9hccjE+2WHxBc7HHbNbEvVyp1RVdwniqT5KHIAB+hLBT7g451Y0AFFITSaqAOqKSloAKKKKACiiigAooooAKKKKACiiigAooooAKKK5kbAyaAKPxP4gNuFjiQzXMm0UK7/N3x8MY6k1SxcJSD/u+IyedcHko/dp/hjQ/qas7fiEMZmnQalJzJcHcSMPSsUR/MBsNvSN+ZzWL4hdvcyGR+e2B0VegH9azZ8yxr5H4MLyP4J/E/E0s5YA6I+irnP1P8qr0Tfcf8+/eo7zgchyPsAf6009/wAsADfv9q5cpSm7Z0oxjBUi38xQPptg1x8QyfvVct9ty+uc1Lt75GyPhyOvc1SmWtCyLsf49ateDcflgwreuPb0n4h7qf5fpUFlyBy5c6r+I8XggTMrjO+lRuzdAFUbnJq+OUovt5K5Ixce7g1HivwZb8TjWSJhHICWV1XZmPMONsHnvz+dZbh/GeK+UOGGLTcnUhuSTmOHkJiRsSBjBzvkdji18P8AFL1VLJZiFX5Nd3HljB5N5YUsdt/4Ve8L4hlnZp4XlZSPLRNKkryVXf1Mc++Oe1deE7S1bM5UobvTuiH4JnJv7uJQRDbxQQqMYBZNRZjvzJJrd14jYcWu+BXUhuohLDcHzHkTUz6mPPWeYUZGk17JwviEdxEk0TBo3UMrDqD/ADpqKMfl5Ux5ldXchAGOtQjIKbCNoROVMsVeutVQUn6U4stGklTJgNLTCPTqtVGhidnVFJS1BIUUUUAFFFFABRSE00z1KRDdDuaWoUtxg9qkxSZG1S4tbkKabo7zWA4pxA8SnaKN8WEJAuJUODLJzEKN1UHAbGck471b+OeJyKsdrbtpuLptCsNzHGCPPm/8VO2epFU3mQWsaxqdNrBywMmR9yznqzM2fmTSMuTShuOGpld4p4yHnW0UBY4o1fSvJc7KmB/hwfrVRIxG3T5H/eKpeC3hmlu7gn95MwHsielR7HAFTrm8EalnbSoHqJ6CublTc9zpYqUDt5zv0HfOc8/41HluBnBZQeeCQNu/OqOzhu7/ANSE20WcA762zvkbDapcH4csBrMkcrb4WQMM/NtRx/6mraIx/EwcpveK2JrXSHAEiHbcBwffPOu1fffl0P6U1/8AEV07weS64P8AZtqVsdVcYPvgj711NbyJGdKkscKgPVm9K/bcn2FVaj4DurcS84zIV/ZrbLznGXyNEK5+Jm6Hnge9SOA8MFmS6nzJyP3zgFhzzp1fDz+dOcMsBbReWPUSSS5GCzH8x/QCmnc551Gqto/9LRhe8ibeXrtlnZm/zEkmopuBtkYAwSQPseVRpZe/6/yrqJMjnVaGv4NpwHjaXCm0vAJIpBhGfc55BWPfs30qj4dJL4duxFIzPw+c+l2OyPnfAGcHTuR1+maqkBHt7V6DbKnFrF7ab4gPS3UEfu5R7g7H/WtvT5b7Wc7qMVdyNbd+tAy78iMb5B7VUmTNZ38IuJv5UtjMMSWjFNyxJGTj4t8dvYitHxJdMhx1wfv/AMV1OnlexyepjXcc+bUmF/eoNPRnetEo7GaMnZZK9PI1QVfFOQy5NZ3E1RmTw1OLTCU+tKZoixaKKKqWCig0270AziWTaoUsnvTkxqM5p8ImXJIjXMhPOrThTZTPuf4bVVS71IW8EUGQckB2ONyMZJ2pmRdtIVidTtmaW58y6u7rOy/9pC2RgKmGuGHY+ZkHP9ysNw3iZv8AiRGC1tbqzoo21OBhGYY9WWzgewrRWnC5LiG3tiGHnM8twykDSkztLMoPQnIXbcb71F8D26iTiEsaBIxdrGnskYIA7Acv4Vycm9y9jrweyj7mS8HsDbZ5HW+Qcd8kfrXd3bftd2luQTEo1yfP8gJ/l78qdtoRbXlzbtgIX8yIYwND77dxk4/8auvBlmWubljjJZVHPZQB/PP3rNJ1Jy/3c1wpxSZo+H8NLYC4CgbHp7CpDLpJVhuKvoIAoAHKmry1Vum/es1DvrW/gqQgqqMqvCkgBXUz7dcAkD5Zxn61cXNuwVtPPScH3wcVkPBxNxwpTzeKSRX788n9TV4xuLZWU+5Ii3E2p/bl/rTM21PNttjbvSSx4yOe2aBpCRMbk86lQsB9f+KFg60/+zhSc8/ehsg6MJ2P+8datfDHEDDMpz6c4b/Kdjnp7/Sq4E43G3b+lJA3q5Dcf8URk07KyimmjVcUia347bTAgpdRNGwLMAGjBOQOWTlcD51peOp61Pt+h/1rL+NmLnhMqAmT9pXTnYepCWB75AO2a1XHT6l+RrvdM+/Y8/1a+7dkAEU/AKjxjapMdbZHPgOk+1dxvTS10g3pbQ5MnxNUmM1FhNSErNI1wY/RSLRSxwGo0lSTUSRqtEpMbkWo0i1JZqjO1PiZp0M4plodSsvRgR99qkGuRTRPkl8M4dHERpA1BETPXSo5Vk/C/CisnFICST+06kznGJEWVMZ+Z375rUW02k5p97LErTJ8bIFIzs2nJT9SM+9YcuJLY34st7nn/inwubqEPEQt1bEvGWGNS4IaJuwzvT3gaHUskgypyFliYepHAGQw+2CNiK3toI5B5qj4wQf0IPuCMfSquWy8t84GcYDDqO3+lc7NjcIq9zdCeps6Q0jULWc8SeLIrZhGoM1w3wwR7t7FsfAPc1lSb2Q4v2A615HJfS8DvpdSa7K5csNOPoV6BxnBB2I+Va22NzP67lhGM5FvEcKAOQd+bnuAQN8b1ozaJNFpkRWBGMMARjtg0yE9DrkmeNtJ8GOUW12vmWkyMp5o50sD235VEuQIjh2UN/mHy+vI1a3/AOG1i+cQhCfzRkqR9M4rN8G8JywOyTWcDKoLG5dsgqvJihZiTux2A/nU1B7pllOS2Y9NxCNFDlgsfJpW9IGQDpUHctv22x8qasvEtrIyxq532GQQM78iep51c+HPDQnIu7tQ5P7iFgNEUf5W0nk7bN7VL/EHg8MlnM7KqtGhdXGFIK8hkdDyx8qrUL0slylyiulTamoD1zypjht0Xt4i2zFFz9s1MtItRA39RAAHM5NLarYbe1mo43F5jcHjwxXzQ5GR+SMkE+w5/Tvir3iE+uQ46enPy50GPF0XHwW9voH+dzkjHsqp96ZVdq9F0saVnm+sldJf1OlFPiuEFditLMsUKKdXFcAU5HGTyGaoxkR9DT6tTSWzCno4z1FJk0aIpkhDRSqKKSaENytUZzT0rVGamxQmbGmNNEU41NkU5GdnD1xXdDCroW0Mk4q2tH1R4BIPcbke+9VMg3zUzhr4b2NUyxuJbDLTMx3HLW4tp5EjvZY0kSSdcJGVBUqJlOUOT6g4AxsGrOS+PryAktLFfQJ+8VVEVwn+LHIgfL7VvfxJkEMEd1pZjbSrJhVY5TBWVTpBwChO522rC+LrF7yeMWtm0JUqyzSlQQDzCqhLOhHQ1y8qafwdnDpaqt/c3XDeJx3EAmhOpGXKkDH0x0PtXnfD+Aut20KTC2EqtJ+0svnXEukrrQFsBMZ2G+29P+AQ1je3Fg7AJIoli32zyZVyTjkdt/hqz494RjdmdYkaRmO8ksqrvz2Q/wDIzWNNY514NNNp+5ItLexgYA3t1NLvzmDHpn0IpHb8ta6ArpGnUBgfGMHfuMbH2rG8G8OzxYUNb28WQWW1hKu23IyOdgeu2fetkgAHKq5J3xRCjR0VpuSIEfrT1IKUSM+SAAAMAADHT2FYbxrxaCWWLhzOMzyIsrb/ANkhII5bajnGCds5reyNWH8UeFYr23le3TF2paRJFOGc7+nI5gY2FOwKOtWVm5aHRB4lw0wTPFp0hT6QTn0fl367VdeFbMvMpxtH6277fCB8zioa33/ULK1uR++B8mVQPVqGcE9jtnH+OtDZccsOHxBJ7mJJT6nXUC4PRSqZIx/Wmxw/e145Iln+6+eDRR2BEUmca5GLtjvtgfZQKjW1oz8hgdzWRufxu4cpIUTyYB0kR4DHoBqIP1NN2v4yJIQE4fduTyCBTnABON9+Y+9dWGVxVI5U8KnK2b1OFd2+1SI+HKO5rDR/iRcs5ReEXuRyDDSTvg7ldI69e3eraPxRfMARwqZRgk65olPPAVQCck898ACoeWT8llhgvBpzZr2p9EA5CqO241cM2DZSrgbnXHjPYZIyPerCK9c41Qupxnmp+mQcZqmpsuopE6imY58/lYH3H9KeoJCiiigCNIKZdalMtNMlMTFSiRClNsKktimsb01MRJDQo004y0iirWVoizLTkW2KckjzTK5zVrtFKplpcwiaJkPJ1ZT8mBBrB+CpXm4WE2WW1d4JFUnJERwAckkZGDgmt3ZNzFYHw0WteO3ts5Hl3SLPFy3K4V8joef2rDlhdxOjiyVUilvol/6nw9jjJ85c752QlQMe5Nb5lB51ifGTpaXto8jhEjllJZs6dJjOBtzO+w7iriy8SpdNogjnZSP3pjKIO3x4J+eK5E4NJfH9zqNpyteTRmMgDYjtttQtZeW5u4JDIkhmVj67aY5RumYnxmMjnjcHHTnWhs7xJV1IGXujjDI3VW+VDjGriyncnUkPkUClYUmaWScGs14TuvSr5BAmmGVGBpErjl8q0U8oRWY7BQST2AGTWI8FNm0Vv77SuDjGQ0jlWx0BHTtVlsr+UXgrdfBPvPDAtr+YRtLHb8QQ48g48udSGZgcHSzLqIIx+b2xL4d+D/DYn8xlklOScSyEg574xnfJ371tXthJCgHMBWQ9mHwn/fesz4s4+ztBYwbXN18QPOGEZMrt9io75rsLizlvmi44PwSxVdVvb24XPxJGmDjscbj3FcXviizt2KM4DLgaUQnHtsMDpVbx7iScOtY4EbUyoEQHmdP5m7DqftXlMshZizElicknmSeZpOXNp2R1/T/TPrrXktLweujx/Z5A1Pv10HA+f++lWlh4ktpjhJVz2Jwf414Xmu1alLqJHQn6HhrtbR9DUteN8E8V3EAAV9S/3H9Q+h5ivTfDfHBdRltOllxqHMb8iKfjzRnscXqvT8vT7vde5cUUUU4whRRRQAlGKWigCJJaZOc0osx3NSq4L1bUymiJCvZIoU1yuEUEepiAMnkKhNxuzBwZ1B9yRy2PSpnEuGJPoYl0eMko6HDKSNLc8g5GRuKruK2dnChe7l9IB3nmbHvhdQB+g/WocpE6YjsPiCxf4buBv/1T+tSre4t5fgljf/LIrfoaoYfEVkRi3t3nXoYoMR/+8gVf41YQXMjjMdmi7/8A2si/UaA1RrfuToXsXEdvgjB2rzn8WUNtdWHElQsIJCspVckRtzz2GC/3r0FVmwM+Up9gx+3KoHjCyhms5ormRY42XeRiAFI3VvVtsRnFDbYKKXBH8S8OSUJMArY64B2PwsP6+9Ul1xdLfSgSSaeUHy4YV1OQvM9Aq5PxHaov4ReLI7mJ7F3V5LbKqw5SwD0o4zucDAP071S/ipwu8tXa6tJHSN4hDKyDdEViwLHGVU6iMjtWTJgUp6vBqhmax6fJc3fiVEnS2u4mt3kGULOjoSTgKWQ+lvmBWjtLYJy68/pyrxrhH4fGWWNZHZw8etyD6stgRjJ5k7nfbavTPBltLEJ4JJfPSCTy45W+MgKpZGxz0k4zz2Pas2THHmI/VJKpGhYVxToWmnpDLIoPHV+ILGdjnLIUUDmWk9KgZPOonBrHyoIos7qiKcdTgA8/eqvxZObq/trRfghInmOP7u0YORjmTTvH/E0dqyLhpZmK6Ik+IknC56DJ5DrV9LaUVyy+NqNyZt/FniWPh1qrsC8jYSGIc5JCPSu3Tuay3BFbhkUt1esHvrrBMYIOkDJVR2AzufpvUJITayG+4iwm4g2TFbatUVuvJSoAwDgDLe+3U1m+IX0lxI0khLMx+w6KOwFb8mXSqXJboPTnnf1J/h/n/AcR4g88heQ6ifsB2HtUSumNcvyrHdnqYpRVLg7EDaNePTr0Z7sAGOPYAjPzowasLdc8OtW5apblvmdY3+wx9KjNUyVOhODO8sNXy/2ZxCMV6D+HUx1lc8xuO+OX1rALjNbv8NodUjNvhR/E7f1q2L8aMnqdfZ5Nno1FJS10jyAUUUUAFFFFABSYpaKAKnxS862kxtV1T6D5Y2zqO2RkgEjcgHmRWK8P+H3LB47LypTgy3vEdM1wzfm8tEY++5KAbYB6bbxJx+GxgaedtKAgbDJLHZVAHU1kLrjV9xJEitrWezhm2a7kKBlj/MUQHUGIyASNsioYE3iPi3h1rNouLgSTpzJGvRk7AaRpQ+w32qXffiHw+KFZvPDqxwqxgtIT204yPrin+A+FrSxjEUcSnqZJFDSOScksxG+9VvH/AATFI/7VYiOC8TdWUAI5H5ZBjcHkTz5VXUrommVrfizAwK+XJBIfgNwpCEHfV6fVt2ANQ+PcGtX0y8TunvJPiSCJgsOCPyqvJTv6id81puGcSi4jC8d1bgPG2iWJxko2Oa56diK82l8PPZ3rWeoeUymWGWVsYjHx6jgDC4bbnt70uWRtdvJq6XHjlkSyukP3Qe5mha1WKze33iMa6UjT83mn8ykEjHvyzXqRkF7bSwOQkjxFXXG66wVD6TuAeYB374NZUWQhiVVXOp1MakZeUjGmWUdFB3VD1AJpeKzGyicBz+2zL6pBg+UOh32J/XHYVSM3H8X5mnNhhnkvoqvC+fl/BG4NZ8SjxE8EMboAv7SZNSlV9IkWMblsbgEgAsPlU7hV0iXIsbZS0cMbNcSbHDv8Ic9ZGOpj86gcUsfJgt5L7iN1byThEkkgOmNn07O4Kny20gAtkDIzgVquBWFlbW4jt5owhJYuZVZpHPxO7Z9THvRPDadfoY/qu+79R8HH+/4VT+KfEEdlbtNJ02RPzO/5VH8z0qp8UfiBaWwKwyC6m5COLJGf8TDIAHtk4rCSXkt3KtzeKpkUARRKMRxAZOcEnU2cHOeYrKsVbzNmHFPM6xr8/CG7O9nw7KxF3csGnmYERwrkhEXIwCAck78sDernhN1FaEyRhrm8b4rubcDPPyU/KPc77VBJd+ZJ7Z/lTgjxVvqNcHYxemY419R38eDmd3lcvIxZm3LHmemT9qQJinQfr8qbJzS7OkvZDbpTNwdIPsCcd9qllfemrtcqfkefyNSgcti0sELcHsnAIAe4DEcslzufng1BxWx/C2zS74N5BI2klGR+VtWtCPuKiR+CrolhpA0tjJOM/wCIdxT82N3aOL6f1uOONwm6ab/czqRliFXmxAHzJwB7V7H4W4R+zQKhxrO7kf3j0+Q5fSqfwx4OSEpLKMyqSQMgr7EjuOla8U3Bicd2YfU+uWZrHDhc/LFooorSckKKKKACiiigAoNFZH8SuOzWtsq2y6ri4kWGLPIFvibbqBn9aAKLxDIt9xy3s3IMVsjTOhIId8JoGO4z+tehXchVcgD61kvDnAIOGL1lupVBlmc6mY9cE/Cmc7Cr+PimdmUEHt/Ss880FcbpjY4pOpVsD3QkBV8pkbOvMHvWfsb6SKf9mnOJQuqOUYCzoPzAdGAxqXvvyqRxi6/Z5Yy29vN6RLgny5CQER+ytkgNtgjB5ijjnB1vYPKJZJo8vBKpw6SAHGD26EdRWfeT0z58MdslcePKK/jy+Rcx3y7a2SC6XoUbIimHYq2ATywTULxpHI37Nd6RptrmMLGw3dZfQWf+76iuB03J9pnDXXiNpok9OtXilU7FZMFHBx2O4+YqJxSaa54VCFK+dJJbjLfD5kbanJ9v7Nqtjk27fyiJJJbF/LGllG93csHmxnc7AnYKueQ6ZrKeFYRf3RZ3EgHrffJOCML8s4+lXFj4Oid/Muy17McammJ8sDoqRA6FUdOf3qtvIrUcTgXhyqkkRZ7swALCsXMpLp9JbOcDnvTEoz3XC/cdHqZY1JV3Pz7L2RH/ABMvhLceUMFY10kf4m3YH6aRWCm4FA3/ANSj5DH6Vb3s5kld+rszb89yTSxtWeU3baPS4umhDFGEknSIdtw5I9kRV/yipKxU5nvXaDrS7Y9VFUlRyoI6YpCu/KpR/X+VAhLcxt9hgUFdRHEf1oWPPLvyqYsPpzkAd85p+3QZO2MDntz33oKPIQPK5551GltyQRvVsyDH3qNOQKkmM7J/4EcRCPdWhODq81VOx56HH8FP1r2MV4BHZz8PvLe/CsEc6ShByybCQ7DbZsjPPTXvdrOHRWUgqwBBHIg7giuljdxTPG9TBQyyih2iiiriQooooAKKKKACiiigArH+OYA1xw0lQQLsbkZwdJI+W4rYVSeLLUvCrKMtFLFKBvnCMC2Mc/TmoYELji/2/wD4j+dV15xEQANLhY9gXz8JJwCwx8Pc9KvOOw+pJB1GD+oqqvLcSIUYZVgVYdwRgiuTmVZHZ1MUrxomOEliaKQB4ZFwy+x6gj75FU/hu6kXXbysTNbEDVy8yM7wygnnlcAn+8G7VXeC71o2ksJv3kG8bbkSQMfQ24/LkL9Ks+P/ANlNbXAz8Yt5OxjmyUJz1WQDB/xHvVt2tL/IU6Tv9Rmx1R8SuE38udI7hewdcRSqNvZTUvw7agQIpUDEkzgZ2Cu7EH29J5+9MxKZL521DRFB5YGNw0jB3yfkqbe9V/jXiDootIThpoi0hB0mO3U6XI2O7EgfIGrJucv5I08LzwiGeOT8VuzaWMjQ2aZ866T45cfEsTflXpkb9a1HEbKKztJba2VYlS2diBzOolQzMdyThtzuSaf8AcDFtbD0hS+DgdEA9I/U/M1UXkwlu7tG5O62moflzCJYwffWX/8AYVtiuwU9McyV8NW/5POcdafT60q2raimDqUkEe42I+9angngqWUoz4SMjJ3y3tgVhUW3SPYZuox4o3NmZAp5EI6Hf+XOvRo/AcKkYZj88Zp9/BkWokFumAen94bbnNM+hM5svVsHizzmNOpG3LGPl3p+ODVjOW9sg1suN8MRWCpENsd98f6VXNw5sfDj2A5AfxqjxtOiY9ZGavgpTbcgd99xnsNh/rSM22OW+1aOy8NSSkahpU75P9O9Xdl4RhXd8ufsP4b1eOGT4FZOuxQ5dswUFhLM2I0Y9BgbD68hWv4D4JVCJJjrYHIQbqO2e+/0rWwQKihVAUDkBypytMMCW7Obn9SyZFpjsv3IHG+EpcwtFJ8JxuOYKkEY+32rOeDInsv+0lJKZYxOwxk6mJQbn04wR23rZ1GvbRZFw3zB6inHOJApabhUgAHf3pypAKKKKACiiigAooooAKRlyMd6WigCHdWoMWkdAMfTlWdPWtbiqPiNrpYnHpP8O9Yurx/+kaumyV2syXHeGSM8Vzb48+E4CsxVZYzvJExGefQ4ODUa+401zNb2ohlhkLrNIJlxpSE6sDfD5YAdvtWrtrcs4HTb7VSlBLxi4kIOLeCOFDg4Jf8AtJCOnVR9DWeC7HJ+OB2R96S8l2IwMnbJOSe+2P0qruYYzxS2i+J3t7h5RgZ0toRNRxnSAGAGau7ePU3+Ebk+1UX4fsLy5uuJYOmQ+RBnn5UWMnHIZbJ+tO6SPLE55cI3SpgYFZy68LFrszLMVid45JIQo9UkQKowbmu2Mgc9Naait5lIyWEYJIRASdRIUZJ7nuakAUtFFEtt8hRRRQQNmIHoK6CDtXVFRQWJS0UVIBRRRQAUUUUAFFFFABRRRQAUUUUAFFFFABRRRQAUhFLRQBEjhWMM3QZNZn/ozTQzIzFZpX81XX06HXHlj5ABQe+/eteyZ50giGSeppUsfCXBdT5bPFOKeJLviUi8KSEwNq03jIRvpI16DviPGCc7nIGK9j4Vw6O3iSGJdMaKFVR0FZnxD4aIvIuIwlvNiwJIwcCSHcMBy9YznfOcY22Na6KQMAQcgjII6irpUVbO6KKKsQFFFFABRRRQAUUUUAFFFFABRRRQAUUUUAFFFFABRRRQAUUUUAFFFFABRRRQAUUUUAFFFFACEU3BCEGlRhRyHbJzge1O0UAFFFFABRRRQAUUUUAFFFFABRRRQAUUUUAFFFFABRRRQAUUUUAFFFFAH//Z"/>
          <p:cNvSpPr>
            <a:spLocks noChangeAspect="1" noChangeArrowheads="1"/>
          </p:cNvSpPr>
          <p:nvPr/>
        </p:nvSpPr>
        <p:spPr bwMode="auto">
          <a:xfrm>
            <a:off x="2911475" y="1074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" name="AutoShape 6" descr="data:image/jpeg;base64,/9j/4AAQSkZJRgABAQAAAQABAAD/2wCEAAkGBxQSEhUUExQVFBUXFxcaGBUVFhkYFhkYFx0YGBQVGBwYHCggGBolHBwYIjEhJSkrLi4uGCA1ODMsNygtLywBCgoKDg0OGxAQGywmHyYsLCwwLC8sLCwsLCwsLiwsLCwsLCwsLCwsLCwsLCwsLCwsLCwsLCwsLCwsLCwsLCwsLP/AABEIANkA6AMBIgACEQEDEQH/xAAcAAABBQEBAQAAAAAAAAAAAAAAAQMEBQYCBwj/xAA9EAACAQMCBAQEAwUHBAMAAAABAgMABBESIQUxQVEGEyJhMnGBkQdCsRQzocHRI1JicuHw8RUkgpIWQ4P/xAAaAQACAwEBAAAAAAAAAAAAAAAAAwECBAUG/8QALxEAAgIBAwMDAQcFAQAAAAAAAAECEQMSITEEIkEFUWETFCMygZGhsXHR4fDxQv/aAAwDAQACEQMRAD8A9xooooAKKKKACiiigAooooAKKKr+M8ZhtY/MmfSOQHNmPQKBuTQBYU3LMq7sQo7kgfrWSg4hfX2fKH7FDnGt4yZ291D4Vfs1NXHBeHxOZLhmupcY/tnM2NgDhT6Uz9OdUlNRVssot7ItZvG1gp0m5jJyR6ctuMZHpB7iop/EOxHORgM4yYnA5Z3OMYpiLjtun7q2RQOWFVftgU/L4njYYlhypHI6WBHyI3pP2rH7jPs+T2JnDfGdjPgR3MWTyVm0tknSBhsddqvg2ax8thwy7Uq8ESkjGSgjbfPJh1yT96qf/iN7w7S3DJ/MiBy9tOc6gMkBG5A9OnPnTozUladi5Rcdmej0VjPCP4gQXZEUn9hccjE+2WHxBc7HHbNbEvVyp1RVdwniqT5KHIAB+hLBT7g451Y0AFFITSaqAOqKSloAKKKKACiiigAooooAKKKKACiiigAooooAKKK5kbAyaAKPxP4gNuFjiQzXMm0UK7/N3x8MY6k1SxcJSD/u+IyedcHko/dp/hjQ/qas7fiEMZmnQalJzJcHcSMPSsUR/MBsNvSN+ZzWL4hdvcyGR+e2B0VegH9azZ8yxr5H4MLyP4J/E/E0s5YA6I+irnP1P8qr0Tfcf8+/eo7zgchyPsAf6009/wAsADfv9q5cpSm7Z0oxjBUi38xQPptg1x8QyfvVct9ty+uc1Lt75GyPhyOvc1SmWtCyLsf49ateDcflgwreuPb0n4h7qf5fpUFlyBy5c6r+I8XggTMrjO+lRuzdAFUbnJq+OUovt5K5Ixce7g1HivwZb8TjWSJhHICWV1XZmPMONsHnvz+dZbh/GeK+UOGGLTcnUhuSTmOHkJiRsSBjBzvkdji18P8AFL1VLJZiFX5Nd3HljB5N5YUsdt/4Ve8L4hlnZp4XlZSPLRNKkryVXf1Mc++Oe1deE7S1bM5UobvTuiH4JnJv7uJQRDbxQQqMYBZNRZjvzJJrd14jYcWu+BXUhuohLDcHzHkTUz6mPPWeYUZGk17JwviEdxEk0TBo3UMrDqD/ADpqKMfl5Ux5ldXchAGOtQjIKbCNoROVMsVeutVQUn6U4stGklTJgNLTCPTqtVGhidnVFJS1BIUUUUAFFFFABRSE00z1KRDdDuaWoUtxg9qkxSZG1S4tbkKabo7zWA4pxA8SnaKN8WEJAuJUODLJzEKN1UHAbGck471b+OeJyKsdrbtpuLptCsNzHGCPPm/8VO2epFU3mQWsaxqdNrBywMmR9yznqzM2fmTSMuTShuOGpld4p4yHnW0UBY4o1fSvJc7KmB/hwfrVRIxG3T5H/eKpeC3hmlu7gn95MwHsielR7HAFTrm8EalnbSoHqJ6CublTc9zpYqUDt5zv0HfOc8/41HluBnBZQeeCQNu/OqOzhu7/ANSE20WcA762zvkbDapcH4csBrMkcrb4WQMM/NtRx/6mraIx/EwcpveK2JrXSHAEiHbcBwffPOu1fffl0P6U1/8AEV07weS64P8AZtqVsdVcYPvgj711NbyJGdKkscKgPVm9K/bcn2FVaj4DurcS84zIV/ZrbLznGXyNEK5+Jm6Hnge9SOA8MFmS6nzJyP3zgFhzzp1fDz+dOcMsBbReWPUSSS5GCzH8x/QCmnc551Gqto/9LRhe8ibeXrtlnZm/zEkmopuBtkYAwSQPseVRpZe/6/yrqJMjnVaGv4NpwHjaXCm0vAJIpBhGfc55BWPfs30qj4dJL4duxFIzPw+c+l2OyPnfAGcHTuR1+maqkBHt7V6DbKnFrF7ab4gPS3UEfu5R7g7H/WtvT5b7Wc7qMVdyNbd+tAy78iMb5B7VUmTNZ38IuJv5UtjMMSWjFNyxJGTj4t8dvYitHxJdMhx1wfv/AMV1OnlexyepjXcc+bUmF/eoNPRnetEo7GaMnZZK9PI1QVfFOQy5NZ3E1RmTw1OLTCU+tKZoixaKKKqWCig0270AziWTaoUsnvTkxqM5p8ImXJIjXMhPOrThTZTPuf4bVVS71IW8EUGQckB2ONyMZJ2pmRdtIVidTtmaW58y6u7rOy/9pC2RgKmGuGHY+ZkHP9ysNw3iZv8AiRGC1tbqzoo21OBhGYY9WWzgewrRWnC5LiG3tiGHnM8twykDSkztLMoPQnIXbcb71F8D26iTiEsaBIxdrGnskYIA7Acv4Vycm9y9jrweyj7mS8HsDbZ5HW+Qcd8kfrXd3bftd2luQTEo1yfP8gJ/l78qdtoRbXlzbtgIX8yIYwND77dxk4/8auvBlmWubljjJZVHPZQB/PP3rNJ1Jy/3c1wpxSZo+H8NLYC4CgbHp7CpDLpJVhuKvoIAoAHKmry1Vum/es1DvrW/gqQgqqMqvCkgBXUz7dcAkD5Zxn61cXNuwVtPPScH3wcVkPBxNxwpTzeKSRX788n9TV4xuLZWU+5Ii3E2p/bl/rTM21PNttjbvSSx4yOe2aBpCRMbk86lQsB9f+KFg60/+zhSc8/ehsg6MJ2P+8datfDHEDDMpz6c4b/Kdjnp7/Sq4E43G3b+lJA3q5Dcf8URk07KyimmjVcUia347bTAgpdRNGwLMAGjBOQOWTlcD51peOp61Pt+h/1rL+NmLnhMqAmT9pXTnYepCWB75AO2a1XHT6l+RrvdM+/Y8/1a+7dkAEU/AKjxjapMdbZHPgOk+1dxvTS10g3pbQ5MnxNUmM1FhNSErNI1wY/RSLRSxwGo0lSTUSRqtEpMbkWo0i1JZqjO1PiZp0M4plodSsvRgR99qkGuRTRPkl8M4dHERpA1BETPXSo5Vk/C/CisnFICST+06kznGJEWVMZ+Z375rUW02k5p97LErTJ8bIFIzs2nJT9SM+9YcuJLY34st7nn/inwubqEPEQt1bEvGWGNS4IaJuwzvT3gaHUskgypyFliYepHAGQw+2CNiK3toI5B5qj4wQf0IPuCMfSquWy8t84GcYDDqO3+lc7NjcIq9zdCeps6Q0jULWc8SeLIrZhGoM1w3wwR7t7FsfAPc1lSb2Q4v2A615HJfS8DvpdSa7K5csNOPoV6BxnBB2I+Va22NzP67lhGM5FvEcKAOQd+bnuAQN8b1ozaJNFpkRWBGMMARjtg0yE9DrkmeNtJ8GOUW12vmWkyMp5o50sD235VEuQIjh2UN/mHy+vI1a3/AOG1i+cQhCfzRkqR9M4rN8G8JywOyTWcDKoLG5dsgqvJihZiTux2A/nU1B7pllOS2Y9NxCNFDlgsfJpW9IGQDpUHctv22x8qasvEtrIyxq532GQQM78iep51c+HPDQnIu7tQ5P7iFgNEUf5W0nk7bN7VL/EHg8MlnM7KqtGhdXGFIK8hkdDyx8qrUL0slylyiulTamoD1zypjht0Xt4i2zFFz9s1MtItRA39RAAHM5NLarYbe1mo43F5jcHjwxXzQ5GR+SMkE+w5/Tvir3iE+uQ46enPy50GPF0XHwW9voH+dzkjHsqp96ZVdq9F0saVnm+sldJf1OlFPiuEFditLMsUKKdXFcAU5HGTyGaoxkR9DT6tTSWzCno4z1FJk0aIpkhDRSqKKSaENytUZzT0rVGamxQmbGmNNEU41NkU5GdnD1xXdDCroW0Mk4q2tH1R4BIPcbke+9VMg3zUzhr4b2NUyxuJbDLTMx3HLW4tp5EjvZY0kSSdcJGVBUqJlOUOT6g4AxsGrOS+PryAktLFfQJ+8VVEVwn+LHIgfL7VvfxJkEMEd1pZjbSrJhVY5TBWVTpBwChO522rC+LrF7yeMWtm0JUqyzSlQQDzCqhLOhHQ1y8qafwdnDpaqt/c3XDeJx3EAmhOpGXKkDH0x0PtXnfD+Aut20KTC2EqtJ+0svnXEukrrQFsBMZ2G+29P+AQ1je3Fg7AJIoli32zyZVyTjkdt/hqz494RjdmdYkaRmO8ksqrvz2Q/wDIzWNNY514NNNp+5ItLexgYA3t1NLvzmDHpn0IpHb8ta6ArpGnUBgfGMHfuMbH2rG8G8OzxYUNb28WQWW1hKu23IyOdgeu2fetkgAHKq5J3xRCjR0VpuSIEfrT1IKUSM+SAAAMAADHT2FYbxrxaCWWLhzOMzyIsrb/ANkhII5bajnGCds5reyNWH8UeFYr23le3TF2paRJFOGc7+nI5gY2FOwKOtWVm5aHRB4lw0wTPFp0hT6QTn0fl367VdeFbMvMpxtH6277fCB8zioa33/ULK1uR++B8mVQPVqGcE9jtnH+OtDZccsOHxBJ7mJJT6nXUC4PRSqZIx/Wmxw/e145Iln+6+eDRR2BEUmca5GLtjvtgfZQKjW1oz8hgdzWRufxu4cpIUTyYB0kR4DHoBqIP1NN2v4yJIQE4fduTyCBTnABON9+Y+9dWGVxVI5U8KnK2b1OFd2+1SI+HKO5rDR/iRcs5ReEXuRyDDSTvg7ldI69e3eraPxRfMARwqZRgk65olPPAVQCck898ACoeWT8llhgvBpzZr2p9EA5CqO241cM2DZSrgbnXHjPYZIyPerCK9c41Qupxnmp+mQcZqmpsuopE6imY58/lYH3H9KeoJCiiigCNIKZdalMtNMlMTFSiRClNsKktimsb01MRJDQo004y0iirWVoizLTkW2KckjzTK5zVrtFKplpcwiaJkPJ1ZT8mBBrB+CpXm4WE2WW1d4JFUnJERwAckkZGDgmt3ZNzFYHw0WteO3ts5Hl3SLPFy3K4V8joef2rDlhdxOjiyVUilvol/6nw9jjJ85c752QlQMe5Nb5lB51ifGTpaXto8jhEjllJZs6dJjOBtzO+w7iriy8SpdNogjnZSP3pjKIO3x4J+eK5E4NJfH9zqNpyteTRmMgDYjtttQtZeW5u4JDIkhmVj67aY5RumYnxmMjnjcHHTnWhs7xJV1IGXujjDI3VW+VDjGriyncnUkPkUClYUmaWScGs14TuvSr5BAmmGVGBpErjl8q0U8oRWY7BQST2AGTWI8FNm0Vv77SuDjGQ0jlWx0BHTtVlsr+UXgrdfBPvPDAtr+YRtLHb8QQ48g48udSGZgcHSzLqIIx+b2xL4d+D/DYn8xlklOScSyEg574xnfJ371tXthJCgHMBWQ9mHwn/fesz4s4+ztBYwbXN18QPOGEZMrt9io75rsLizlvmi44PwSxVdVvb24XPxJGmDjscbj3FcXviizt2KM4DLgaUQnHtsMDpVbx7iScOtY4EbUyoEQHmdP5m7DqftXlMshZizElicknmSeZpOXNp2R1/T/TPrrXktLweujx/Z5A1Pv10HA+f++lWlh4ktpjhJVz2Jwf414Xmu1alLqJHQn6HhrtbR9DUteN8E8V3EAAV9S/3H9Q+h5ivTfDfHBdRltOllxqHMb8iKfjzRnscXqvT8vT7vde5cUUUU4whRRRQAlGKWigCJJaZOc0osx3NSq4L1bUymiJCvZIoU1yuEUEepiAMnkKhNxuzBwZ1B9yRy2PSpnEuGJPoYl0eMko6HDKSNLc8g5GRuKruK2dnChe7l9IB3nmbHvhdQB+g/WocpE6YjsPiCxf4buBv/1T+tSre4t5fgljf/LIrfoaoYfEVkRi3t3nXoYoMR/+8gVf41YQXMjjMdmi7/8A2si/UaA1RrfuToXsXEdvgjB2rzn8WUNtdWHElQsIJCspVckRtzz2GC/3r0FVmwM+Up9gx+3KoHjCyhms5ormRY42XeRiAFI3VvVtsRnFDbYKKXBH8S8OSUJMArY64B2PwsP6+9Ul1xdLfSgSSaeUHy4YV1OQvM9Aq5PxHaov4ReLI7mJ7F3V5LbKqw5SwD0o4zucDAP071S/ipwu8tXa6tJHSN4hDKyDdEViwLHGVU6iMjtWTJgUp6vBqhmax6fJc3fiVEnS2u4mt3kGULOjoSTgKWQ+lvmBWjtLYJy68/pyrxrhH4fGWWNZHZw8etyD6stgRjJ5k7nfbavTPBltLEJ4JJfPSCTy45W+MgKpZGxz0k4zz2Pas2THHmI/VJKpGhYVxToWmnpDLIoPHV+ILGdjnLIUUDmWk9KgZPOonBrHyoIos7qiKcdTgA8/eqvxZObq/trRfghInmOP7u0YORjmTTvH/E0dqyLhpZmK6Ik+IknC56DJ5DrV9LaUVyy+NqNyZt/FniWPh1qrsC8jYSGIc5JCPSu3Tuay3BFbhkUt1esHvrrBMYIOkDJVR2AzufpvUJITayG+4iwm4g2TFbatUVuvJSoAwDgDLe+3U1m+IX0lxI0khLMx+w6KOwFb8mXSqXJboPTnnf1J/h/n/AcR4g88heQ6ifsB2HtUSumNcvyrHdnqYpRVLg7EDaNePTr0Z7sAGOPYAjPzowasLdc8OtW5apblvmdY3+wx9KjNUyVOhODO8sNXy/2ZxCMV6D+HUx1lc8xuO+OX1rALjNbv8NodUjNvhR/E7f1q2L8aMnqdfZ5Nno1FJS10jyAUUUUAFFFFABSYpaKAKnxS862kxtV1T6D5Y2zqO2RkgEjcgHmRWK8P+H3LB47LypTgy3vEdM1wzfm8tEY++5KAbYB6bbxJx+GxgaedtKAgbDJLHZVAHU1kLrjV9xJEitrWezhm2a7kKBlj/MUQHUGIyASNsioYE3iPi3h1rNouLgSTpzJGvRk7AaRpQ+w32qXffiHw+KFZvPDqxwqxgtIT204yPrin+A+FrSxjEUcSnqZJFDSOScksxG+9VvH/AATFI/7VYiOC8TdWUAI5H5ZBjcHkTz5VXUrommVrfizAwK+XJBIfgNwpCEHfV6fVt2ANQ+PcGtX0y8TunvJPiSCJgsOCPyqvJTv6id81puGcSi4jC8d1bgPG2iWJxko2Oa56diK82l8PPZ3rWeoeUymWGWVsYjHx6jgDC4bbnt70uWRtdvJq6XHjlkSyukP3Qe5mha1WKze33iMa6UjT83mn8ykEjHvyzXqRkF7bSwOQkjxFXXG66wVD6TuAeYB374NZUWQhiVVXOp1MakZeUjGmWUdFB3VD1AJpeKzGyicBz+2zL6pBg+UOh32J/XHYVSM3H8X5mnNhhnkvoqvC+fl/BG4NZ8SjxE8EMboAv7SZNSlV9IkWMblsbgEgAsPlU7hV0iXIsbZS0cMbNcSbHDv8Ic9ZGOpj86gcUsfJgt5L7iN1byThEkkgOmNn07O4Kny20gAtkDIzgVquBWFlbW4jt5owhJYuZVZpHPxO7Z9THvRPDadfoY/qu+79R8HH+/4VT+KfEEdlbtNJ02RPzO/5VH8z0qp8UfiBaWwKwyC6m5COLJGf8TDIAHtk4rCSXkt3KtzeKpkUARRKMRxAZOcEnU2cHOeYrKsVbzNmHFPM6xr8/CG7O9nw7KxF3csGnmYERwrkhEXIwCAck78sDernhN1FaEyRhrm8b4rubcDPPyU/KPc77VBJd+ZJ7Z/lTgjxVvqNcHYxemY419R38eDmd3lcvIxZm3LHmemT9qQJinQfr8qbJzS7OkvZDbpTNwdIPsCcd9qllfemrtcqfkefyNSgcti0sELcHsnAIAe4DEcslzufng1BxWx/C2zS74N5BI2klGR+VtWtCPuKiR+CrolhpA0tjJOM/wCIdxT82N3aOL6f1uOONwm6ab/czqRliFXmxAHzJwB7V7H4W4R+zQKhxrO7kf3j0+Q5fSqfwx4OSEpLKMyqSQMgr7EjuOla8U3Bicd2YfU+uWZrHDhc/LFooorSckKKKKACiiigAoNFZH8SuOzWtsq2y6ri4kWGLPIFvibbqBn9aAKLxDIt9xy3s3IMVsjTOhIId8JoGO4z+tehXchVcgD61kvDnAIOGL1lupVBlmc6mY9cE/Cmc7Cr+PimdmUEHt/Ss880FcbpjY4pOpVsD3QkBV8pkbOvMHvWfsb6SKf9mnOJQuqOUYCzoPzAdGAxqXvvyqRxi6/Z5Yy29vN6RLgny5CQER+ytkgNtgjB5ijjnB1vYPKJZJo8vBKpw6SAHGD26EdRWfeT0z58MdslcePKK/jy+Rcx3y7a2SC6XoUbIimHYq2ATywTULxpHI37Nd6RptrmMLGw3dZfQWf+76iuB03J9pnDXXiNpok9OtXilU7FZMFHBx2O4+YqJxSaa54VCFK+dJJbjLfD5kbanJ9v7Nqtjk27fyiJJJbF/LGllG93csHmxnc7AnYKueQ6ZrKeFYRf3RZ3EgHrffJOCML8s4+lXFj4Oid/Muy17McammJ8sDoqRA6FUdOf3qtvIrUcTgXhyqkkRZ7swALCsXMpLp9JbOcDnvTEoz3XC/cdHqZY1JV3Pz7L2RH/ABMvhLceUMFY10kf4m3YH6aRWCm4FA3/ANSj5DH6Vb3s5kld+rszb89yTSxtWeU3baPS4umhDFGEknSIdtw5I9kRV/yipKxU5nvXaDrS7Y9VFUlRyoI6YpCu/KpR/X+VAhLcxt9hgUFdRHEf1oWPPLvyqYsPpzkAd85p+3QZO2MDntz33oKPIQPK5551GltyQRvVsyDH3qNOQKkmM7J/4EcRCPdWhODq81VOx56HH8FP1r2MV4BHZz8PvLe/CsEc6ShByybCQ7DbZsjPPTXvdrOHRWUgqwBBHIg7giuljdxTPG9TBQyyih2iiiriQooooAKKKKACiiigArH+OYA1xw0lQQLsbkZwdJI+W4rYVSeLLUvCrKMtFLFKBvnCMC2Mc/TmoYELji/2/wD4j+dV15xEQANLhY9gXz8JJwCwx8Pc9KvOOw+pJB1GD+oqqvLcSIUYZVgVYdwRgiuTmVZHZ1MUrxomOEliaKQB4ZFwy+x6gj75FU/hu6kXXbysTNbEDVy8yM7wygnnlcAn+8G7VXeC71o2ksJv3kG8bbkSQMfQ24/LkL9Ks+P/ANlNbXAz8Yt5OxjmyUJz1WQDB/xHvVt2tL/IU6Tv9Rmx1R8SuE38udI7hewdcRSqNvZTUvw7agQIpUDEkzgZ2Cu7EH29J5+9MxKZL521DRFB5YGNw0jB3yfkqbe9V/jXiDootIThpoi0hB0mO3U6XI2O7EgfIGrJucv5I08LzwiGeOT8VuzaWMjQ2aZ866T45cfEsTflXpkb9a1HEbKKztJba2VYlS2diBzOolQzMdyThtzuSaf8AcDFtbD0hS+DgdEA9I/U/M1UXkwlu7tG5O62moflzCJYwffWX/8AYVtiuwU9McyV8NW/5POcdafT60q2raimDqUkEe42I+9angngqWUoz4SMjJ3y3tgVhUW3SPYZuox4o3NmZAp5EI6Hf+XOvRo/AcKkYZj88Zp9/BkWokFumAen94bbnNM+hM5svVsHizzmNOpG3LGPl3p+ODVjOW9sg1suN8MRWCpENsd98f6VXNw5sfDj2A5AfxqjxtOiY9ZGavgpTbcgd99xnsNh/rSM22OW+1aOy8NSSkahpU75P9O9Xdl4RhXd8ufsP4b1eOGT4FZOuxQ5dswUFhLM2I0Y9BgbD68hWv4D4JVCJJjrYHIQbqO2e+/0rWwQKihVAUDkBypytMMCW7Obn9SyZFpjsv3IHG+EpcwtFJ8JxuOYKkEY+32rOeDInsv+0lJKZYxOwxk6mJQbn04wR23rZ1GvbRZFw3zB6inHOJApabhUgAHf3pypAKKKKACiiigAooooAKRlyMd6WigCHdWoMWkdAMfTlWdPWtbiqPiNrpYnHpP8O9Yurx/+kaumyV2syXHeGSM8Vzb48+E4CsxVZYzvJExGefQ4ODUa+401zNb2ohlhkLrNIJlxpSE6sDfD5YAdvtWrtrcs4HTb7VSlBLxi4kIOLeCOFDg4Jf8AtJCOnVR9DWeC7HJ+OB2R96S8l2IwMnbJOSe+2P0qruYYzxS2i+J3t7h5RgZ0toRNRxnSAGAGau7ePU3+Ebk+1UX4fsLy5uuJYOmQ+RBnn5UWMnHIZbJ+tO6SPLE55cI3SpgYFZy68LFrszLMVid45JIQo9UkQKowbmu2Mgc9Naait5lIyWEYJIRASdRIUZJ7nuakAUtFFEtt8hRRRQQNmIHoK6CDtXVFRQWJS0UVIBRRRQAUUUUAFFFFABRRRQAUUUUAFFFFABRRRQAUhFLRQBEjhWMM3QZNZn/ozTQzIzFZpX81XX06HXHlj5ABQe+/eteyZ50giGSeppUsfCXBdT5bPFOKeJLviUi8KSEwNq03jIRvpI16DviPGCc7nIGK9j4Vw6O3iSGJdMaKFVR0FZnxD4aIvIuIwlvNiwJIwcCSHcMBy9YznfOcY22Na6KQMAQcgjII6irpUVbO6KKKsQFFFFABRRRQAUUUUAFFFFABRRRQAUUUUAFFFFABRRRQAUUUUAFFFFABRRRQAUUUUAFFFFACEU3BCEGlRhRyHbJzge1O0UAFFFFABRRRQAUUUUAFFFFABRRRQAUUUUAFFFFABRRRQAUUUUAFFFFAH//Z"/>
          <p:cNvSpPr>
            <a:spLocks noChangeAspect="1" noChangeArrowheads="1"/>
          </p:cNvSpPr>
          <p:nvPr/>
        </p:nvSpPr>
        <p:spPr bwMode="auto">
          <a:xfrm>
            <a:off x="3063875" y="1227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3" name="AutoShape 8" descr="data:image/jpeg;base64,/9j/4AAQSkZJRgABAQAAAQABAAD/2wCEAAkGBxQSEhUUExQVFBUXFxcaGBUVFhkYFhkYFx0YGBQVGBwYHCggGBolHBwYIjEhJSkrLi4uGCA1ODMsNygtLywBCgoKDg0OGxAQGywmHyYsLCwwLC8sLCwsLCwsLiwsLCwsLCwsLCwsLCwsLCwsLCwsLCwsLCwsLCwsLCwsLCwsLP/AABEIANkA6AMBIgACEQEDEQH/xAAcAAABBQEBAQAAAAAAAAAAAAAAAQMEBQYCBwj/xAA9EAACAQMCBAQEAwUHBAMAAAABAgMABBESIQUxQVEGEyJhMnGBkQdCsRQzocHRI1JicuHw8RUkgpIWQ4P/xAAaAQACAwEBAAAAAAAAAAAAAAAAAwECBAUG/8QALxEAAgIBAwMDAQcFAQAAAAAAAAECEQMSITEEIkEFUWETFCMygZGhsXHR4fDxQv/aAAwDAQACEQMRAD8A9xooooAKKKKACiiigAooooAKKKr+M8ZhtY/MmfSOQHNmPQKBuTQBYU3LMq7sQo7kgfrWSg4hfX2fKH7FDnGt4yZ291D4Vfs1NXHBeHxOZLhmupcY/tnM2NgDhT6Uz9OdUlNRVssot7ItZvG1gp0m5jJyR6ctuMZHpB7iop/EOxHORgM4yYnA5Z3OMYpiLjtun7q2RQOWFVftgU/L4njYYlhypHI6WBHyI3pP2rH7jPs+T2JnDfGdjPgR3MWTyVm0tknSBhsddqvg2ax8thwy7Uq8ESkjGSgjbfPJh1yT96qf/iN7w7S3DJ/MiBy9tOc6gMkBG5A9OnPnTozUladi5Rcdmej0VjPCP4gQXZEUn9hccjE+2WHxBc7HHbNbEvVyp1RVdwniqT5KHIAB+hLBT7g451Y0AFFITSaqAOqKSloAKKKKACiiigAooooAKKKKACiiigAooooAKKK5kbAyaAKPxP4gNuFjiQzXMm0UK7/N3x8MY6k1SxcJSD/u+IyedcHko/dp/hjQ/qas7fiEMZmnQalJzJcHcSMPSsUR/MBsNvSN+ZzWL4hdvcyGR+e2B0VegH9azZ8yxr5H4MLyP4J/E/E0s5YA6I+irnP1P8qr0Tfcf8+/eo7zgchyPsAf6009/wAsADfv9q5cpSm7Z0oxjBUi38xQPptg1x8QyfvVct9ty+uc1Lt75GyPhyOvc1SmWtCyLsf49ateDcflgwreuPb0n4h7qf5fpUFlyBy5c6r+I8XggTMrjO+lRuzdAFUbnJq+OUovt5K5Ixce7g1HivwZb8TjWSJhHICWV1XZmPMONsHnvz+dZbh/GeK+UOGGLTcnUhuSTmOHkJiRsSBjBzvkdji18P8AFL1VLJZiFX5Nd3HljB5N5YUsdt/4Ve8L4hlnZp4XlZSPLRNKkryVXf1Mc++Oe1deE7S1bM5UobvTuiH4JnJv7uJQRDbxQQqMYBZNRZjvzJJrd14jYcWu+BXUhuohLDcHzHkTUz6mPPWeYUZGk17JwviEdxEk0TBo3UMrDqD/ADpqKMfl5Ux5ldXchAGOtQjIKbCNoROVMsVeutVQUn6U4stGklTJgNLTCPTqtVGhidnVFJS1BIUUUUAFFFFABRSE00z1KRDdDuaWoUtxg9qkxSZG1S4tbkKabo7zWA4pxA8SnaKN8WEJAuJUODLJzEKN1UHAbGck471b+OeJyKsdrbtpuLptCsNzHGCPPm/8VO2epFU3mQWsaxqdNrBywMmR9yznqzM2fmTSMuTShuOGpld4p4yHnW0UBY4o1fSvJc7KmB/hwfrVRIxG3T5H/eKpeC3hmlu7gn95MwHsielR7HAFTrm8EalnbSoHqJ6CublTc9zpYqUDt5zv0HfOc8/41HluBnBZQeeCQNu/OqOzhu7/ANSE20WcA762zvkbDapcH4csBrMkcrb4WQMM/NtRx/6mraIx/EwcpveK2JrXSHAEiHbcBwffPOu1fffl0P6U1/8AEV07weS64P8AZtqVsdVcYPvgj711NbyJGdKkscKgPVm9K/bcn2FVaj4DurcS84zIV/ZrbLznGXyNEK5+Jm6Hnge9SOA8MFmS6nzJyP3zgFhzzp1fDz+dOcMsBbReWPUSSS5GCzH8x/QCmnc551Gqto/9LRhe8ibeXrtlnZm/zEkmopuBtkYAwSQPseVRpZe/6/yrqJMjnVaGv4NpwHjaXCm0vAJIpBhGfc55BWPfs30qj4dJL4duxFIzPw+c+l2OyPnfAGcHTuR1+maqkBHt7V6DbKnFrF7ab4gPS3UEfu5R7g7H/WtvT5b7Wc7qMVdyNbd+tAy78iMb5B7VUmTNZ38IuJv5UtjMMSWjFNyxJGTj4t8dvYitHxJdMhx1wfv/AMV1OnlexyepjXcc+bUmF/eoNPRnetEo7GaMnZZK9PI1QVfFOQy5NZ3E1RmTw1OLTCU+tKZoixaKKKqWCig0270AziWTaoUsnvTkxqM5p8ImXJIjXMhPOrThTZTPuf4bVVS71IW8EUGQckB2ONyMZJ2pmRdtIVidTtmaW58y6u7rOy/9pC2RgKmGuGHY+ZkHP9ysNw3iZv8AiRGC1tbqzoo21OBhGYY9WWzgewrRWnC5LiG3tiGHnM8twykDSkztLMoPQnIXbcb71F8D26iTiEsaBIxdrGnskYIA7Acv4Vycm9y9jrweyj7mS8HsDbZ5HW+Qcd8kfrXd3bftd2luQTEo1yfP8gJ/l78qdtoRbXlzbtgIX8yIYwND77dxk4/8auvBlmWubljjJZVHPZQB/PP3rNJ1Jy/3c1wpxSZo+H8NLYC4CgbHp7CpDLpJVhuKvoIAoAHKmry1Vum/es1DvrW/gqQgqqMqvCkgBXUz7dcAkD5Zxn61cXNuwVtPPScH3wcVkPBxNxwpTzeKSRX788n9TV4xuLZWU+5Ii3E2p/bl/rTM21PNttjbvSSx4yOe2aBpCRMbk86lQsB9f+KFg60/+zhSc8/ehsg6MJ2P+8datfDHEDDMpz6c4b/Kdjnp7/Sq4E43G3b+lJA3q5Dcf8URk07KyimmjVcUia347bTAgpdRNGwLMAGjBOQOWTlcD51peOp61Pt+h/1rL+NmLnhMqAmT9pXTnYepCWB75AO2a1XHT6l+RrvdM+/Y8/1a+7dkAEU/AKjxjapMdbZHPgOk+1dxvTS10g3pbQ5MnxNUmM1FhNSErNI1wY/RSLRSxwGo0lSTUSRqtEpMbkWo0i1JZqjO1PiZp0M4plodSsvRgR99qkGuRTRPkl8M4dHERpA1BETPXSo5Vk/C/CisnFICST+06kznGJEWVMZ+Z375rUW02k5p97LErTJ8bIFIzs2nJT9SM+9YcuJLY34st7nn/inwubqEPEQt1bEvGWGNS4IaJuwzvT3gaHUskgypyFliYepHAGQw+2CNiK3toI5B5qj4wQf0IPuCMfSquWy8t84GcYDDqO3+lc7NjcIq9zdCeps6Q0jULWc8SeLIrZhGoM1w3wwR7t7FsfAPc1lSb2Q4v2A615HJfS8DvpdSa7K5csNOPoV6BxnBB2I+Va22NzP67lhGM5FvEcKAOQd+bnuAQN8b1ozaJNFpkRWBGMMARjtg0yE9DrkmeNtJ8GOUW12vmWkyMp5o50sD235VEuQIjh2UN/mHy+vI1a3/AOG1i+cQhCfzRkqR9M4rN8G8JywOyTWcDKoLG5dsgqvJihZiTux2A/nU1B7pllOS2Y9NxCNFDlgsfJpW9IGQDpUHctv22x8qasvEtrIyxq532GQQM78iep51c+HPDQnIu7tQ5P7iFgNEUf5W0nk7bN7VL/EHg8MlnM7KqtGhdXGFIK8hkdDyx8qrUL0slylyiulTamoD1zypjht0Xt4i2zFFz9s1MtItRA39RAAHM5NLarYbe1mo43F5jcHjwxXzQ5GR+SMkE+w5/Tvir3iE+uQ46enPy50GPF0XHwW9voH+dzkjHsqp96ZVdq9F0saVnm+sldJf1OlFPiuEFditLMsUKKdXFcAU5HGTyGaoxkR9DT6tTSWzCno4z1FJk0aIpkhDRSqKKSaENytUZzT0rVGamxQmbGmNNEU41NkU5GdnD1xXdDCroW0Mk4q2tH1R4BIPcbke+9VMg3zUzhr4b2NUyxuJbDLTMx3HLW4tp5EjvZY0kSSdcJGVBUqJlOUOT6g4AxsGrOS+PryAktLFfQJ+8VVEVwn+LHIgfL7VvfxJkEMEd1pZjbSrJhVY5TBWVTpBwChO522rC+LrF7yeMWtm0JUqyzSlQQDzCqhLOhHQ1y8qafwdnDpaqt/c3XDeJx3EAmhOpGXKkDH0x0PtXnfD+Aut20KTC2EqtJ+0svnXEukrrQFsBMZ2G+29P+AQ1je3Fg7AJIoli32zyZVyTjkdt/hqz494RjdmdYkaRmO8ksqrvz2Q/wDIzWNNY514NNNp+5ItLexgYA3t1NLvzmDHpn0IpHb8ta6ArpGnUBgfGMHfuMbH2rG8G8OzxYUNb28WQWW1hKu23IyOdgeu2fetkgAHKq5J3xRCjR0VpuSIEfrT1IKUSM+SAAAMAADHT2FYbxrxaCWWLhzOMzyIsrb/ANkhII5bajnGCds5reyNWH8UeFYr23le3TF2paRJFOGc7+nI5gY2FOwKOtWVm5aHRB4lw0wTPFp0hT6QTn0fl367VdeFbMvMpxtH6277fCB8zioa33/ULK1uR++B8mVQPVqGcE9jtnH+OtDZccsOHxBJ7mJJT6nXUC4PRSqZIx/Wmxw/e145Iln+6+eDRR2BEUmca5GLtjvtgfZQKjW1oz8hgdzWRufxu4cpIUTyYB0kR4DHoBqIP1NN2v4yJIQE4fduTyCBTnABON9+Y+9dWGVxVI5U8KnK2b1OFd2+1SI+HKO5rDR/iRcs5ReEXuRyDDSTvg7ldI69e3eraPxRfMARwqZRgk65olPPAVQCck898ACoeWT8llhgvBpzZr2p9EA5CqO241cM2DZSrgbnXHjPYZIyPerCK9c41Qupxnmp+mQcZqmpsuopE6imY58/lYH3H9KeoJCiiigCNIKZdalMtNMlMTFSiRClNsKktimsb01MRJDQo004y0iirWVoizLTkW2KckjzTK5zVrtFKplpcwiaJkPJ1ZT8mBBrB+CpXm4WE2WW1d4JFUnJERwAckkZGDgmt3ZNzFYHw0WteO3ts5Hl3SLPFy3K4V8joef2rDlhdxOjiyVUilvol/6nw9jjJ85c752QlQMe5Nb5lB51ifGTpaXto8jhEjllJZs6dJjOBtzO+w7iriy8SpdNogjnZSP3pjKIO3x4J+eK5E4NJfH9zqNpyteTRmMgDYjtttQtZeW5u4JDIkhmVj67aY5RumYnxmMjnjcHHTnWhs7xJV1IGXujjDI3VW+VDjGriyncnUkPkUClYUmaWScGs14TuvSr5BAmmGVGBpErjl8q0U8oRWY7BQST2AGTWI8FNm0Vv77SuDjGQ0jlWx0BHTtVlsr+UXgrdfBPvPDAtr+YRtLHb8QQ48g48udSGZgcHSzLqIIx+b2xL4d+D/DYn8xlklOScSyEg574xnfJ371tXthJCgHMBWQ9mHwn/fesz4s4+ztBYwbXN18QPOGEZMrt9io75rsLizlvmi44PwSxVdVvb24XPxJGmDjscbj3FcXviizt2KM4DLgaUQnHtsMDpVbx7iScOtY4EbUyoEQHmdP5m7DqftXlMshZizElicknmSeZpOXNp2R1/T/TPrrXktLweujx/Z5A1Pv10HA+f++lWlh4ktpjhJVz2Jwf414Xmu1alLqJHQn6HhrtbR9DUteN8E8V3EAAV9S/3H9Q+h5ivTfDfHBdRltOllxqHMb8iKfjzRnscXqvT8vT7vde5cUUUU4whRRRQAlGKWigCJJaZOc0osx3NSq4L1bUymiJCvZIoU1yuEUEepiAMnkKhNxuzBwZ1B9yRy2PSpnEuGJPoYl0eMko6HDKSNLc8g5GRuKruK2dnChe7l9IB3nmbHvhdQB+g/WocpE6YjsPiCxf4buBv/1T+tSre4t5fgljf/LIrfoaoYfEVkRi3t3nXoYoMR/+8gVf41YQXMjjMdmi7/8A2si/UaA1RrfuToXsXEdvgjB2rzn8WUNtdWHElQsIJCspVckRtzz2GC/3r0FVmwM+Up9gx+3KoHjCyhms5ormRY42XeRiAFI3VvVtsRnFDbYKKXBH8S8OSUJMArY64B2PwsP6+9Ul1xdLfSgSSaeUHy4YV1OQvM9Aq5PxHaov4ReLI7mJ7F3V5LbKqw5SwD0o4zucDAP071S/ipwu8tXa6tJHSN4hDKyDdEViwLHGVU6iMjtWTJgUp6vBqhmax6fJc3fiVEnS2u4mt3kGULOjoSTgKWQ+lvmBWjtLYJy68/pyrxrhH4fGWWNZHZw8etyD6stgRjJ5k7nfbavTPBltLEJ4JJfPSCTy45W+MgKpZGxz0k4zz2Pas2THHmI/VJKpGhYVxToWmnpDLIoPHV+ILGdjnLIUUDmWk9KgZPOonBrHyoIos7qiKcdTgA8/eqvxZObq/trRfghInmOP7u0YORjmTTvH/E0dqyLhpZmK6Ik+IknC56DJ5DrV9LaUVyy+NqNyZt/FniWPh1qrsC8jYSGIc5JCPSu3Tuay3BFbhkUt1esHvrrBMYIOkDJVR2AzufpvUJITayG+4iwm4g2TFbatUVuvJSoAwDgDLe+3U1m+IX0lxI0khLMx+w6KOwFb8mXSqXJboPTnnf1J/h/n/AcR4g88heQ6ifsB2HtUSumNcvyrHdnqYpRVLg7EDaNePTr0Z7sAGOPYAjPzowasLdc8OtW5apblvmdY3+wx9KjNUyVOhODO8sNXy/2ZxCMV6D+HUx1lc8xuO+OX1rALjNbv8NodUjNvhR/E7f1q2L8aMnqdfZ5Nno1FJS10jyAUUUUAFFFFABSYpaKAKnxS862kxtV1T6D5Y2zqO2RkgEjcgHmRWK8P+H3LB47LypTgy3vEdM1wzfm8tEY++5KAbYB6bbxJx+GxgaedtKAgbDJLHZVAHU1kLrjV9xJEitrWezhm2a7kKBlj/MUQHUGIyASNsioYE3iPi3h1rNouLgSTpzJGvRk7AaRpQ+w32qXffiHw+KFZvPDqxwqxgtIT204yPrin+A+FrSxjEUcSnqZJFDSOScksxG+9VvH/AATFI/7VYiOC8TdWUAI5H5ZBjcHkTz5VXUrommVrfizAwK+XJBIfgNwpCEHfV6fVt2ANQ+PcGtX0y8TunvJPiSCJgsOCPyqvJTv6id81puGcSi4jC8d1bgPG2iWJxko2Oa56diK82l8PPZ3rWeoeUymWGWVsYjHx6jgDC4bbnt70uWRtdvJq6XHjlkSyukP3Qe5mha1WKze33iMa6UjT83mn8ykEjHvyzXqRkF7bSwOQkjxFXXG66wVD6TuAeYB374NZUWQhiVVXOp1MakZeUjGmWUdFB3VD1AJpeKzGyicBz+2zL6pBg+UOh32J/XHYVSM3H8X5mnNhhnkvoqvC+fl/BG4NZ8SjxE8EMboAv7SZNSlV9IkWMblsbgEgAsPlU7hV0iXIsbZS0cMbNcSbHDv8Ic9ZGOpj86gcUsfJgt5L7iN1byThEkkgOmNn07O4Kny20gAtkDIzgVquBWFlbW4jt5owhJYuZVZpHPxO7Z9THvRPDadfoY/qu+79R8HH+/4VT+KfEEdlbtNJ02RPzO/5VH8z0qp8UfiBaWwKwyC6m5COLJGf8TDIAHtk4rCSXkt3KtzeKpkUARRKMRxAZOcEnU2cHOeYrKsVbzNmHFPM6xr8/CG7O9nw7KxF3csGnmYERwrkhEXIwCAck78sDernhN1FaEyRhrm8b4rubcDPPyU/KPc77VBJd+ZJ7Z/lTgjxVvqNcHYxemY419R38eDmd3lcvIxZm3LHmemT9qQJinQfr8qbJzS7OkvZDbpTNwdIPsCcd9qllfemrtcqfkefyNSgcti0sELcHsnAIAe4DEcslzufng1BxWx/C2zS74N5BI2klGR+VtWtCPuKiR+CrolhpA0tjJOM/wCIdxT82N3aOL6f1uOONwm6ab/czqRliFXmxAHzJwB7V7H4W4R+zQKhxrO7kf3j0+Q5fSqfwx4OSEpLKMyqSQMgr7EjuOla8U3Bicd2YfU+uWZrHDhc/LFooorSckKKKKACiiigAoNFZH8SuOzWtsq2y6ri4kWGLPIFvibbqBn9aAKLxDIt9xy3s3IMVsjTOhIId8JoGO4z+tehXchVcgD61kvDnAIOGL1lupVBlmc6mY9cE/Cmc7Cr+PimdmUEHt/Ss880FcbpjY4pOpVsD3QkBV8pkbOvMHvWfsb6SKf9mnOJQuqOUYCzoPzAdGAxqXvvyqRxi6/Z5Yy29vN6RLgny5CQER+ytkgNtgjB5ijjnB1vYPKJZJo8vBKpw6SAHGD26EdRWfeT0z58MdslcePKK/jy+Rcx3y7a2SC6XoUbIimHYq2ATywTULxpHI37Nd6RptrmMLGw3dZfQWf+76iuB03J9pnDXXiNpok9OtXilU7FZMFHBx2O4+YqJxSaa54VCFK+dJJbjLfD5kbanJ9v7Nqtjk27fyiJJJbF/LGllG93csHmxnc7AnYKueQ6ZrKeFYRf3RZ3EgHrffJOCML8s4+lXFj4Oid/Muy17McammJ8sDoqRA6FUdOf3qtvIrUcTgXhyqkkRZ7swALCsXMpLp9JbOcDnvTEoz3XC/cdHqZY1JV3Pz7L2RH/ABMvhLceUMFY10kf4m3YH6aRWCm4FA3/ANSj5DH6Vb3s5kld+rszb89yTSxtWeU3baPS4umhDFGEknSIdtw5I9kRV/yipKxU5nvXaDrS7Y9VFUlRyoI6YpCu/KpR/X+VAhLcxt9hgUFdRHEf1oWPPLvyqYsPpzkAd85p+3QZO2MDntz33oKPIQPK5551GltyQRvVsyDH3qNOQKkmM7J/4EcRCPdWhODq81VOx56HH8FP1r2MV4BHZz8PvLe/CsEc6ShByybCQ7DbZsjPPTXvdrOHRWUgqwBBHIg7giuljdxTPG9TBQyyih2iiiriQooooAKKKKACiiigArH+OYA1xw0lQQLsbkZwdJI+W4rYVSeLLUvCrKMtFLFKBvnCMC2Mc/TmoYELji/2/wD4j+dV15xEQANLhY9gXz8JJwCwx8Pc9KvOOw+pJB1GD+oqqvLcSIUYZVgVYdwRgiuTmVZHZ1MUrxomOEliaKQB4ZFwy+x6gj75FU/hu6kXXbysTNbEDVy8yM7wygnnlcAn+8G7VXeC71o2ksJv3kG8bbkSQMfQ24/LkL9Ks+P/ANlNbXAz8Yt5OxjmyUJz1WQDB/xHvVt2tL/IU6Tv9Rmx1R8SuE38udI7hewdcRSqNvZTUvw7agQIpUDEkzgZ2Cu7EH29J5+9MxKZL521DRFB5YGNw0jB3yfkqbe9V/jXiDootIThpoi0hB0mO3U6XI2O7EgfIGrJucv5I08LzwiGeOT8VuzaWMjQ2aZ866T45cfEsTflXpkb9a1HEbKKztJba2VYlS2diBzOolQzMdyThtzuSaf8AcDFtbD0hS+DgdEA9I/U/M1UXkwlu7tG5O62moflzCJYwffWX/8AYVtiuwU9McyV8NW/5POcdafT60q2raimDqUkEe42I+9angngqWUoz4SMjJ3y3tgVhUW3SPYZuox4o3NmZAp5EI6Hf+XOvRo/AcKkYZj88Zp9/BkWokFumAen94bbnNM+hM5svVsHizzmNOpG3LGPl3p+ODVjOW9sg1suN8MRWCpENsd98f6VXNw5sfDj2A5AfxqjxtOiY9ZGavgpTbcgd99xnsNh/rSM22OW+1aOy8NSSkahpU75P9O9Xdl4RhXd8ufsP4b1eOGT4FZOuxQ5dswUFhLM2I0Y9BgbD68hWv4D4JVCJJjrYHIQbqO2e+/0rWwQKihVAUDkBypytMMCW7Obn9SyZFpjsv3IHG+EpcwtFJ8JxuOYKkEY+32rOeDInsv+0lJKZYxOwxk6mJQbn04wR23rZ1GvbRZFw3zB6inHOJApabhUgAHf3pypAKKKKACiiigAooooAKRlyMd6WigCHdWoMWkdAMfTlWdPWtbiqPiNrpYnHpP8O9Yurx/+kaumyV2syXHeGSM8Vzb48+E4CsxVZYzvJExGefQ4ODUa+401zNb2ohlhkLrNIJlxpSE6sDfD5YAdvtWrtrcs4HTb7VSlBLxi4kIOLeCOFDg4Jf8AtJCOnVR9DWeC7HJ+OB2R96S8l2IwMnbJOSe+2P0qruYYzxS2i+J3t7h5RgZ0toRNRxnSAGAGau7ePU3+Ebk+1UX4fsLy5uuJYOmQ+RBnn5UWMnHIZbJ+tO6SPLE55cI3SpgYFZy68LFrszLMVid45JIQo9UkQKowbmu2Mgc9Naait5lIyWEYJIRASdRIUZJ7nuakAUtFFEtt8hRRRQQNmIHoK6CDtXVFRQWJS0UVIBRRRQAUUUUAFFFFABRRRQAUUUUAFFFFABRRRQAUhFLRQBEjhWMM3QZNZn/ozTQzIzFZpX81XX06HXHlj5ABQe+/eteyZ50giGSeppUsfCXBdT5bPFOKeJLviUi8KSEwNq03jIRvpI16DviPGCc7nIGK9j4Vw6O3iSGJdMaKFVR0FZnxD4aIvIuIwlvNiwJIwcCSHcMBy9YznfOcY22Na6KQMAQcgjII6irpUVbO6KKKsQFFFFABRRRQAUUUUAFFFFABRRRQAUUUUAFFFFABRRRQAUUUUAFFFFABRRRQAUUUUAFFFFACEU3BCEGlRhRyHbJzge1O0UAFFFFABRRRQAUUUUAFFFFABRRRQAUUUUAFFFFABRRRQAUUUUAFFFFAH//Z"/>
          <p:cNvSpPr>
            <a:spLocks noChangeAspect="1" noChangeArrowheads="1"/>
          </p:cNvSpPr>
          <p:nvPr/>
        </p:nvSpPr>
        <p:spPr bwMode="auto">
          <a:xfrm>
            <a:off x="3216275" y="1379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4" name="AutoShape 8" descr="data:image/jpeg;base64,/9j/4AAQSkZJRgABAQAAAQABAAD/2wCEAAkGBxQSEA8QEBQQDxAUEBAUEA8QDxcQFhQVFBUWFhUUFBQZHCggGBolHBUVITEhJSksLi4uFx8zODMsNygtLisBCgoKDg0OGhAQGCwmIBwsLCwsLCwsLCwsLCwsLTcsLCwsLSwsLCwsLCwsLCwsLCwtLSwsLCwsLCwsLCwsLCwsK//AABEIAMIBAwMBIgACEQEDEQH/xAAcAAEAAQUBAQAAAAAAAAAAAAAAAQIEBQYHAwj/xABOEAACAQICBAcKCgYJBQEAAAAAAQIDEQQFBhIhMRNBUWFxkaEHIiNygZKxssHRFCQyMzRSYmNkc3SToqOz0hUlQlOCg5TC4RZDhKTDCP/EABgBAQEBAQEAAAAAAAAAAAAAAAACAQME/8QAJhEBAQACAgEEAQQDAAAAAAAAAAECESExAwQSQUIyM1FhgRNxkf/aAAwDAQACEQMRAD8A7iAAAKZO129i42WMc2pNXjJSj9bWil1tq4GQBZwx8HulGXiy1vQmeixC5JeZL3GbFwDw4bml5jHDc0vNY2PcHhw3NLzWUvE80/Ml7hsXILX4WuSXmS9xRLMILe7dMZfymzkXoMXPPaKdnOKfJrJP9porwmc0alR0oVIuqo63Bvfq8q4mug3VZuMiCESY0AAAFrisdCm4qckpS+THjdt9kef9JwvZyinyOcPQmwL4FssWnu29Ck/QiViOaXmS9xmxcA8OH5peYxw/NLzWNj3Bb/COaXmMj4WuSXmS9w2LkFo8aufzZe48p5vTirykkue69KNktZuMgDES0ioJOTqR1Vtck1Ky5WotvsMjhcRGpGM6clOEknGUXdNPjTDdvYAAAAAAAHnXjeMlyxkuw59oxkMKkpVJKMZa0vlUadTc7bdeLe5LjR0KpufQzSNG84pQqVqVSpCm+Fnq68tW93fZ1lzftuv4Rde6bbXTwGqko6i6IOPqtHpwMuZ/5k17RQx1OXyKlOfizUvQy44REbXpbOjLk/f1F7Cn4PLn/wBTU9xd641jBafB5c/+on7iHhpcj/1NT3F5rE6wGPnhZtW3f+RV96LH+iaqunODT5Z4io15XVRndYoqbQOdZ9o/Fvv3Gd3xUls/WOZie5lgYUs7zGnTilGlTiovVUXdxptu0Uop989yRuuk+FqanCU46+rZtLa9j5DTO5ViVUzjN5q61rNJqzVtRbuI6XqI1y68iSESQsAAHP8AulRUq2Dpys4yjUumk/kyg1v6eO6M9kmQwp04uPB7Yr/sU4vzoJX6jCd0deHy9/n+mmbjlnzVPxUXbdREnNRHDNca8jnH/cTKjLkX66ovQXTFyFrTgZcn7+fuI4CXP+vl/KXgM0LJ4eXP+vn/ACkPDT5P/YqewvgNDDYnLKkrastXpxGIafSlNFpjdGp1UlKpCPLaFad/JKtbsNkBs4ZpzfPe5zhlSlOq5VGturGnTpK/LrKOuvJJG6aKQUcFhVFKK4KNkufaeGlEvAz6C60aXxPC/kU/VRd5x2ycVkwAQoAAAAAedZd7LofoODZJkOIqylUoVrSk3LUqJuOs+W6kn1HfGjnvc2irzTS2busvHLUqMpurXA4XNaNtbDYDFLlhPgZdbXoRk6WkeMhsq5Zil+S4V7eWMl6DeGjzsZcpfhsx/lqX/Waj85hMwp+NgqtuuKaKo6d4fjjiIeNhqq9MTbkSTdfs3n92oy07wq46n6qf8p5z08w1rpVZdFKf8puRJkk+Tloc9Oou+pRxU9jsoYerLt1DG1tJMZN2p4TM5Jp2apOCV93fO1jpxDLlxnUZq3uuO4jA5xWezDcGt2vXxMXsXHq6y2+QvO5fo/Ww2Z4qpiZwlUqYaWtGm21fhKW1tpbbLiR1CsthreSQ/rGs/wAO/Xh7jp/kucu/hHsmN4bWiSEScXUAAGjd0ePhcvf2q6/hm3ZavBU/FRqndG+VgX95V9EPcbXlrvSh4qKvUTO6uJFKKpFKIUqJIAEgA0CllRSwMHpM/Az6GX+jy+KYX9HpeojH6UfMT6GZPI18Ww35FH1EV9E/ZfAAlQAAAAAg5zoJK1aa+3NdUmdGOcaH7MTWX31X12VOqm9x0c8z0PPjIqlSJIRIEoAGgQySGB5Vtxr2SfT6/wCSvXXuNhrbmYDIV8dxL+6h2yfuKx6qcu42VEkIklQAANK7pK73Bv76XbD/AINh0fnehDoMB3Sl4LCP8R/skZvRp+Aj0FXqJndZSZCJmQiFKgABIANApZUUsDA6VPwE+hmWyleAoL7ml6iMPpZ8xPoZm8uVqNFfdU/VRX1ifsuQASoAAAAAQc70SXxvEfn1vXZ0Q53o7sxuJX4mt67KnVTe46Ieb3noiiSIqkkkIkCUADQIZJDA8q25mCyD6Zi/y6XpmZyvuZhNHfpWMf2aHpqe4rHqpvcbEiSESSoAAGnd0leBw36TH1Jmb0c+Yj0GH7o6+L0H+Kp+pMymjEvAoq9RM7rLzKUVNFKIqlQIJAkAGgUsqKWBr2lvzFTxWZ/CK1OmvsR9CNf0vfgJ+K/QbFRXex8Vegr6xP2egAJUAAAAAIOdZM7Y/Ffpdb12dFOcZc/6xxa/FVPSbOqm9ujopmTHciJGKESiESjAJIJNAhkkAeNfczC6N/SMb/kf/QzVfczC6M/P43xqK7J+83HqpvcbCiSESYoAAGp90b6LSfJiafqzL/RR+B8pY90f6HF8mIo+0u9EX4I29JnbPFCKygmqSSQSBIANApZUUyMGuaX/ADE+hmyxNZ0v+Zfk9Js6L+sTO6kAEqAAAAAEHN8KrZjjP0iTOkHOkrZljF97frSZs6qb3HQqTul0EzLfATvFFxMlSEVFKJAkkgk0CGSQB419zMPowvCY1/ewX7P/ACZevuZidFvlYx/fpdUI+83HqpvcZ5EkIkxQAANW7oy+Iv8AOo+seuiMu8tzIp7oS+IVOapSf7aPHRidox6Db1E/LaigqKSapJJBIEggk0ClkkSMo1zSz5pL7cPWRsxrWlG2NNctWkv20bKX9Ymd1IAJUAAAAAIOd4vZmmLXPTfXCLOiHO822ZtiOeNF/u4o2dVN+G7Za+9LyRjctnsRkyVKUSQSBIAABghgeOI3MxWim7FP8VLsp0zJ4p96+gxmiHzVd8uJqdigvYVj1U3uM6iSESYoAAGu6er+r8RzcE/3kCw0Yl3kOhGU01jfAYnxIvqnF+wwei8/Bx6EbfxT8t2juKWU4eV0VyRKglEIASAABSyopkKNf0i+Vh1y4mh/EibIjWs9d62EXLiaPZJP2Gyor4iZ3UgAxQAAAAAg51pM9XNXz0aT6tnsOinMdPK6hmtC/wDawsX1VJovGb2nL4blls9iMzTldGvZVWTjG3IjM0pHPpS6sQUqZNwKgQAJIYIbAtcdK0ZdBjtC3fDN8tev2Ta9hcZzW1aU3zMsO53U18voz+tUxMl0cPUS7Ei5+Cfs2VEkIklQAAMPpZG+Bxf5M31K/sNT0Rq+Dj0I3LSKN8Hi1+Gr+pI53oJjFKlDoRWt4o+zpGFmXhjMLPYXsJkLetiCNYlMCQQSAKJlRRUYGuZvP43gY8tddkW/YbSjSMxxV81y6ny1Kza5o0ajv12N3ReU1InHupABKgAAAABByPuw1uDx+BqLVfgZRactXZrt7G9h1w4p3fsVweJwEmlKLpVLx6JLd1nXw693PTn5N64bJkOeRSjGop05WTtJcT3NPjXObfg8dCaupJ+U4VkNaOtGKpNNtW1JOMeltt2N9yqqpX1HrKO+UKsZRT5G3a3lN83i1zjOP6T4/Jer26LGsuVFaqrlNWoUpNKylK6urVKe1c1pl3Tpy+rU60/RI823XbYOEROujCJS+rV81v2kOb4oVn/hftY21m3VXKi3r46Ed7RgsTinH5UKqXLLg4+mZqGc6YUIzVGN8RVk7KlSqObb5NWEWu0rHnplulxpvpjTcamGouUqjVpShFyUE+OXJ0M2ruYwtlOBX3c311Jv2nL82xk6dDETlhaOGbpyklJa0m0m1KULtJqy3tvmR1PubL+qMu58LTfnK/tPZ5sccfFjJ24eO5ZZ23psqJIRJ5HoAABZ5pG9CuuWjVXXFnDNB81cE4uOsoN3lCSdo33uO9Lnsd2x6vSqr7ufqs+VskxqlKSlTjOUZN349re6zW3eenwzGyzJw8vul3i+hcrzunNK0kr8uwzlOvHlRx/JcXHVUmuCu7RVSsoOT+zF+03PBJuy75O19VygnbmTaZx8njuF5i8PJMo3NVlyorVRcprdOjLfq1H0Th7JlxCEl/Zqdd/9xx26M7rocIjCXl9Wr5Iv3nnVqSSvwdbzY+2Q9wzk8QlvaMLnekdHD05TqSSilv8AdymDzbPqVGLlVkqS+3VhBvoUW2alVzz4WnKhhOHpp7atZyVO641OSXZFnXx4+6ozy1F1o1mvwvPcLWtOMVDE6kZx1dnBvvtu3bfkOxI4xoXiXPP6EXGEdTBVpWhG13sjdve9ll5Ds6O/qvbM9Y/ER4N+3eXykAHmdgAAAABBxj/9AQvVy+LS2xq2b4mnHj4t52c533a8l4bB0sTFXlhqutLmp1LRm3zJqD5kmdvT/qTfzx/1z8n4tA0c1JWs1vtZ7+hp7ToOS5TT36ii3e8orUld79qs1c5VodkEKycpSlr60tbUm6bW262xavsszp+TaNyhFKnicZS51VjUfXVjM31GPtuk4ctow2VRirU51KXPFxm+m9SMj1WXVl8nFVP8dCjL1YxPHB5bWil8cr1OerSw769SlEv44et/fR8tBeyR5t29uupHgsvxHHinb7OGpp9tyJZLOXy8XipL6ijh4Lso63aXnAVf72K6KC/mInhKjt4epHl1KdJX86Mg1i6+h+En87TdfjtVqznG/iX1ewreX4bDQapQw+Gi1uhCFK/Va5eV8slLZLEYlq25OnC/PeNNPtMFmuh9GpGanPFTUt6nja8l5uvZdRWP7bTf9Ocd0bPqEYVKcZa1SSlFR1WntVr2drrnVzrmgtPVyvLVbV+JYV25L0ou3acSz3RWgsbSwmCS4apUhGcYW7yMna++6drt79kW2uM+hMLQVOnCnH5MIRhHoikl6D1eomscZty8XNteqJIRJ5XcAAHhil4Odt+pL0M+WMjcVUnOVoa07civt2PiV9/kZ9WHzJpho8sNmNTDS7ylw7nDZvpVNsGr8W3VuuOL5D1+mnumWP8Abj5eLK3rJcHCokmo1EmntSlZ8T5jdMFk1Ky2ONtyjOUUny6qduw0PItEqfeyjOvDkdLE1IrzVK3Ybxgsjqq2pjcbTXIvg81+8oyfaefy7mXFVhqxlnls9mpiK9PmUaMl+1Tb7SVl1fixcvLh6T9CRXSwVZL6TUfPOjSfqxRcQw9X++v/AJMfecu1rV5VWa24yuvEo4ePrU5FE9G6cvnamIrc8qvB/wAJRL5YWrx15W5qVNelMpWBqbb4nEPm1aCt0WpXDWOo6JYKm3OOGoa+91J01Ul507sxOlOY0KVN684pJWtHvrcz1U7eWxmMZo7CovCVsZLoxlWj/CcTR9M9DsDGFSvX2WW2pUqSm0uaU5N9R28M3lN1zz4nTE9yvHwxGeVp0k3CngaqU9lr8LS3NNrj7DtyOVdxHJXBYrFuLjGTVKhe22CtKTVm1v1U7bLp8h1VFeo/Up4vxiQAcXQAAAAAQU1IKScZJSi01KLV009jTXGisgDnuO7mkKdR1sC1S4+Ak2kuaE1tUfsteVLYZTLaValaNWnU2f2ktftjddbNuBeXkyymqiYSXcY7D4iL2XV+S6v2F4j0lFPY7PpVyj4ND6sPNRy0tUkCn4PH6seongI/Vj5qN5HnKquJ35ltfUYzM8HVrR1IN0ovfJPUfXa66NUzVhYTcK17RzRGhhJSqxUZVpNt1NXVtrb9VbXd8bbb6FsNhAKttu6ySToRIBjQAAUmD0p0Vw+PhFV42qQvwVaNteF9654vji9nQ7MzthY2Wy7jLN9ufYHRPEYR2p2rU19R6v7Ens8jkbJg67S8IpQ8aLiuuSVzO2Fjc8rn2zHGY9LWjUT3NPodz2SJnRi96i+mKZHwaH1Y+ajnqqVWKJTS3tLpdiVh4/Vj5qK400tyS6FY3kWlWbfyE2+LZs693aa7jtDliqinipOUVJSUPlWa+pfZB+dzNG3WFisbceZWWS9vHCYaFKEadOKhCKtGMdyR7IWFjGp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3368675" y="1531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5" name="AutoShape 10" descr="data:image/jpeg;base64,/9j/4AAQSkZJRgABAQAAAQABAAD/2wCEAAkGBxQSEA8QEBQQDxAUEBAUEA8QDxcQFhQVFBUWFhUUFBQZHCggGBolHBUVITEhJSksLi4uFx8zODMsNygtLisBCgoKDg0OGhAQGCwmIBwsLCwsLCwsLCwsLCwsLTcsLCwsLSwsLCwsLCwsLCwsLCwtLSwsLCwsLCwsLCwsLCwsK//AABEIAMIBAwMBIgACEQEDEQH/xAAcAAEAAQUBAQAAAAAAAAAAAAAAAQIEBQYHAwj/xABOEAACAQICBAcKCgYJBQEAAAAAAQIDEQQFBhIhMRNBUWFxkaEHIiNygZKxssHRFCQyMzRSYmNkc3SToqOz0hUlQlOCg5TC4RZDhKTDCP/EABgBAQEBAQEAAAAAAAAAAAAAAAACAQME/8QAJhEBAQACAgEEAQQDAAAAAAAAAAECESExAwQSQUIyM1FhgRNxkf/aAAwDAQACEQMRAD8A7iAAAKZO129i42WMc2pNXjJSj9bWil1tq4GQBZwx8HulGXiy1vQmeixC5JeZL3GbFwDw4bml5jHDc0vNY2PcHhw3NLzWUvE80/Ml7hsXILX4WuSXmS9xRLMILe7dMZfymzkXoMXPPaKdnOKfJrJP9porwmc0alR0oVIuqo63Bvfq8q4mug3VZuMiCESY0AAAFrisdCm4qckpS+THjdt9kef9JwvZyinyOcPQmwL4FssWnu29Ck/QiViOaXmS9xmxcA8OH5peYxw/NLzWNj3Bb/COaXmMj4WuSXmS9w2LkFo8aufzZe48p5vTirykkue69KNktZuMgDES0ioJOTqR1Vtck1Ky5WotvsMjhcRGpGM6clOEknGUXdNPjTDdvYAAAAAAAHnXjeMlyxkuw59oxkMKkpVJKMZa0vlUadTc7bdeLe5LjR0KpufQzSNG84pQqVqVSpCm+Fnq68tW93fZ1lzftuv4Rde6bbXTwGqko6i6IOPqtHpwMuZ/5k17RQx1OXyKlOfizUvQy44REbXpbOjLk/f1F7Cn4PLn/wBTU9xd641jBafB5c/+on7iHhpcj/1NT3F5rE6wGPnhZtW3f+RV96LH+iaqunODT5Z4io15XVRndYoqbQOdZ9o/Fvv3Gd3xUls/WOZie5lgYUs7zGnTilGlTiovVUXdxptu0Uop989yRuuk+FqanCU46+rZtLa9j5DTO5ViVUzjN5q61rNJqzVtRbuI6XqI1y68iSESQsAAHP8AulRUq2Dpys4yjUumk/kyg1v6eO6M9kmQwp04uPB7Yr/sU4vzoJX6jCd0deHy9/n+mmbjlnzVPxUXbdREnNRHDNca8jnH/cTKjLkX66ovQXTFyFrTgZcn7+fuI4CXP+vl/KXgM0LJ4eXP+vn/ACkPDT5P/YqewvgNDDYnLKkrastXpxGIafSlNFpjdGp1UlKpCPLaFad/JKtbsNkBs4ZpzfPe5zhlSlOq5VGturGnTpK/LrKOuvJJG6aKQUcFhVFKK4KNkufaeGlEvAz6C60aXxPC/kU/VRd5x2ycVkwAQoAAAAAedZd7LofoODZJkOIqylUoVrSk3LUqJuOs+W6kn1HfGjnvc2irzTS2busvHLUqMpurXA4XNaNtbDYDFLlhPgZdbXoRk6WkeMhsq5Zil+S4V7eWMl6DeGjzsZcpfhsx/lqX/Waj85hMwp+NgqtuuKaKo6d4fjjiIeNhqq9MTbkSTdfs3n92oy07wq46n6qf8p5z08w1rpVZdFKf8puRJkk+Tloc9Oou+pRxU9jsoYerLt1DG1tJMZN2p4TM5Jp2apOCV93fO1jpxDLlxnUZq3uuO4jA5xWezDcGt2vXxMXsXHq6y2+QvO5fo/Ww2Z4qpiZwlUqYaWtGm21fhKW1tpbbLiR1CsthreSQ/rGs/wAO/Xh7jp/kucu/hHsmN4bWiSEScXUAAGjd0ePhcvf2q6/hm3ZavBU/FRqndG+VgX95V9EPcbXlrvSh4qKvUTO6uJFKKpFKIUqJIAEgA0CllRSwMHpM/Az6GX+jy+KYX9HpeojH6UfMT6GZPI18Ww35FH1EV9E/ZfAAlQAAAAAg5zoJK1aa+3NdUmdGOcaH7MTWX31X12VOqm9x0c8z0PPjIqlSJIRIEoAGgQySGB5Vtxr2SfT6/wCSvXXuNhrbmYDIV8dxL+6h2yfuKx6qcu42VEkIklQAANK7pK73Bv76XbD/AINh0fnehDoMB3Sl4LCP8R/skZvRp+Aj0FXqJndZSZCJmQiFKgABIANApZUUsDA6VPwE+hmWyleAoL7ml6iMPpZ8xPoZm8uVqNFfdU/VRX1ifsuQASoAAAAAQc70SXxvEfn1vXZ0Q53o7sxuJX4mt67KnVTe46Ieb3noiiSIqkkkIkCUADQIZJDA8q25mCyD6Zi/y6XpmZyvuZhNHfpWMf2aHpqe4rHqpvcbEiSESSoAAGnd0leBw36TH1Jmb0c+Yj0GH7o6+L0H+Kp+pMymjEvAoq9RM7rLzKUVNFKIqlQIJAkAGgUsqKWBr2lvzFTxWZ/CK1OmvsR9CNf0vfgJ+K/QbFRXex8Vegr6xP2egAJUAAAAAIOdZM7Y/Ffpdb12dFOcZc/6xxa/FVPSbOqm9ujopmTHciJGKESiESjAJIJNAhkkAeNfczC6N/SMb/kf/QzVfczC6M/P43xqK7J+83HqpvcbCiSESYoAAGp90b6LSfJiafqzL/RR+B8pY90f6HF8mIo+0u9EX4I29JnbPFCKygmqSSQSBIANApZUUyMGuaX/ADE+hmyxNZ0v+Zfk9Js6L+sTO6kAEqAAAAAEHN8KrZjjP0iTOkHOkrZljF97frSZs6qb3HQqTul0EzLfATvFFxMlSEVFKJAkkgk0CGSQB419zMPowvCY1/ewX7P/ACZevuZidFvlYx/fpdUI+83HqpvcZ5EkIkxQAANW7oy+Iv8AOo+seuiMu8tzIp7oS+IVOapSf7aPHRidox6Db1E/LaigqKSapJJBIEggk0ClkkSMo1zSz5pL7cPWRsxrWlG2NNctWkv20bKX9Ymd1IAJUAAAAAIOd4vZmmLXPTfXCLOiHO822ZtiOeNF/u4o2dVN+G7Za+9LyRjctnsRkyVKUSQSBIAABghgeOI3MxWim7FP8VLsp0zJ4p96+gxmiHzVd8uJqdigvYVj1U3uM6iSESYoAAGu6er+r8RzcE/3kCw0Yl3kOhGU01jfAYnxIvqnF+wwei8/Bx6EbfxT8t2juKWU4eV0VyRKglEIASAABSyopkKNf0i+Vh1y4mh/EibIjWs9d62EXLiaPZJP2Gyor4iZ3UgAxQAAAAAg51pM9XNXz0aT6tnsOinMdPK6hmtC/wDawsX1VJovGb2nL4blls9iMzTldGvZVWTjG3IjM0pHPpS6sQUqZNwKgQAJIYIbAtcdK0ZdBjtC3fDN8tev2Ta9hcZzW1aU3zMsO53U18voz+tUxMl0cPUS7Ei5+Cfs2VEkIklQAAMPpZG+Bxf5M31K/sNT0Rq+Dj0I3LSKN8Hi1+Gr+pI53oJjFKlDoRWt4o+zpGFmXhjMLPYXsJkLetiCNYlMCQQSAKJlRRUYGuZvP43gY8tddkW/YbSjSMxxV81y6ny1Kza5o0ajv12N3ReU1InHupABKgAAAABByPuw1uDx+BqLVfgZRactXZrt7G9h1w4p3fsVweJwEmlKLpVLx6JLd1nXw693PTn5N64bJkOeRSjGop05WTtJcT3NPjXObfg8dCaupJ+U4VkNaOtGKpNNtW1JOMeltt2N9yqqpX1HrKO+UKsZRT5G3a3lN83i1zjOP6T4/Jer26LGsuVFaqrlNWoUpNKylK6urVKe1c1pl3Tpy+rU60/RI823XbYOEROujCJS+rV81v2kOb4oVn/hftY21m3VXKi3r46Ed7RgsTinH5UKqXLLg4+mZqGc6YUIzVGN8RVk7KlSqObb5NWEWu0rHnplulxpvpjTcamGouUqjVpShFyUE+OXJ0M2ruYwtlOBX3c311Jv2nL82xk6dDETlhaOGbpyklJa0m0m1KULtJqy3tvmR1PubL+qMu58LTfnK/tPZ5sccfFjJ24eO5ZZ23psqJIRJ5HoAABZ5pG9CuuWjVXXFnDNB81cE4uOsoN3lCSdo33uO9Lnsd2x6vSqr7ufqs+VskxqlKSlTjOUZN349re6zW3eenwzGyzJw8vul3i+hcrzunNK0kr8uwzlOvHlRx/JcXHVUmuCu7RVSsoOT+zF+03PBJuy75O19VygnbmTaZx8njuF5i8PJMo3NVlyorVRcprdOjLfq1H0Th7JlxCEl/Zqdd/9xx26M7rocIjCXl9Wr5Iv3nnVqSSvwdbzY+2Q9wzk8QlvaMLnekdHD05TqSSilv8AdymDzbPqVGLlVkqS+3VhBvoUW2alVzz4WnKhhOHpp7atZyVO641OSXZFnXx4+6ozy1F1o1mvwvPcLWtOMVDE6kZx1dnBvvtu3bfkOxI4xoXiXPP6EXGEdTBVpWhG13sjdve9ll5Ds6O/qvbM9Y/ER4N+3eXykAHmdgAAAABBxj/9AQvVy+LS2xq2b4mnHj4t52c533a8l4bB0sTFXlhqutLmp1LRm3zJqD5kmdvT/qTfzx/1z8n4tA0c1JWs1vtZ7+hp7ToOS5TT36ii3e8orUld79qs1c5VodkEKycpSlr60tbUm6bW262xavsszp+TaNyhFKnicZS51VjUfXVjM31GPtuk4ctow2VRirU51KXPFxm+m9SMj1WXVl8nFVP8dCjL1YxPHB5bWil8cr1OerSw769SlEv44et/fR8tBeyR5t29uupHgsvxHHinb7OGpp9tyJZLOXy8XipL6ijh4Lso63aXnAVf72K6KC/mInhKjt4epHl1KdJX86Mg1i6+h+En87TdfjtVqznG/iX1ewreX4bDQapQw+Gi1uhCFK/Va5eV8slLZLEYlq25OnC/PeNNPtMFmuh9GpGanPFTUt6nja8l5uvZdRWP7bTf9Ocd0bPqEYVKcZa1SSlFR1WntVr2drrnVzrmgtPVyvLVbV+JYV25L0ou3acSz3RWgsbSwmCS4apUhGcYW7yMna++6drt79kW2uM+hMLQVOnCnH5MIRhHoikl6D1eomscZty8XNteqJIRJ5XcAAHhil4Odt+pL0M+WMjcVUnOVoa07civt2PiV9/kZ9WHzJpho8sNmNTDS7ylw7nDZvpVNsGr8W3VuuOL5D1+mnumWP8Abj5eLK3rJcHCokmo1EmntSlZ8T5jdMFk1Ky2ONtyjOUUny6qduw0PItEqfeyjOvDkdLE1IrzVK3Ybxgsjqq2pjcbTXIvg81+8oyfaefy7mXFVhqxlnls9mpiK9PmUaMl+1Tb7SVl1fixcvLh6T9CRXSwVZL6TUfPOjSfqxRcQw9X++v/AJMfecu1rV5VWa24yuvEo4ePrU5FE9G6cvnamIrc8qvB/wAJRL5YWrx15W5qVNelMpWBqbb4nEPm1aCt0WpXDWOo6JYKm3OOGoa+91J01Ul507sxOlOY0KVN684pJWtHvrcz1U7eWxmMZo7CovCVsZLoxlWj/CcTR9M9DsDGFSvX2WW2pUqSm0uaU5N9R28M3lN1zz4nTE9yvHwxGeVp0k3CngaqU9lr8LS3NNrj7DtyOVdxHJXBYrFuLjGTVKhe22CtKTVm1v1U7bLp8h1VFeo/Up4vxiQAcXQAAAAAQU1IKScZJSi01KLV009jTXGisgDnuO7mkKdR1sC1S4+Ak2kuaE1tUfsteVLYZTLaValaNWnU2f2ktftjddbNuBeXkyymqiYSXcY7D4iL2XV+S6v2F4j0lFPY7PpVyj4ND6sPNRy0tUkCn4PH6seongI/Vj5qN5HnKquJ35ltfUYzM8HVrR1IN0ovfJPUfXa66NUzVhYTcK17RzRGhhJSqxUZVpNt1NXVtrb9VbXd8bbb6FsNhAKttu6ySToRIBjQAAUmD0p0Vw+PhFV42qQvwVaNteF9654vji9nQ7MzthY2Wy7jLN9ufYHRPEYR2p2rU19R6v7Ens8jkbJg67S8IpQ8aLiuuSVzO2Fjc8rn2zHGY9LWjUT3NPodz2SJnRi96i+mKZHwaH1Y+ajnqqVWKJTS3tLpdiVh4/Vj5qK400tyS6FY3kWlWbfyE2+LZs693aa7jtDliqinipOUVJSUPlWa+pfZB+dzNG3WFisbceZWWS9vHCYaFKEadOKhCKtGMdyR7IWFjGp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3521075" y="1684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" name="AutoShape 12" descr="data:image/jpeg;base64,/9j/4AAQSkZJRgABAQAAAQABAAD/2wCEAAkGBxQSEA8QEBQQDxAUEBAUEA8QDxcQFhQVFBUWFhUUFBQZHCggGBolHBUVITEhJSksLi4uFx8zODMsNygtLisBCgoKDg0OGhAQGCwmIBwsLCwsLCwsLCwsLCwsLTcsLCwsLSwsLCwsLCwsLCwsLCwtLSwsLCwsLCwsLCwsLCwsK//AABEIAMIBAwMBIgACEQEDEQH/xAAcAAEAAQUBAQAAAAAAAAAAAAAAAQIEBQYHAwj/xABOEAACAQICBAcKCgYJBQEAAAAAAQIDEQQFBhIhMRNBUWFxkaEHIiNygZKxssHRFCQyMzRSYmNkc3SToqOz0hUlQlOCg5TC4RZDhKTDCP/EABgBAQEBAQEAAAAAAAAAAAAAAAACAQME/8QAJhEBAQACAgEEAQQDAAAAAAAAAAECESExAwQSQUIyM1FhgRNxkf/aAAwDAQACEQMRAD8A7iAAAKZO129i42WMc2pNXjJSj9bWil1tq4GQBZwx8HulGXiy1vQmeixC5JeZL3GbFwDw4bml5jHDc0vNY2PcHhw3NLzWUvE80/Ml7hsXILX4WuSXmS9xRLMILe7dMZfymzkXoMXPPaKdnOKfJrJP9porwmc0alR0oVIuqo63Bvfq8q4mug3VZuMiCESY0AAAFrisdCm4qckpS+THjdt9kef9JwvZyinyOcPQmwL4FssWnu29Ck/QiViOaXmS9xmxcA8OH5peYxw/NLzWNj3Bb/COaXmMj4WuSXmS9w2LkFo8aufzZe48p5vTirykkue69KNktZuMgDES0ioJOTqR1Vtck1Ky5WotvsMjhcRGpGM6clOEknGUXdNPjTDdvYAAAAAAAHnXjeMlyxkuw59oxkMKkpVJKMZa0vlUadTc7bdeLe5LjR0KpufQzSNG84pQqVqVSpCm+Fnq68tW93fZ1lzftuv4Rde6bbXTwGqko6i6IOPqtHpwMuZ/5k17RQx1OXyKlOfizUvQy44REbXpbOjLk/f1F7Cn4PLn/wBTU9xd641jBafB5c/+on7iHhpcj/1NT3F5rE6wGPnhZtW3f+RV96LH+iaqunODT5Z4io15XVRndYoqbQOdZ9o/Fvv3Gd3xUls/WOZie5lgYUs7zGnTilGlTiovVUXdxptu0Uop989yRuuk+FqanCU46+rZtLa9j5DTO5ViVUzjN5q61rNJqzVtRbuI6XqI1y68iSESQsAAHP8AulRUq2Dpys4yjUumk/kyg1v6eO6M9kmQwp04uPB7Yr/sU4vzoJX6jCd0deHy9/n+mmbjlnzVPxUXbdREnNRHDNca8jnH/cTKjLkX66ovQXTFyFrTgZcn7+fuI4CXP+vl/KXgM0LJ4eXP+vn/ACkPDT5P/YqewvgNDDYnLKkrastXpxGIafSlNFpjdGp1UlKpCPLaFad/JKtbsNkBs4ZpzfPe5zhlSlOq5VGturGnTpK/LrKOuvJJG6aKQUcFhVFKK4KNkufaeGlEvAz6C60aXxPC/kU/VRd5x2ycVkwAQoAAAAAedZd7LofoODZJkOIqylUoVrSk3LUqJuOs+W6kn1HfGjnvc2irzTS2busvHLUqMpurXA4XNaNtbDYDFLlhPgZdbXoRk6WkeMhsq5Zil+S4V7eWMl6DeGjzsZcpfhsx/lqX/Waj85hMwp+NgqtuuKaKo6d4fjjiIeNhqq9MTbkSTdfs3n92oy07wq46n6qf8p5z08w1rpVZdFKf8puRJkk+Tloc9Oou+pRxU9jsoYerLt1DG1tJMZN2p4TM5Jp2apOCV93fO1jpxDLlxnUZq3uuO4jA5xWezDcGt2vXxMXsXHq6y2+QvO5fo/Ww2Z4qpiZwlUqYaWtGm21fhKW1tpbbLiR1CsthreSQ/rGs/wAO/Xh7jp/kucu/hHsmN4bWiSEScXUAAGjd0ePhcvf2q6/hm3ZavBU/FRqndG+VgX95V9EPcbXlrvSh4qKvUTO6uJFKKpFKIUqJIAEgA0CllRSwMHpM/Az6GX+jy+KYX9HpeojH6UfMT6GZPI18Ww35FH1EV9E/ZfAAlQAAAAAg5zoJK1aa+3NdUmdGOcaH7MTWX31X12VOqm9x0c8z0PPjIqlSJIRIEoAGgQySGB5Vtxr2SfT6/wCSvXXuNhrbmYDIV8dxL+6h2yfuKx6qcu42VEkIklQAANK7pK73Bv76XbD/AINh0fnehDoMB3Sl4LCP8R/skZvRp+Aj0FXqJndZSZCJmQiFKgABIANApZUUsDA6VPwE+hmWyleAoL7ml6iMPpZ8xPoZm8uVqNFfdU/VRX1ifsuQASoAAAAAQc70SXxvEfn1vXZ0Q53o7sxuJX4mt67KnVTe46Ieb3noiiSIqkkkIkCUADQIZJDA8q25mCyD6Zi/y6XpmZyvuZhNHfpWMf2aHpqe4rHqpvcbEiSESSoAAGnd0leBw36TH1Jmb0c+Yj0GH7o6+L0H+Kp+pMymjEvAoq9RM7rLzKUVNFKIqlQIJAkAGgUsqKWBr2lvzFTxWZ/CK1OmvsR9CNf0vfgJ+K/QbFRXex8Vegr6xP2egAJUAAAAAIOdZM7Y/Ffpdb12dFOcZc/6xxa/FVPSbOqm9ujopmTHciJGKESiESjAJIJNAhkkAeNfczC6N/SMb/kf/QzVfczC6M/P43xqK7J+83HqpvcbCiSESYoAAGp90b6LSfJiafqzL/RR+B8pY90f6HF8mIo+0u9EX4I29JnbPFCKygmqSSQSBIANApZUUyMGuaX/ADE+hmyxNZ0v+Zfk9Js6L+sTO6kAEqAAAAAEHN8KrZjjP0iTOkHOkrZljF97frSZs6qb3HQqTul0EzLfATvFFxMlSEVFKJAkkgk0CGSQB419zMPowvCY1/ewX7P/ACZevuZidFvlYx/fpdUI+83HqpvcZ5EkIkxQAANW7oy+Iv8AOo+seuiMu8tzIp7oS+IVOapSf7aPHRidox6Db1E/LaigqKSapJJBIEggk0ClkkSMo1zSz5pL7cPWRsxrWlG2NNctWkv20bKX9Ymd1IAJUAAAAAIOd4vZmmLXPTfXCLOiHO822ZtiOeNF/u4o2dVN+G7Za+9LyRjctnsRkyVKUSQSBIAABghgeOI3MxWim7FP8VLsp0zJ4p96+gxmiHzVd8uJqdigvYVj1U3uM6iSESYoAAGu6er+r8RzcE/3kCw0Yl3kOhGU01jfAYnxIvqnF+wwei8/Bx6EbfxT8t2juKWU4eV0VyRKglEIASAABSyopkKNf0i+Vh1y4mh/EibIjWs9d62EXLiaPZJP2Gyor4iZ3UgAxQAAAAAg51pM9XNXz0aT6tnsOinMdPK6hmtC/wDawsX1VJovGb2nL4blls9iMzTldGvZVWTjG3IjM0pHPpS6sQUqZNwKgQAJIYIbAtcdK0ZdBjtC3fDN8tev2Ta9hcZzW1aU3zMsO53U18voz+tUxMl0cPUS7Ei5+Cfs2VEkIklQAAMPpZG+Bxf5M31K/sNT0Rq+Dj0I3LSKN8Hi1+Gr+pI53oJjFKlDoRWt4o+zpGFmXhjMLPYXsJkLetiCNYlMCQQSAKJlRRUYGuZvP43gY8tddkW/YbSjSMxxV81y6ny1Kza5o0ajv12N3ReU1InHupABKgAAAABByPuw1uDx+BqLVfgZRactXZrt7G9h1w4p3fsVweJwEmlKLpVLx6JLd1nXw693PTn5N64bJkOeRSjGop05WTtJcT3NPjXObfg8dCaupJ+U4VkNaOtGKpNNtW1JOMeltt2N9yqqpX1HrKO+UKsZRT5G3a3lN83i1zjOP6T4/Jer26LGsuVFaqrlNWoUpNKylK6urVKe1c1pl3Tpy+rU60/RI823XbYOEROujCJS+rV81v2kOb4oVn/hftY21m3VXKi3r46Ed7RgsTinH5UKqXLLg4+mZqGc6YUIzVGN8RVk7KlSqObb5NWEWu0rHnplulxpvpjTcamGouUqjVpShFyUE+OXJ0M2ruYwtlOBX3c311Jv2nL82xk6dDETlhaOGbpyklJa0m0m1KULtJqy3tvmR1PubL+qMu58LTfnK/tPZ5sccfFjJ24eO5ZZ23psqJIRJ5HoAABZ5pG9CuuWjVXXFnDNB81cE4uOsoN3lCSdo33uO9Lnsd2x6vSqr7ufqs+VskxqlKSlTjOUZN349re6zW3eenwzGyzJw8vul3i+hcrzunNK0kr8uwzlOvHlRx/JcXHVUmuCu7RVSsoOT+zF+03PBJuy75O19VygnbmTaZx8njuF5i8PJMo3NVlyorVRcprdOjLfq1H0Th7JlxCEl/Zqdd/9xx26M7rocIjCXl9Wr5Iv3nnVqSSvwdbzY+2Q9wzk8QlvaMLnekdHD05TqSSilv8AdymDzbPqVGLlVkqS+3VhBvoUW2alVzz4WnKhhOHpp7atZyVO641OSXZFnXx4+6ozy1F1o1mvwvPcLWtOMVDE6kZx1dnBvvtu3bfkOxI4xoXiXPP6EXGEdTBVpWhG13sjdve9ll5Ds6O/qvbM9Y/ER4N+3eXykAHmdgAAAABBxj/9AQvVy+LS2xq2b4mnHj4t52c533a8l4bB0sTFXlhqutLmp1LRm3zJqD5kmdvT/qTfzx/1z8n4tA0c1JWs1vtZ7+hp7ToOS5TT36ii3e8orUld79qs1c5VodkEKycpSlr60tbUm6bW262xavsszp+TaNyhFKnicZS51VjUfXVjM31GPtuk4ctow2VRirU51KXPFxm+m9SMj1WXVl8nFVP8dCjL1YxPHB5bWil8cr1OerSw769SlEv44et/fR8tBeyR5t29uupHgsvxHHinb7OGpp9tyJZLOXy8XipL6ijh4Lso63aXnAVf72K6KC/mInhKjt4epHl1KdJX86Mg1i6+h+En87TdfjtVqznG/iX1ewreX4bDQapQw+Gi1uhCFK/Va5eV8slLZLEYlq25OnC/PeNNPtMFmuh9GpGanPFTUt6nja8l5uvZdRWP7bTf9Ocd0bPqEYVKcZa1SSlFR1WntVr2drrnVzrmgtPVyvLVbV+JYV25L0ou3acSz3RWgsbSwmCS4apUhGcYW7yMna++6drt79kW2uM+hMLQVOnCnH5MIRhHoikl6D1eomscZty8XNteqJIRJ5XcAAHhil4Odt+pL0M+WMjcVUnOVoa07civt2PiV9/kZ9WHzJpho8sNmNTDS7ylw7nDZvpVNsGr8W3VuuOL5D1+mnumWP8Abj5eLK3rJcHCokmo1EmntSlZ8T5jdMFk1Ky2ONtyjOUUny6qduw0PItEqfeyjOvDkdLE1IrzVK3Ybxgsjqq2pjcbTXIvg81+8oyfaefy7mXFVhqxlnls9mpiK9PmUaMl+1Tb7SVl1fixcvLh6T9CRXSwVZL6TUfPOjSfqxRcQw9X++v/AJMfecu1rV5VWa24yuvEo4ePrU5FE9G6cvnamIrc8qvB/wAJRL5YWrx15W5qVNelMpWBqbb4nEPm1aCt0WpXDWOo6JYKm3OOGoa+91J01Ul507sxOlOY0KVN684pJWtHvrcz1U7eWxmMZo7CovCVsZLoxlWj/CcTR9M9DsDGFSvX2WW2pUqSm0uaU5N9R28M3lN1zz4nTE9yvHwxGeVp0k3CngaqU9lr8LS3NNrj7DtyOVdxHJXBYrFuLjGTVKhe22CtKTVm1v1U7bLp8h1VFeo/Up4vxiQAcXQAAAAAQU1IKScZJSi01KLV009jTXGisgDnuO7mkKdR1sC1S4+Ak2kuaE1tUfsteVLYZTLaValaNWnU2f2ktftjddbNuBeXkyymqiYSXcY7D4iL2XV+S6v2F4j0lFPY7PpVyj4ND6sPNRy0tUkCn4PH6seongI/Vj5qN5HnKquJ35ltfUYzM8HVrR1IN0ovfJPUfXa66NUzVhYTcK17RzRGhhJSqxUZVpNt1NXVtrb9VbXd8bbb6FsNhAKttu6ySToRIBjQAAUmD0p0Vw+PhFV42qQvwVaNteF9654vji9nQ7MzthY2Wy7jLN9ufYHRPEYR2p2rU19R6v7Ens8jkbJg67S8IpQ8aLiuuSVzO2Fjc8rn2zHGY9LWjUT3NPodz2SJnRi96i+mKZHwaH1Y+ajnqqVWKJTS3tLpdiVh4/Vj5qK400tyS6FY3kWlWbfyE2+LZs693aa7jtDliqinipOUVJSUPlWa+pfZB+dzNG3WFisbceZWWS9vHCYaFKEadOKhCKtGMdyR7IWFjGp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3673475" y="1836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8" name="AutoShape 14" descr="data:image/jpeg;base64,/9j/4AAQSkZJRgABAQAAAQABAAD/2wCEAAkGBxQSEA8QEBQQDxAUEBAUEA8QDxcQFhQVFBUWFhUUFBQZHCggGBolHBUVITEhJSksLi4uFx8zODMsNygtLisBCgoKDg0OGhAQGCwmIBwsLCwsLCwsLCwsLCwsLTcsLCwsLSwsLCwsLCwsLCwsLCwtLSwsLCwsLCwsLCwsLCwsK//AABEIAMIBAwMBIgACEQEDEQH/xAAcAAEAAQUBAQAAAAAAAAAAAAAAAQIEBQYHAwj/xABOEAACAQICBAcKCgYJBQEAAAAAAQIDEQQFBhIhMRNBUWFxkaEHIiNygZKxssHRFCQyMzRSYmNkc3SToqOz0hUlQlOCg5TC4RZDhKTDCP/EABgBAQEBAQEAAAAAAAAAAAAAAAACAQME/8QAJhEBAQACAgEEAQQDAAAAAAAAAAECESExAwQSQUIyM1FhgRNxkf/aAAwDAQACEQMRAD8A7iAAAKZO129i42WMc2pNXjJSj9bWil1tq4GQBZwx8HulGXiy1vQmeixC5JeZL3GbFwDw4bml5jHDc0vNY2PcHhw3NLzWUvE80/Ml7hsXILX4WuSXmS9xRLMILe7dMZfymzkXoMXPPaKdnOKfJrJP9porwmc0alR0oVIuqo63Bvfq8q4mug3VZuMiCESY0AAAFrisdCm4qckpS+THjdt9kef9JwvZyinyOcPQmwL4FssWnu29Ck/QiViOaXmS9xmxcA8OH5peYxw/NLzWNj3Bb/COaXmMj4WuSXmS9w2LkFo8aufzZe48p5vTirykkue69KNktZuMgDES0ioJOTqR1Vtck1Ky5WotvsMjhcRGpGM6clOEknGUXdNPjTDdvYAAAAAAAHnXjeMlyxkuw59oxkMKkpVJKMZa0vlUadTc7bdeLe5LjR0KpufQzSNG84pQqVqVSpCm+Fnq68tW93fZ1lzftuv4Rde6bbXTwGqko6i6IOPqtHpwMuZ/5k17RQx1OXyKlOfizUvQy44REbXpbOjLk/f1F7Cn4PLn/wBTU9xd641jBafB5c/+on7iHhpcj/1NT3F5rE6wGPnhZtW3f+RV96LH+iaqunODT5Z4io15XVRndYoqbQOdZ9o/Fvv3Gd3xUls/WOZie5lgYUs7zGnTilGlTiovVUXdxptu0Uop989yRuuk+FqanCU46+rZtLa9j5DTO5ViVUzjN5q61rNJqzVtRbuI6XqI1y68iSESQsAAHP8AulRUq2Dpys4yjUumk/kyg1v6eO6M9kmQwp04uPB7Yr/sU4vzoJX6jCd0deHy9/n+mmbjlnzVPxUXbdREnNRHDNca8jnH/cTKjLkX66ovQXTFyFrTgZcn7+fuI4CXP+vl/KXgM0LJ4eXP+vn/ACkPDT5P/YqewvgNDDYnLKkrastXpxGIafSlNFpjdGp1UlKpCPLaFad/JKtbsNkBs4ZpzfPe5zhlSlOq5VGturGnTpK/LrKOuvJJG6aKQUcFhVFKK4KNkufaeGlEvAz6C60aXxPC/kU/VRd5x2ycVkwAQoAAAAAedZd7LofoODZJkOIqylUoVrSk3LUqJuOs+W6kn1HfGjnvc2irzTS2busvHLUqMpurXA4XNaNtbDYDFLlhPgZdbXoRk6WkeMhsq5Zil+S4V7eWMl6DeGjzsZcpfhsx/lqX/Waj85hMwp+NgqtuuKaKo6d4fjjiIeNhqq9MTbkSTdfs3n92oy07wq46n6qf8p5z08w1rpVZdFKf8puRJkk+Tloc9Oou+pRxU9jsoYerLt1DG1tJMZN2p4TM5Jp2apOCV93fO1jpxDLlxnUZq3uuO4jA5xWezDcGt2vXxMXsXHq6y2+QvO5fo/Ww2Z4qpiZwlUqYaWtGm21fhKW1tpbbLiR1CsthreSQ/rGs/wAO/Xh7jp/kucu/hHsmN4bWiSEScXUAAGjd0ePhcvf2q6/hm3ZavBU/FRqndG+VgX95V9EPcbXlrvSh4qKvUTO6uJFKKpFKIUqJIAEgA0CllRSwMHpM/Az6GX+jy+KYX9HpeojH6UfMT6GZPI18Ww35FH1EV9E/ZfAAlQAAAAAg5zoJK1aa+3NdUmdGOcaH7MTWX31X12VOqm9x0c8z0PPjIqlSJIRIEoAGgQySGB5Vtxr2SfT6/wCSvXXuNhrbmYDIV8dxL+6h2yfuKx6qcu42VEkIklQAANK7pK73Bv76XbD/AINh0fnehDoMB3Sl4LCP8R/skZvRp+Aj0FXqJndZSZCJmQiFKgABIANApZUUsDA6VPwE+hmWyleAoL7ml6iMPpZ8xPoZm8uVqNFfdU/VRX1ifsuQASoAAAAAQc70SXxvEfn1vXZ0Q53o7sxuJX4mt67KnVTe46Ieb3noiiSIqkkkIkCUADQIZJDA8q25mCyD6Zi/y6XpmZyvuZhNHfpWMf2aHpqe4rHqpvcbEiSESSoAAGnd0leBw36TH1Jmb0c+Yj0GH7o6+L0H+Kp+pMymjEvAoq9RM7rLzKUVNFKIqlQIJAkAGgUsqKWBr2lvzFTxWZ/CK1OmvsR9CNf0vfgJ+K/QbFRXex8Vegr6xP2egAJUAAAAAIOdZM7Y/Ffpdb12dFOcZc/6xxa/FVPSbOqm9ujopmTHciJGKESiESjAJIJNAhkkAeNfczC6N/SMb/kf/QzVfczC6M/P43xqK7J+83HqpvcbCiSESYoAAGp90b6LSfJiafqzL/RR+B8pY90f6HF8mIo+0u9EX4I29JnbPFCKygmqSSQSBIANApZUUyMGuaX/ADE+hmyxNZ0v+Zfk9Js6L+sTO6kAEqAAAAAEHN8KrZjjP0iTOkHOkrZljF97frSZs6qb3HQqTul0EzLfATvFFxMlSEVFKJAkkgk0CGSQB419zMPowvCY1/ewX7P/ACZevuZidFvlYx/fpdUI+83HqpvcZ5EkIkxQAANW7oy+Iv8AOo+seuiMu8tzIp7oS+IVOapSf7aPHRidox6Db1E/LaigqKSapJJBIEggk0ClkkSMo1zSz5pL7cPWRsxrWlG2NNctWkv20bKX9Ymd1IAJUAAAAAIOd4vZmmLXPTfXCLOiHO822ZtiOeNF/u4o2dVN+G7Za+9LyRjctnsRkyVKUSQSBIAABghgeOI3MxWim7FP8VLsp0zJ4p96+gxmiHzVd8uJqdigvYVj1U3uM6iSESYoAAGu6er+r8RzcE/3kCw0Yl3kOhGU01jfAYnxIvqnF+wwei8/Bx6EbfxT8t2juKWU4eV0VyRKglEIASAABSyopkKNf0i+Vh1y4mh/EibIjWs9d62EXLiaPZJP2Gyor4iZ3UgAxQAAAAAg51pM9XNXz0aT6tnsOinMdPK6hmtC/wDawsX1VJovGb2nL4blls9iMzTldGvZVWTjG3IjM0pHPpS6sQUqZNwKgQAJIYIbAtcdK0ZdBjtC3fDN8tev2Ta9hcZzW1aU3zMsO53U18voz+tUxMl0cPUS7Ei5+Cfs2VEkIklQAAMPpZG+Bxf5M31K/sNT0Rq+Dj0I3LSKN8Hi1+Gr+pI53oJjFKlDoRWt4o+zpGFmXhjMLPYXsJkLetiCNYlMCQQSAKJlRRUYGuZvP43gY8tddkW/YbSjSMxxV81y6ny1Kza5o0ajv12N3ReU1InHupABKgAAAABByPuw1uDx+BqLVfgZRactXZrt7G9h1w4p3fsVweJwEmlKLpVLx6JLd1nXw693PTn5N64bJkOeRSjGop05WTtJcT3NPjXObfg8dCaupJ+U4VkNaOtGKpNNtW1JOMeltt2N9yqqpX1HrKO+UKsZRT5G3a3lN83i1zjOP6T4/Jer26LGsuVFaqrlNWoUpNKylK6urVKe1c1pl3Tpy+rU60/RI823XbYOEROujCJS+rV81v2kOb4oVn/hftY21m3VXKi3r46Ed7RgsTinH5UKqXLLg4+mZqGc6YUIzVGN8RVk7KlSqObb5NWEWu0rHnplulxpvpjTcamGouUqjVpShFyUE+OXJ0M2ruYwtlOBX3c311Jv2nL82xk6dDETlhaOGbpyklJa0m0m1KULtJqy3tvmR1PubL+qMu58LTfnK/tPZ5sccfFjJ24eO5ZZ23psqJIRJ5HoAABZ5pG9CuuWjVXXFnDNB81cE4uOsoN3lCSdo33uO9Lnsd2x6vSqr7ufqs+VskxqlKSlTjOUZN349re6zW3eenwzGyzJw8vul3i+hcrzunNK0kr8uwzlOvHlRx/JcXHVUmuCu7RVSsoOT+zF+03PBJuy75O19VygnbmTaZx8njuF5i8PJMo3NVlyorVRcprdOjLfq1H0Th7JlxCEl/Zqdd/9xx26M7rocIjCXl9Wr5Iv3nnVqSSvwdbzY+2Q9wzk8QlvaMLnekdHD05TqSSilv8AdymDzbPqVGLlVkqS+3VhBvoUW2alVzz4WnKhhOHpp7atZyVO641OSXZFnXx4+6ozy1F1o1mvwvPcLWtOMVDE6kZx1dnBvvtu3bfkOxI4xoXiXPP6EXGEdTBVpWhG13sjdve9ll5Ds6O/qvbM9Y/ER4N+3eXykAHmdgAAAABBxj/9AQvVy+LS2xq2b4mnHj4t52c533a8l4bB0sTFXlhqutLmp1LRm3zJqD5kmdvT/qTfzx/1z8n4tA0c1JWs1vtZ7+hp7ToOS5TT36ii3e8orUld79qs1c5VodkEKycpSlr60tbUm6bW262xavsszp+TaNyhFKnicZS51VjUfXVjM31GPtuk4ctow2VRirU51KXPFxm+m9SMj1WXVl8nFVP8dCjL1YxPHB5bWil8cr1OerSw769SlEv44et/fR8tBeyR5t29uupHgsvxHHinb7OGpp9tyJZLOXy8XipL6ijh4Lso63aXnAVf72K6KC/mInhKjt4epHl1KdJX86Mg1i6+h+En87TdfjtVqznG/iX1ewreX4bDQapQw+Gi1uhCFK/Va5eV8slLZLEYlq25OnC/PeNNPtMFmuh9GpGanPFTUt6nja8l5uvZdRWP7bTf9Ocd0bPqEYVKcZa1SSlFR1WntVr2drrnVzrmgtPVyvLVbV+JYV25L0ou3acSz3RWgsbSwmCS4apUhGcYW7yMna++6drt79kW2uM+hMLQVOnCnH5MIRhHoikl6D1eomscZty8XNteqJIRJ5XcAAHhil4Odt+pL0M+WMjcVUnOVoa07civt2PiV9/kZ9WHzJpho8sNmNTDS7ylw7nDZvpVNsGr8W3VuuOL5D1+mnumWP8Abj5eLK3rJcHCokmo1EmntSlZ8T5jdMFk1Ky2ONtyjOUUny6qduw0PItEqfeyjOvDkdLE1IrzVK3Ybxgsjqq2pjcbTXIvg81+8oyfaefy7mXFVhqxlnls9mpiK9PmUaMl+1Tb7SVl1fixcvLh6T9CRXSwVZL6TUfPOjSfqxRcQw9X++v/AJMfecu1rV5VWa24yuvEo4ePrU5FE9G6cvnamIrc8qvB/wAJRL5YWrx15W5qVNelMpWBqbb4nEPm1aCt0WpXDWOo6JYKm3OOGoa+91J01Ul507sxOlOY0KVN684pJWtHvrcz1U7eWxmMZo7CovCVsZLoxlWj/CcTR9M9DsDGFSvX2WW2pUqSm0uaU5N9R28M3lN1zz4nTE9yvHwxGeVp0k3CngaqU9lr8LS3NNrj7DtyOVdxHJXBYrFuLjGTVKhe22CtKTVm1v1U7bLp8h1VFeo/Up4vxiQAcXQAAAAAQU1IKScZJSi01KLV009jTXGisgDnuO7mkKdR1sC1S4+Ak2kuaE1tUfsteVLYZTLaValaNWnU2f2ktftjddbNuBeXkyymqiYSXcY7D4iL2XV+S6v2F4j0lFPY7PpVyj4ND6sPNRy0tUkCn4PH6seongI/Vj5qN5HnKquJ35ltfUYzM8HVrR1IN0ovfJPUfXa66NUzVhYTcK17RzRGhhJSqxUZVpNt1NXVtrb9VbXd8bbb6FsNhAKttu6ySToRIBjQAAUmD0p0Vw+PhFV42qQvwVaNteF9654vji9nQ7MzthY2Wy7jLN9ufYHRPEYR2p2rU19R6v7Ens8jkbJg67S8IpQ8aLiuuSVzO2Fjc8rn2zHGY9LWjUT3NPodz2SJnRi96i+mKZHwaH1Y+ajnqqVWKJTS3tLpdiVh4/Vj5qK400tyS6FY3kWlWbfyE2+LZs693aa7jtDliqinipOUVJSUPlWa+pfZB+dzNG3WFisbceZWWS9vHCYaFKEadOKhCKtGMdyR7IWFjGp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3825875" y="1989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9" name="AutoShape 18" descr="data:image/jpeg;base64,/9j/4AAQSkZJRgABAQAAAQABAAD/2wCEAAkGBxQSEBQUEhQUFRQUFRQUFBUUFBQUFBQUFBQWFhQUFBQYHCggGBolHBQUITEhJSkrLi4uFx8zODMsNygtLisBCgoKDg0OGhAQGy0kHyQsLC8sLCwsLCwsLCwsLCwsLCwsLCwsLCwsLCwsLCwsLCwsLCwsLCwsLCwsLCwsLCwsLP/AABEIALcBEwMBIgACEQEDEQH/xAAcAAAABwEBAAAAAAAAAAAAAAAAAQIDBAUGBwj/xABEEAABAwIDBQQGBgkDBAMAAAABAAIDBBEFEiEGEzFBUTJhcZEHFCKBobEjQlJywdEVM0NTgpKisvAWF9Jio+HxY3OT/8QAGQEAAwEBAQAAAAAAAAAAAAAAAAECAwQF/8QALBEAAgIBAwQCAQIHAQAAAAAAAAECEQMSITEEE0FRImEUgbEjQlJxkaHwMv/aAAwDAQACEQMRAD8AabQjolijVmI0rdrEsrPVEfqis90j3SQyq9VReqq33KG5QBUGkReqK53KG5QBTeqIeqq53KLcIApvVkXqyutwhuEgKT1buRGn7ld7kItwEAUZpkXqyvNyERgCAKI06QadXxpwkOpggZnpWAKJNM0LRT0AKr58Eug1hGL5Zn5K5o6Jh2IN7lY1mzfRVztmz1KC3jj4Y2a9qL1xqiVmEFnAqvbA69kxrDfBdGqZ3JcdQxQ4sOuOJTRw9wOhRYngZbesMR75pVScOkPBE6hkaEyOyyzdl6owWqge54KQ6Z4QDxSNES1Fos7664IevuQR22aCwRFoVD+kCnY8RTDQy33YQVX+kEaB9tnaBGlCNPhiUGJGQwI0rdp/IjyIAYEaPIn8iPIgCPu0N2pORHkQBF3aG7UvIhkSAibtFu1MyIt2gCGY0kxqdu0kxoGQTEiManbtJMaAIWRJLFMMaSY0gIZYklimmNIMaAIT41DqoLjQK3MaQY0FJ0Yqvw5xvoqSOANdYhdMkpwRwVPWYA1xvZB0wzJqmZkFvRMSPAPBaQ7O2Sf9PIot5I+yBRzstqFJqaZrm6J39A24J2WncxuiDG6lszMVGEG6bp8IN9QrGqqHj6pTMGIOv2ShG05zoj1WAA8lCOz62NM7MNQnDEqObusxB2fSDgJW3dGkGJA+66MV+gigtnukEE9xm7ASgEoNSg1BkJDUoBKyo7IATlR2S7IwEAIsjyqnxrGtxyKzk+29uRU6karDNq0jd5UMqwVFt2CfaBC1mEYyycXaU7JljlHlFllQypYR2QQN5URanbIZUAM5UktT5aisgCOWKnxfFBDxV+WKBX4U2XtC6C4ab+RmhtU1SaHH2yOspR2Wi6BVdVSw07+QKW50OGJr4t2aQAFFkVXDjcQHEKbRYnHKbNKZzOLQ8WJJYpRaklqYiI5iTu05NM1vE2TfrTPtBACTGm3wgp9krXcCE3LO0GxIQBDloWnkoxwtnRWRnb1CIEHgUFamQG0wbwRGJTnMTZYgkguiTRjU9zE25iAIW7QUrIggDXgJQCMJuWoa3tOA8UCHLIwFH9fj+0PNMVWNQsaSXjTvQFMsbIWWLHpDgLsoUDGttC4Wi0spcki445Nm3q6WN/asqKr2agkOllzap2oqHHVxHglx7SygaF11Lf0dcMeVLZnRoNi4RyCucPwRkPZFlyuk2xqA4agrqWBYlvYml3EjqrRjmWRL5MtAxHZGCjTOcQUkvHULJ7UVVQx30Y0WPqMcqeBdY+9Q5I6o9JOStG02o2h3PstOqy/+qpxyWYrJJZDdziSrjAa4M0labdbaJcnXDpoxj8o7lg7bSUclp8G2nY+O7zY96yeI4rT8mjyVE6cPJtcDyRqpGcunhJ1ujpdVtXCL+0Fj8TqYqiS5d8Vl5XHhZQnMcHcwjnkqGF43cdzc0+z+9HsPun6ShNG7M4myz+EYnJALhxPcSlYrtJJPo5unNCa8BPVN6ZcGul2zjbogzbWPmVm8FwYVI00KlSbDSF3HRO3ZE+nxR/mBtHjImtu3a9yrm09Tb6y0mG7Dhjg46kLWQ0DWgCwVUZrLjiqqzmlKaqM31Kg1+Iyl/tOt3Lq89GMpsAsRiGzL3vJtz0SZrhcJvhIzEuJyAaPVvsvizy+znXRT7MO+yq6KlNNKCbhEB9RiSjao6c03SS1Z+j2rjNgVYNx6I8x5qrPP0snFibc1IhxOJ5s1wKkuCBEfKgnbIJiNMsB6S6WQljmPLfA2XQgEzV0DJe2L2SZpilGMrkcTh3rQAXuPvTE1G997udr3ldsbgMH2AnG4NCPqBTpOz8jD/ScRwrApHOs1pJ6rQw7HznkuqQ4fG3stAUlrE2rM/wAtr/ykcpZsNKeIHkomO4PkG7aLHmV2OyjT4ZG83c0EpU/BUeqUpfxFt9bHBY8Ekab3urOnqaqIWY74Lrz9nID9VR5Nk4Tw0U1I17vTS5TOa4btRV7wBxuLi4XV6CpzsB7lAotkYY3ZgLnvV1FTBvALQ4Mkot/ERJC1w1AKrX7PQuNy0eSuwxHkSoUcklwzk3pCwbdkOiFuqydJNINHDRd1xnCGTss/QdeCzE+zlFH26iJv3pWj8VLTO/DmxuPzbs5dUse4mw0Wi2b2fM7Lk2V5WNwuMkOqASPsCR/xaCCmqXavD6f9Vv3+EeX+8hEV7Ncmb4/w7v7RPh2GHMpx2wMR1PFQJvSewdinefvva3+26qar0n1DiQyKJg7y55/BVSOd5OoZZ4lshFECXSWHS6hYfh1G49oG3esZi2OT1BJlfp0aMoUBshHBxHv/ACRp9Ft5JcyOz4TDTR9h4CuvXIgLmRo8SAvPmc37TvMq1wzZ6oqWbxgBYDlzPeALjlqUNpLc53it22dkm2gpW9qeIfxhQKjbOjb+1zfdBcuPYnQOgkMb8hcADdjg5tj3jmiifcBNblR6eLe7Ooz+kKmHZbI7+G3zVRiPpJsPooNeryLfBZuuw0QzxMe7NHIGPDx9l/HyUHHqHczPj4hp9k9WnUHySUkzRYILgtKn0g1LuDY2+DSVQYjjE0xvI7yFkMGextRHvGhzMwDgeFjpf4o8eodxUSR8g67e9p1b8Ci96FVF9g2G76Frxa/A9bhOVWCODSTwHMLN4bNKCWxvLefctzgJkkpXMcbuPAlLSavO4pakqMjRVggkvcm3etdQ7aMdoQqyTZKUfVBUV2zz2/UI8E9REunjN2pI1v8AqiHqEFg5cIdc+y7yKCLMX032eggEoBFcDmqbabaJtJCXhokeBcMzZRYEXJdY249OSdo5YwlJ0kXgSrLk9V6T6k9iKBg788h+bVXVG31c/hM1n/1xMHxcCUzddNNnarJWVef6vaWrf2qqfwEjmD+iygfpSYXG9lyyWbIHPcczSedzyOqQ/wAZrlnomasjZ25GN+89rfmVWTbW0LONXB/DI1/9t1wZkAtwGncp2H4DUVV9xE5+Xjawa2/C73EC/ddD23Zf4q9nW5fSLh7eEznfdilPxLQFCn9KVIB9HHO/j9VjAD0OZ1/guUYphU1M7JPG6NxFwHDiOZa4aH3KJCdf84j/ANnyRzwOPTwvc6lP6VD9SlA73y/g1n4qun9JNY7sR07R3Ne8j3l4+SzmzGEirqWwGTdl7XFrsue5aM2UC41sCfcpbMA3GIRU9YCI3SNbmYSA9j/ZY9jumbLfpqpcknRusGJeB2q29xDjvsvc2KMD4tJ+KrKjaSsk7VVOe4SOYDfuZZN4rTOgqJYXfs5Hs15gE5Xe8WPvUGmmcx7Xt7UbmuaeQcwgj5BPlWjRY4LhIlvpKiQZnsqJANS5zZXjzIKg5B3Le7bY/VR1MckFRK2KaKKeJoPsjMLObY6HUX1+0qzamNs9LBXMa1rpXOiqGtFmmZl7PA5ZgCfJZxm9rXI0zLM71oMGwOGWnkqJp3Rsie1jg2IyO9oDKdDwJNuHJUH+f58VqvR9I188tNKMzKmIty3Lbvj9tgBHA9rVVkbUbQmUmMx0zS31V8r+Ocysa3pbKBr149yqnjVXuL4jA9m7io2QODtX7x8kmlwWm/8Amip5YHWBIIHInQG3G3VOF1uJrY0+zZYKGoe2mhlqIHsd9IwvJifpcC/EEFN4/Rtkoo6t0DaeXemIsa0sbI21w9rDwI4Jv0fYgYq1jb5WzB0Lj0Lh7DvEOA81KlrDVCSkrZQJ4XSGCd5AaHNNnRyHhY20Kyaanf6/oQYx4Wo2Oa2eGppZHFoc0TtIGYtMfasOellR1lHlijlDg4PL2kAH2XttdpPO4IN0rZ/EvVqiOSxcGk5wPrNIIcFrNao7EPkPFI6duX1eR8gscxezJrysoMTrEj3q4wOSA1TjLZsJzhocLgFxs29ugPHuVTVsDJCA4OAcQHDg5oNrhNPwUnRpHsNRQNLRmkpnFpA1O6fqD4Ao8cp3TQ0kmU7x7DG4W1du+DvJVFBWyQuzRPLXWsSOBHQjml1OLSyyNe95c5hGXlaxvoBwUaGnsXRTzMsfgtTUU8NZFDK+eOKRrN3IHcTl7JA8FU1NFLM9zmQv9ok2DTYHjxTsOydW79lb7xATlTp3TMm0hEFKyJzJWvD2NmyPsNMvJ3gQuwUdBG1oLBoQCPArmlPsHUEEOe1oOpAubrf4W2SKFkbjmLAG5utkLJFeTnzfKqLbKAkuaOgTIqLo94tVvuc1tCXUzPsjyQSsyCKDUP1cJa9wudCQPAHwWf2rp80YuOOZhv0cFsMZjtK7vsfMKhxiIOgcLEka+Wv4LzlszvwyqaZyPCaESzxwveIg9+7Ly3MGu1Au244mw96s6LZw/pJtHMXAbwsc5mhLQ0ua5t72uLearsXZlmeBpc5h/EL/ADuugYEfXn0NWP11PIIKnq5pa7dyfH+o9F1ZJNK/Ff78G8tjNYjs4KfFIqdwL4ZJIchJ1fE94BBItr2hoqTainayrqY4xlYyWRrALkNANgNVu8Ff65KI3H6ahrDJGebqYz2ey/8A0mx8MoWK2rbevq+JtPKT3DPxPdqEscm5U/QvohRPvrzIv/NqtZtLKY8Mw+JmjJWyyvA4PkDmdrrbOdPDoFj4CcvPQka8NfaHzPktXg1bFPR+p1DxE6N5kppndhpdfPHJ0abk34a9wvpPw/TEmObMyGspamil9osidUUpPGN8fFjTyabgW73LGEWseXH3cz5Ld4XFHhzZpnzwSTPifDBFA/e6yWvJI6ws0ZR8edllJaEbgSB2md0bmltstmhzCHX1Dhm5C2U8UocuuB0OYRWGnmimH7ORrzbiQ03c33i4962+0M8frUtHVOtA9wno6kdqmdN7XH90XZhblbpqOdwvuB/huND8QrfGMXNQynDmZXQRCEvzXdK1p9kkW0trzPFKULkmXV7l56SsPe2qikIGaohZny6gzRgMfl63Bjt4rFuBDiCCD0OhBGhv38FZzYvO6KKJ0hywEmE8HRk20DxrYWFhy06BN47UsmqHSsFhJlc4EcJHNG8tblvMxTgnFJMatI0NMyGsw6nZLUwwS00krAZTYuhfZwytGrrHKP4SmMZradlLDRwyula2YzzzBhaCSMuWNrujSfIddMvmH/n8gpEFJJIPo4pH/cY5w8wEtCT3YUiZtBRxxSR5A8Ncxr3MeQ5zMxPslwAFyzI61tM9lGw+vMMzJWAZ43hw1NjlPA9x4K5OzuJVGXeRzOAFhvpAA3hwD3XA0HAclNpfRrVutnfCz3uefg23xRqSVNkPJFcsjTbby3cYoKWIuJJLYAXEnUkucdeKp31wfS7l5JcyXeRni1rXtIlZ3C4YfNbem9Fw/aVDj3MYG/Ekq2pfRxSN7Qkf955HwbZRqxrgh5oI461wH+c+qU1pd2QXE/ZBPyXdKbZGkj7NPH4locfN11ZxUTWD2Who6AAJvP8ARn3fRwqmwWskZkbBKWFwdYtyjNa2b2rciptLsDWO4tYz7zxfyF12sxDuSS0Ke9LwQ8jZyyn9GchH0kzR3NaT8SVZwejaAdt8jz4ho+C3psm3SAcSFPck/JLmzNQbGUrOEQP3iXfNWMGERN7MbG+DQpzqlp4XPgCfkgM57MbvfolpkyXP2xjcAdEW7CkepTHk1vxRjCHHtP8AIWVLFInWiFJZR5ZmjmrcYOznc+JTgoIxwaPJUsJPcMqyqzOOUG3gp8QJVs+BvIBIMYXStlRk92QQ1EpZYgmBa7RxnM08LtI8jf8AFZ+WO7SCtdjkGaK/Npv7jofwWaEWq817M7I8HJtrKfK9p+8w/wAJuPmUWx+0RoZ95Yujc3LIwEAm2rSL8wfgStBtzhxObK1zj7LgGguPR1gFmaXZqrk7NPJ4uAZ/cQuqDjKFSOybT3flBUWNuhqvWYtH7yR+V3ZLZCSWOtx0PmFaYFjcDn1XrRcw1jnCQsYHMaxzXmwJddtpHNPA9kJdN6O6x1sxijHe8uPk0firem9FpP6yo9zI/wAS78ESljfkzc4+znkZsTpxtbqLH8nHyUgPHJdSpPRlSt7bpZPF4aP6QFc0mxNFHwp2H795Pf7ZKffiR3UjibZBcC9yfPXuVjT4dVSMLI4ZnMc5rrCJ2XMwODTmI0sHu58/Bd1pqCOMWjYxg6Ma1vyUgRKHn+iXm+jiNFsHWuv9EGC9wZJGDj3NJPLpzVzS+jOc/rJ4mdcjXyfE5V1hsSMNCl5ZC70qpHPqT0YwD9ZNM/ubkjHyJ+Kt6XYCiZ+xznq973fC9vgtZlsg5w6qNcn5JeST8lVSbP08f6uCJne2NgPna6sWQ2SXVbB9YX6c/JAVF+yx7v4SPibIpshy9ju7CGUBJEczuDAPvO/IFLGHSntPA+62/wASfwVLFIjWgnWCafMBzCkDBh9Z7z78v9tk6zCYhrkB7zqfMq1hYtZUPrm30N+5uvyQEz3dmN58Rb5q/bE0cAEapYULWzPimnd9VrfE3PkAnRhTz2pP5R+auHFJKtY4rwTrZVtwVn1nOPi4j5J5mHxN4MHldSyU2VVUKxJa0cguSYt6S6yCZ8ZipyASWnLJqwn2T2v8IK62R1XJNu9nRmIcS0tN2OtfM131bXH+BDOrpscZtp8+CH/u3VfuYP8Auf8AJF/u3Uc4IfN/5rOO2fF9JT/+ev8Acm37Pf8Ayf0c/wCZFnU+if8AT/3+TT/7tT86eL+Z4W42U2mjroc7fZkbpLHe5aeRHVp5Fceds6f3n9B/5KbglLLSzCWKQXGjgWkB7ebTrwPX3osyn0U62idrcU2VGp6nMApF1dHnWJIQRlBAGuDA4EHgRbzVVX4UGRAt4t7R63VszqEdYfo3eC4pwo6IyMs1idazwTm9aOJAHimjVs+rd33QT8lCgVY8Iz/6SxGm45JHdmJ3i6w+eqdFJOfsN83fkqWJ+idaDa1OZQjbhLj2pT/CAPndPMwePnmd4uNvLgrWFkuaIj5mN4uaPEom1YPZDnd7WkjzGitYaKNvZY0eACkABWsK8i1lMN67sxW+8WgfC5S20Ex4ua3wBcfO4+St7o7q1jiTrZVtwb7Ujz5D5C6dbg8Q4tzfeJd81PuhdUopCtjcVMxujWtHgAE4giVUIO6TdGiRQBEpJSrIiEUIQURSiEVk6AQUmyWUmydAIISSE5ZJsigGyFVY7gUdU0Ne5zcpuCy1/A3B0VuQkkJUVGbi7RjzsDDymlHuj/4pt+wEX76W3gz52WxIVPtHtFBRMD6h+XNo1oGZ7uuVo+fBGlHR+Xme2plENgIhf6aTXq1n5JLtgmfvn/yN+alUXpAw+XhUNYekodH8XC3xV5T1scovHIx46se13yRpQPqsy5bIUGGNZwJPin90pJCQVRyDG7RJ02QSA0Mb0c7GvbZwuD4j5JlqWCpaKsjxYbE3gxvvGvmpLYwOAARXRooLFhGkpQToLBdGiR2RQrDRoAI7IoAgjsjsjCYCbIWSrIWQAlHZHZCyAE2RWSrIWQISislIEIAbsiIThCIhMBshJKdISSEANEIiE4QklqAGikFQ8axqClDXVEjYw42bm5lVjdtaA8KqL3uAQUot8Ih7cbZNoGWa0yTuF2sAOUf9TzyHdzXBcYxOWpmdLO8vkdzPADk1o5AdF0nazG4Jal7mSxuFmgEEEaDksrUuhPHIfCyxlPej2MPQp41JS3aEQ4bTuiYYGNnflvI18xje13MNYLXHvUY0rWn2qSpiPJ0MjnEeGYfim5KOEnTTwKDYXgfR1Eg7s7gPgVmv7/uEulmvsuX4hVUkbJW1dSYXktDX6StcOF2S3BGh4J+L0nVLLaslHMSR5HfzMdY+SydVQzON3OLyOZcXH4oUOGEm7xYDl1P5LWF+7OTJirmNHQYfShIWg+p3vzEunuu1BU1NhE7mBzIzlI05aeCC1pmFYzvrUsJISgkc4aUESNACgjRBKCYwwjCJKCBBo0SUEAAI0EEACyFkaCAAggggArIJVkSAE2QsjQKAEkJJS0SAEFEUopJQAgpKUiIQBy/04Rk08R+y+/np+K4zZegvShQCWlsdNVyaDBTHfK4a9RdZze56nS45Sx2h1mEwNgY+GMVDiLvu/LY9LKEYxf2qE/wu/wDCfmw+UgWeGkfZu0+/VIEFUBpM7zB+awUH7/c2eGfoVJs/HJC+SMPhLBctktY+Busux5BBV3U0VS/R8jnDoTp5KJJgsg5K4prli7c/Rp27PVGVrxES1wBu2x0Kt9ndl3vdnmaQ1p0aRq49/cr3YCseaRjX8Wez5LWMkuuiMEtzj6jq8k1ol4ILKWwtZBWF0FepnCXASgiQUDFhGEEEAKCWESCAFBGEEEAKCNBBABhBBBMA0EEEABBBBAAQQQQAERQQQASCCCBCUkoIIGEQkkIIIAqdoMH9ZiyA21vdZCX0fycntRIKXFM6cXU5MaqLIdRsROOBZ5qK7ZKdo4N/mCCCWlHRHrsv0Rjs5OL3a3+YKHPhMo4t/qb+aNBQ4o6YdXNvejS7K0b2xaixv1C08MZQQW64R5OZ3kk/seyIIIJGZ//Z"/>
          <p:cNvSpPr>
            <a:spLocks noChangeAspect="1" noChangeArrowheads="1"/>
          </p:cNvSpPr>
          <p:nvPr/>
        </p:nvSpPr>
        <p:spPr bwMode="auto">
          <a:xfrm>
            <a:off x="3978275" y="2141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026" name="Picture 2" descr="http://images.sodahead.com/polls/0/0/1/6/8/0/9/1/3/5527364427_lisa_ye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170" y="1640556"/>
            <a:ext cx="3333750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romoldbooks.org/r/1/43-letterO-q75-292x2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1968874"/>
            <a:ext cx="3429372" cy="347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6" descr="data:image/png;base64,iVBORw0KGgoAAAANSUhEUgAAAQsAAAC9CAMAAACTb6i8AAAAA1BMVEX//wCKxvRFAAAASElEQVR4nO3BMQEAAADCoPVPbQlPoAAAAAAAAAAAAAAAAAAAAAAAAAAAAAAAAAAAAAAAAAAAAAAAAAAAAAAAAAAAAAAAAAD+BsXcAAGLPH6gAAAAAElFTkSuQmCC"/>
          <p:cNvSpPr>
            <a:spLocks noChangeAspect="1" noChangeArrowheads="1"/>
          </p:cNvSpPr>
          <p:nvPr/>
        </p:nvSpPr>
        <p:spPr bwMode="auto">
          <a:xfrm>
            <a:off x="4130675" y="2293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0" name="AutoShape 8" descr="data:image/png;base64,iVBORw0KGgoAAAANSUhEUgAAAQsAAAC9CAMAAACTb6i8AAAAA1BMVEX//wCKxvRFAAAASElEQVR4nO3BMQEAAADCoPVPbQlPoAAAAAAAAAAAAAAAAAAAAAAAAAAAAAAAAAAAAAAAAAAAAAAAAAAAAAAAAAAAAAAAAAD+BsXcAAGLPH6gAAAAAElFTkSuQmCC"/>
          <p:cNvSpPr>
            <a:spLocks noChangeAspect="1" noChangeArrowheads="1"/>
          </p:cNvSpPr>
          <p:nvPr/>
        </p:nvSpPr>
        <p:spPr bwMode="auto">
          <a:xfrm>
            <a:off x="4283075" y="2446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034" name="Picture 10" descr="http://upload.wikimedia.org/wikipedia/commons/thumb/1/11/F1_yellow_flag.svg/512px-F1_yellow_flag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520" y="1864196"/>
            <a:ext cx="56388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6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1500" dirty="0" smtClean="0"/>
              <a:t>Visual puzzles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199950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1494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3018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2215332" y="446808"/>
            <a:ext cx="798512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9600" dirty="0">
                <a:latin typeface="Comic Sans MS" pitchFamily="66" charset="0"/>
              </a:rPr>
              <a:t>Pancake</a:t>
            </a:r>
            <a:endParaRPr lang="ko-KR" altLang="en-US" sz="9600" dirty="0">
              <a:latin typeface="Comic Sans MS" pitchFamily="66" charset="0"/>
            </a:endParaRPr>
          </a:p>
        </p:txBody>
      </p:sp>
      <p:sp>
        <p:nvSpPr>
          <p:cNvPr id="2" name="AutoShape 2" descr="data:image/jpeg;base64,/9j/4AAQSkZJRgABAQAAAQABAAD/2wCEAAkGBxQSEhQUEhQVFRQVFRQVFBQXFRUUFRkUFBUXFxcWFRgYHCggGBolHBQUITEhJSksLi4uFx8zODMsNygtLiwBCgoKDg0OGhAQGywkICQsLCwsLCwsLCwsLCwsLCwsLCwsLCwsLCwsLCwsLCwsLCwsLCwsLCwsLCwsLSwsLCwsLP/AABEIALEBHAMBIgACEQEDEQH/xAAbAAABBQEBAAAAAAAAAAAAAAAEAAECAwUGB//EAD4QAAEDAgMFBQcCBQMEAwAAAAEAAhEDIQQxQQUSUWGBInGR0fAGEzJCobHBUuEzYnKCwhWy8RQjU6IkQ5L/xAAaAQADAQEBAQAAAAAAAAAAAAAAAQIDBAUG/8QAKhEAAwACAgIBBAEDBQAAAAAAAAECAxEhMQQSQSIyUWFxkeHwExQzUtH/2gAMAwEAAhEDEQA/APT06ZIFAEkkydADp0ydACTpk6QCSSSQAkkkkwEkkkgBJJJIAdJMkgCSSZOgBFJJJIBJJJIAhVdAJ4BZRqAXK08U2WkDgsPEt3oixFiDoeaTJZuYd28LWVgF1z1LFVAC1ru0TbuystHZtUuLg529EfukNM1FF5UN+Ei9MZUlKrLk0oEWq/C5oUFG0IAlAEdoU3OpuDXbpizokjndc3SwOIGeJJvbsiYXS161rLIc902AjvSb0MydqY2rJcG79I6NNwFZsvGCB7t0fyH7LLdVdhzIk0zYtz3fMKNTDtqxUoGHfMPML595bb9myEzraONBs7snmiwVxOG2yQdys2Oa26OIc0S07ze/7Lsx+fU8Wt/srejcToDD7RDvV/BGMeDkV6OPyMeT7WMmkkktQHSSSQAkkyYuSdKe2NJvokkmBTrOc+NvWynjpc6EkmlOtiBJJk6AEnTJIAdJJJADpJJIAjUyKHrYZrr5O4+fFFEKAbZJiAGYUg5NsZHkJyCq2dUNN7t+mbjjb6LSKYlToNA9faXBqDftB3ADxWmabTm0fZDvwDdEwM5+0HcvBRbtQ8B9UVW2ZOpQ3+mOGU+CQFjdq8W+BRVHaTDaY77LNbsx/M9B5q1mzHcPEhAGpWqw0kXt0XNlxky6DOhW3hsE9uoA4XKt/wChb6A8kC5OToYotPu6w7nH7KrF4J9I79E2zIGRRYrMrD3dcbr9Dx6qk0auHMfHT8YH5XzX7BldPGUq8NqANf8An8FSZRq0HS0l1PVhv1HFV1sNSr3b2amg8lDC4urRO7VG8zjqO9P+BGtSxDKw3qbodw1CvpY8sIFQbvB4y6oX/QPeObUpu3CbzH3C3KWzgW7tQ751MRP1Vzjr4NJxU/gnSxptI3gci2/0RzXqqlSDQA0AAZQprvx5skLTezdYfyT3lEkpkkVmt/Joscr4HBSlMnWZYpSKaEktAVVqDXZjqLHxQFXZ7hdlR3dJC1EoT5XQ9nPVsdXpGHGOG9BHjqp0vaB4+JgPdZblSmCIIBHAiQszE7GaZ3OydBmPMKllyL5H6432i7DbepOzlh4HzC0qdQOuCD3GVxeO2VWYJ3ZGu7fx1WczGuaey4tOhBhbx5jX3ImvEl8yz0hOuOwPtW5tqo3hxFneRXTbO2pSriabweIycO8LsjLF9M5LxVHaDITwnCkAtDIhCQsrIUXBIZDdBVNUQrwqqpUgVsKnKrapJgSSTSmJQA5SBVZKQKALHFQLk6bdQBygfTxDYNj9QfwqnYiphzDgX0zYTmEFisWHneDQI4Z9VF9Te1JPMz6C+cWN/J0x4dv7uC7Gik67C4Pzyy70Vs/EOcQ2oAYHxLJcCTBkdyO2W1wdczY3WswkdK8XHC/J0lPEQiqeJBzWPvqbKqrYeputfKksmnXIRdLFcVaonQYAkoB4U1QhQlCSdADJJ0kAKEi1IJwUARhSBU026noRGEBj9jUq3xsE/qHZd4jPqtGFB1QDmoppcspb+DjtpeyDwJouD/5Xdl3Q5H6LmjRfSqfMx7THBwK9RfWXD+0/axLuTWD/ANR5qJyKnwbzvqjQ2R7VvbArD3jf1Czx3jIrrcJtBlQSxwP36hec4DBVKhinTc/iQLDvOQW9V2FWos94D2m/E1pO8G8QdY4Lsx+Ta75RhlwY31wzsPfBRqVhBXHUdtOi5nnr1WjgsQ6pkZXbGWb6OK8VR2brHGJFwouQ7HNPZdLaosCDuh37oilSaAfePcHaDOy10YplbQpFZmLxrm/CCRxIM/RAnbbh8s9D5KSjogmhc0faMj5D4HyTt9qW6iEbGdCQnaFiUvaIOyA8VpYXFGpkG/8A6CACiFIIbE1nMEuaI/qBVQxk3j6oE2cE50GfKUzDmRykeUK/3cDLp5KlzBY/S1u5eDs94sbVBt9ef4KO2eTvGRob6G4+qzabpytz4960cA+5veMkE2uDTDk6pDlIFNGBaHQrW1EPvJwUwD2VyiqeLWQHq1lVGxNG5TrAq2FisqoqjiyFar8kNB8J1XTxAKuhUBGE8JOMKt1VRWSZ7Gk2WTCi6twVDnKsv4LmvyH8GixfktfUJVLqiuZhXHO33RdHCtbpJ4lSsOTJy+P5G7iTPpUXuyBjjkFQ32Zpmo6pVO+XOJDbho4TqfsuhBTOC7MWBQuOTGszf6K6LA0Q0AAZACB9FIlME5I1Wpmcp7S7DLJq0WktN3sAmJ+ZoGnEad2XLUcY+m4PpuIMzy68QvS620GtB1jXQLgKmG95UcKTDdxLWgZAn6BZf6kt/SzphPWqOk2J7X0zau0NJsXAS08JGi6DHupuoue0NNuzDgAZ/SVyuzfZMn+M4N/lb2ndTkPqs2o2rhXvY02GYza4cd3mF2Y/Kc/euDmvxpt/Q+QjHYp7AQKdZvBzRvjvgFYDtq1Hu3TiIJ+U/wDad03gulweKD7B5pk/K/tUz3HNvijKmyHnOD3kPHSQuubmluWcdRUPVI5elvhv/k/mdUd/g4qipg6pM2A4e8cLdZXTVcFVbZtJhH9IH2Ky8Rs6s6f/AI1KYtb7qidgNPClt98Hg2x+pAWrgMeacQWTwJn7IKjsSrABpUmxo2eM6rV2fs4tIMDeFmxkPNSPY+N2zvWLg48A2w6rV2fQJYDccoCrwOw275e6SSZPrRbrGgCAFSQtHlz3F2WfemB8fWSiag6hVGrOea8BI+g2XOdzgpqGKDXCY4eKCq4gXvf7/ugKtSeXrVWkSztmVArA5c5svau92XCHDwI4rZZVS9dGLQYHKQchmvVgemLReCnBVQcpAoEXBytZVQoKkCkPQfTetCk4gZrHw7rjvWj7xZZb9UOZ2y9z1EOJsFQ58ZpU6t5Cwxy75fRdNTx8h7MGfmPQIqnSDcgo4asHBWwu+McTzKOaqp9iTplTUxbW81dXM8tkqW+ghJ9YDMrJxG0jpZD02PqZC3E2HTiuWvN59ca2zZePxuno0K+0QMvqhW1H1DaT9ldR2cBdx3j4DwR9O1hkksOXI95Hpfhf5/6N3EfYt/szamyw4APJjMtFp4SeCLo0WsEMaGjl+eKueorqiFC0jF067EHLO9oNn+9Zviz2Ce9uo/PitBPVrtYJcQO9PtaYJtPaOE3OV1ZQ2lVpGGkFvAm0cuCv2gGGqRS7TeOgkmQOIHFDihe9+BWMupf0s7GppfUjUpbUc7IweE3RDHPOZKw3U7624I/CY8tzlw/9l6GLy/izhy+L8wa1LDzndGUqQGiowWJY/wCE94yI6IwLtTTW0cbTT0yYTqMpSqJPF342fwq6lYm0xwPl5IRszx5oqm4GB6leJrR7vZVMmDY8dD3Je7JsT15c0XugiCJ1CZ3PxUsFsFJiImRwPqVH31Rrt5jnAnMElwPQq4Hj0KkBCNj0G4Pb5FqrY/mbceGYW7h8W14lpBHEGVyNQHh680OKbmkOpuLDy/I1S0iXB3weptcuRwftE5kCs2R+tv5HkugwmPZUEscCOR+6GtGbk0g5SBQrXq1rkhaDMPmFotCy8Ke0FpvfuifDvXJnXs0kaRxtg2LqXjgmo1UO58pCy3leq0Zvk18LUIKOqY4AWWN/1AaFV7wu5Dj5cVz35Ve3pj5NJwJr2sOxGOJ16JqWFqPv8I4nPwVVCG5eK2cPUkKsfje73le/1/cmsyniEU0MCxt43jxN/AZBFpkgu6ImFqVo5qp09tjhJM54AkmyBxO1mNsO0UVkme2Cl10jSiUNiMbTp/E7pmViV9oVH2ndHAKujQvz4rjyecuoRvHj/wDZmmMe6pZg3R+o5+CDxuzapk72/wArg+EwUZhaMI5oVYauuaCtS/pONewixkHgQq21IOvcuyxGFZUEPaDz16HNc9tD2fcJLTvNzjJwA+66NDnIn2BHEDOCUwxAzBQ4qQb9EqtTl1S2zT1Re6s4GWWOcjL9lsYHbZFq0cnj/ILncNWOR6eSKDouNcxKvHlrG9pkZcU2tNHaNcCJBkHIjJSXJ4TaLqZ7Jtq05dOC26G2KThJdunUHNelj8ibX4PNyePc9cnh9Pepk/MziiCN4Ag8wgSx9OIJaOBuCe5Tp1iLxu3vHwnmOC84rB5bl+t/1NGhiyAQbgeKuNbezvwPrVBhwe3vTNBbnl9PFJo9SKT5C/e6ftZInQwOfBSw7pgGI04qVZh7xooKfAptFp6KrcnP/lTa0+rJhUMx6/b11AK3UJ8Mj6zU8HNJxc2JNpI06aqwAjPz8OSk1k6I2DCKXtA5n8VnZ/U28D+YH8LcwO0WVRLHAjl+QuY3bZZ6HMd6GrYFwIdTJaeUg55iM+4o0mQ4R6HhKlwisXiJyNguGwm2qjRu1O1IMPGcxqB+FXsn2hLam5U3gxxs52jj9h3+azeN72L1ejtd5I1Y79AhnVgBJNkHsfanvnVYAhpAB75t9PqlabWkTP5Nim3V1zoNB38VY+pKH3lNrlMY5haQVbp7YXRetHBVrwsqiIU3YqPhvzTrKo5ZPo64Rv1cS1uZCzq+19GhZhl2Z6K6lh5XLfl3XE8Gk4JnshUqPfmeinSw/AI6hg0bTogKJwVXLKeRLoBo4LijqeHAVoCcLsx4JkwrI2OGp0yeV1KTFsSSorYlrcz0QFbah+UQiqmewSb6Hx+xqVQk/ATnEQTxI8lylRhba50yy810dGuS4SZXOV6sE3m5yuM1n7Kjpxey4KquGObeoTUqxFpm8Tz5qbXRc5Hp1/dNiKRjebccZH1Ro238Mk48Z7vIqBfzHVV4bFz2XCOB07kR7gG6nof8nMV6QcBIDm6HXpqs2vs12dO4/Tqugr4feyO6f21GqG9yRnbmJIjidQibPnNo5epW3CPldN9Ae8flG0cYHiCDN5HlxWni8PvjtgOB6+BWPidlRJpO3Y0P7rdXL74OjFneP+AmmIuDb6o6lWtciDkfWqwKOMcw7tUbpy3r7pPPgVpUH6C/L/n7p1J6uPKrW0arhIg9DyVXu4/Cqw2InmMiDnb7I8UQYvIOXrisnwaghEHjzHrNW4cE5/a6uaWixI7vWRV1Kk2xJPI6HkeakeuCpmDmYzzUm4YNz/cease8DX8D/lVvqTl4pkg1eiNMz4H90JUoh0h2kg5fVaLqeoF0zsOHAHI8tbRfigewPGbSczDll3RYOFzuc1l+yu1alKvD4FKoYdOYOTT4wCtt1HT10WfitmB0kCCtE1rRGjvQ9W4WqHEhpBLbG+RXDYz2hfTotZuk1I3S7kNe9S9gMdUL6zagid17ekg/cLOsb9WzPR6CKBOZn7K+nhShsNiozuFt4R7XC3guT/bKn2N5Wimjg0bToAKwJ5Ws4Zkh22IBSUZTOqAZlbqTNsnKRcgK20AMkDVxRdmUO5QKWzTrY5rcroCvj3HWO5B1KsCSbcVz9T2sw4mKjX3gbh3idMgp3VFzCNvHY9lJjn1HBrGiXOJsFhH2uwpBcKzLaSJvlAzKy9sYmpjGBgbuU5kzBLoNpEWgic0JS9kWC9p4kCFczOuTVR+Tpdn7fbVuyY0JCeoOUrO2edzsOsBkOzA8NOa06T4tkhLRbSXRGkDcG86xHRO0kTw4fiyk50Eg2+k/uqi8i1yPWaQE/dDOFawjUN6yChzX3TcW108VaL5Zeu9CaCkzBdTdT7uHlwVlKsCOfCb9Dqugr4QFZGM2ZnZdWXxE+UeDU7BKlAHLsnut1abFDVKVu2It8QuPE3HWVe7eb8QkDx6HRTbUByM8Z0XHUVHZOmkYuLwUjIEFZc+6uMmzbgL5cV1VXDgzumDrb7jVZmLws/EIPH5Y4g+f7q4v4Kx5HL3L0Dtrg9puZA68itLDYvR9pi3PlzyWE+i6mZ0/HrRXYbFh0g6dCra2j1sHkq+HwzfNVmRBP81p7imqVIsZWTRrbhvJafm1HI+a0qIBGct0Occln66OzafRCobSSYyFhra/NM3EDIzHMW++atNAjS3jbhPr8pVKQGsza/HgUyCwPHDrzTtJnsgZ6+rFU70T9u7RTbUPrP6JaEEPaCIOf5QzxHxRna9j3p78Byz+o4q1gtlP4+qNCA61EO0HfqqsE12HqB+YiM4kFaBt05erKQbI7UR60T2Br7P2pTq/C6+rT8Q6LUo1yDYrg8TgyDvNJBF7G44Eclo7N24QQyrOkPiB/dwKlxvlGbWj0ChtS3aHVEM2kw8VxLNssfV9zTeC/d3jebAgfla1CVLdpkeiNyvtHRqBq4gnMoeow5k+ULPxO16bTDZqH+QS2eBdl90krvsEpXRouqrO2htylRs50u/8bBvvP9oy6rKxoxFb5txn6KZIce+pn4Qh8Hs73V2NAm7hukn65m3f35rRQkWpbJv2i/GU3sLPd03RBLu2RmZAsJy6qqh7PMbBaAT+oZn1ZarajHRBAOk2lXvMxB+p/CbNJ4A6LS2zrc8vFEG2cH6qxzJEiZ4JqLfHTmOSlDbKquHa/hY2NwQeSqpYjd7Lx/dGf7o2J5HhOfgq6tMVBBH5yV7ESc2BfL1knceoWfTxBpO3KvwH4XmT0Jj681oyAM7D7Ia0GyoNnu4HRMC4ZAxyaXDxCFx20GMmTfQLIq+0DptAHAtn6hL02J3o7lzVW9kotzFU5i9g8YzMRggVlYnZ8ZWXSEKt9MFRUKuxHJtllnC05jTOSOCseBF7jjH1I00W1iMEDksmrhSw9nw0XDl8X5klyZ9TCQLXb+nO2gaeHJYmM2YTdlncPvC6UG/A6jQ93AqFag19j5H1zXMqqHyTyjl8NjC07jxBiDORC0cNVLfhu06H7d6tx2z5EOG9wPzdyxXb9A3/AO5TykTvDv7lsnN9Hf4/mfFf1Oqw+J3rZg6cCND5on3Z0FvvyK53CYxpgzI0P4PMLQobVLTu1DLD80WjgVDnR6Kftyg04cxe/DhfQqIw5Gl+HmjKDhAiMrHORzlW7t87ZRwJ0tmFOw5BKTATcdLHqrW0IcPo6Ldx5ol7MvzHHJXUQDbskZcrZp7JAnMPUZhC1KRmW9W3A6LYrUMzoOeXGZOXrmhzhz3+rIAyzWPP8jihcQwOzPh+VuPwAfcfELW/IVLdlHI2P0KaYHN0cMWu36ZLHXAc0ied9dFvYKtixffa4T8zQTA07JCKZskZ8eEhW0g5pM3GuXim62L12B4nAVKjg41HP40yC1l4PZAsYg2dP4JuFxTGwx8gxk9pGXCyJbWBiA0jiM8lTXpsdZ7N682t/c05gqVX5H6lzAJ7NhnfLnIzTPf3HIgxeOJtyQh3qQES5vOZHMxmrjXDovzBGf7hJsaRW9m8TYG94t6KdjrHMfX/AJUngATN9e6Mxx7k9AgkDwInjr6lS2y9LRPDVAXbuTtLxPMIsUyTOsaaxNxzykejQ7DNm/EH90PiNrMptG8QSJuPVlSRD/RfXE9oG4s4RbvVFWsNXbrtDf68QsXE+0RmzYz7UxZYmL2vvGC6eWU3VKWS7SOkx+2aYG67dcSMtJ1n91zlb2geOwPhGW6ZMcOayHE1H7oIMRlz5nwWvg/ZWq4hxp9kxkZJ5AzBzWrcyuTkyeSkA/6gS6JzJkE37zOQ5raZ7L4p/aDBBuPnt3hbWB2HhiN17IIAkXkEdZ8OC1KGymNEU61VrRk0PsOSwvL+DlvNddHQlQckkvZIKKigkkgCDkBi0klLEYmNySGdPqnSXn+R2iV2LEZdFh4j5+4/7CkkubD9xnH3Iw9mfFW7x91r/wD1+CdJdV9ns+L/AMRp7A+HxW4cv7Uklz0db7KsRkzvH2U6P8V3f/gEkkC+A85Hr/tVVHLp+E6SZmNT+I9yvxmbe8/lJJJA+yFTXvUWf5eaZJQzRdAezdf6n/co12R9apJK32Sydb4Xf0v+yzcFp/d+Ukkn0OAx2SFw+bP6m/YJJKF2X8Ms2v8A4rkcZr1SSW66MK6Adrfwj61WDhsh0TpLfH9py5TU2T/FPcfsF6d7Hfwnd7v9xTJLn8jo8xdhG18j0VWgSSXLAl2f/9k="/>
          <p:cNvSpPr>
            <a:spLocks noChangeAspect="1" noChangeArrowheads="1"/>
          </p:cNvSpPr>
          <p:nvPr/>
        </p:nvSpPr>
        <p:spPr bwMode="auto">
          <a:xfrm>
            <a:off x="24542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2" descr="data:image/jpeg;base64,/9j/4AAQSkZJRgABAQAAAQABAAD/2wCEAAkGBxQTEhUUEhQWFRUXFxgXFxgYFhgVGhYYHBwXFxkaGBYcHCggGBwlHRgXIjEiJSkrLi4uGh8zODMsNygtLisBCgoKDQ0OFA8PFCwcFBwsLCwsLCwsLCwsLCwsKywsLCwsLCw3LCwsLCwsLCwsLCwsLCwrLCssNzcsLCw3NywsN//AABEIAOEA4QMBIgACEQEDEQH/xAAcAAABBQEBAQAAAAAAAAAAAAAAAwQFBgcCCAH/xABKEAACAAMEBwQGCAMGBAcBAAABAgADEQQSITEFBkFRYXGBEyKRoQcyUmKxwRQjQnKCstHwM6LhJENjksLxFjRzkxclU4Oz0uIV/8QAFgEBAQEAAAAAAAAAAAAAAAAAAAEC/8QAGREBAQEBAQEAAAAAAAAAAAAAAAERQTEC/9oADAMBAAIRAxEAPwDcYIIIAggggCCCCAII+MwAqTQbzFR0/r7Ik1WV9a9aVrRBxr9rkIC3wwt2mpEqvaTVFBUitTTkIyPTeu02dg7MFONxcBTc1MSN+e7KIR9NMdm0Ek0zFKUBypQU5QXGwT9dZKioVzQFjUBaDeRnjTLOGLa6ucpIUk91SatTe1KXfOnPCMpfTT0wNDvzJhFdNzAT3hXacSfzQGoztcrSZhlykSooWYoxVQcQK3xeYjYMszsrw+t9poxBSi1qxSi4Z43jgNpjNl0++1iRuBoP184XmawB1uMismHdbLAgjugbCBAXqz6+WhheuIVPqkD1hsIBZcP2KwpK9IU0NdZJRJyHelseV80bMZRUpenkfF2W8B3QwoqneVOLHj4UjuRLlMpCsZ01s2NAnLDuog9kVPM4wVfJPpBl1AmSXU8CDjuo13yrE1Y9arLMoO0CsfsuCh61w84x63yuzdZUuZ9YRUIveAXaXlmoVPCvEwjaJ4pSYtymO15Vd4ODSjyoOJygmPQCsDiMY+xh2jNYJ1n/AIcwpeGFTfRq4AhiCK5UvA44ARddAekJWolqW41D3hgMN64/ykwMXyCEbJakmqHlsrqcipqIWggggggCCCCAIIIIAggggCCCCAIIIIAiL09p6TZEvzmocbqjFm5D5w01t1olWKXVqNMb1ErifeO5Yw7TOmJlomGbOcknLluUbFEFTutmuU61td9WWDUIpoNwLn7R8uEVWdaqZmp3DIdYZz7V0H7xO+J/V3Ua1WujXexlH+8mAio9yX6zc8Ad8BCNat2EJCaSaCpO4YnwjY9D+jaxyqGYGtD73N1ektaCnBi0Wux2OVJW7Kly5S7kVUHgoEQYBI0Jan9SzWhv/ZmU8bsdzNV7aM7JaP8AsufgI36ZaVGZ8jHH01eP+UwHnS02ObL/AIkuZL++jJ8QIQWcd9fOPSYtyZXqc6j4xFaQ1ZsVoqXs8pmOboAj9XSjHqYowdZ5EOZOknX1Wp5/1i/aa9FYxayTiN0udiOQmKKjqp5xnultFTrM9y0SmlMcq0Kt91xVW6HnATOjtYGBNboY5sRUmmVaUvU5xIOxmELKAq2LzXYYcAgzbhgo45RSw0L2e1lMRWm6p+FaGAnp9kMu8JRDKDRkNSpO5WNbh3gVGwjGEZE8Fe6KgGjyq95DsKNXDhU8iI7s+kVmhVMzs5YGKLRb34swvBac4NIWOv1iVS76r0phtBU5pwPlgYKk9XNY5tlIdJhdduBFRumJwyJpVd22NX1V1tl2sBTSXOpilahuMtvtDbTPpjGCpOJNR3Jq+sDUK6jANliPezWu6oLnRluaURMk3lMtqlM2lsMaqMcs6YgjEVqQYj0pBFF1B13FoVZNodTNOCTBgJwpXZgr02ZHZtAvUVBBBBAEEEEAQQQQBBBBAERWsunUscgzXxOSLtZjkP1iSmzAqlmIAAJJOQAxJMYLrvrIbZaGav1Uuqyxw382zPQbICJ07pR58xp05rzN4cABsUbojbNZptomCXKUzJjYBR5ncAN5wEdWazTLRNWVKW87mijIcSTsUDEnYI2rVPVqXYZd1e9NYfWTKULHcPZQbB1OMRUXqj6P5VmuzLRdnT8CK4y5Z9xSO8w9o7sANtvtVtSWKuem0xHaR0rc7qYttO79/vdEQgLElsW21yHM7OUFxKPpSbMNJS0G8/vDrHwWVs5k1hyNP34Q1s9qdu5JxG1yKKPujbD6x2Mq14u7uRTPDHcKQErYpcu5ecnCtSargMakYbIS0dpGTOAZU7jGikk1O402VhjrShlWWbU4lCOV7u/OIrVp6WWWdxX8wgLDpq0S5YCotZjVpUm6AM2beMctviYixLLAXAXf2lFKcTdGAiO0/PPbPTYFXyr84uGq0i7Zpe9hePGuXlSB4ri6amS2uzkPAkFSfHOJNzJtMso6rMRs0YAjwO3zixzZSsKMAwOwio8Ig7Zq2tb0g9m244qfmPPlFTWWa3ejhpVZtivTEzMkmrqNvZnNxwPe4tlGfcv3zj0XJtTK3Zzluts3HkdsVLXvUZbRetFmAWfmy5LO57npk23I7CAyETCDVcDtG+JSxW9JpHa3jdyUk3ajGt0YE890RcwFSQQQQSCCKEEYEEbCIQnAjvrntHzgiyW6QJneSqkYo1KEHbh7Owg5w0lzCe8LonS6Blrg65gNw3E4g9YQsdvaYAoe4PtUAJPInLwh1a5Ne9LpfQUp7Q2ox4+RoYK5sc5ZffSvZ1JZTWssg1JG662Y2YEcds9H+uJtQMm0FRaFqQRgJqD7QGxhUVHI7cMLMy7Scvqn1wdlO6WI3jb7v3RDzRdsmWaYhlMAwLGQ5Aa41GopGRopNOBO6A9OQRCaoawLbbOJgoHHcmoDW5MABI5EEEHcRE3BBBBBAEEEEAQQRzMcKCSaAAkncBiYCgelvTxlyRZpZ700VfglcB+I+SnfGM2iZsH+5iY1r0ybTaJs4nBmITgowUeAHiYk/RpoPt7QZ7isuQQQNjTTio/CO9zuRFXLULVkWST2kwf2iaBe3y1zEsfE7zwAiZ0rbbgoMzt3CHE+eACx/e+KvPtgaYanAZ89g6ZnjBYdS1oLx54/HPP4fH5ZLOZ9M1lD+fieH7yhJrM89gCKS6AmuT1rhywqeg2mJ6VLCgKoAA3YQUpLUKKKKCJzRljui83rHyH6xH6Js19qnJfM7In4M1WNfv8Alm4inmIr2r7f2IcP1ix68isinL4iKtq239iPAH4wWOtNfxZnP/SsaHo1KSZY3Io8hGe6WH1j8/kI0SwmstD7i/ARUpeCCCCELZZEmrdcVHmOIOyIJ5byGuubyH1X+Tbj8YskJz5KupVhUHMQVkfpN1S7RTa5A+sUfWqB/EUfaHvDzGG6mUq23ZHpRpRlN2b4g+oT9objx/e2MX9IurP0Sfflj6iaSR7j5svI5iAo87uMCMVPXnE3o+1s9At0L1J8MAPOIuZKqCp6c4bWGfdah/T54wRPz1El6gfVucRsV9p4BhUHjTfHLyKCZJrSgvyjnQKQac1OHIiFZTGahQqUUilaivQCtIRdmdL2c2UcR7TLgejqQPxDdBVr1D1qNjnKzhRKdhKtO+XdrdcH2VLE/dNdkb4DHloTQGRwKy5ihW4kepUb2UlTzEbp6MNPi0WYyjg9mIlGpJLIALj1OJqAaneDAXKCCCCCCCCAIqnpM0r2FgmU9aZ9UPxVvfyhvGLXGS+mq31mSJNfVUzCOLGg/KfGAy+c2zP58o2/VzRv0SySpX26XpnGY2L86HAcFEZVqNYO3t0oEd1SZrckxH89wdY1vSk/Z05VzPQAmI1CE+2ChLUC07tdv9dvIiKpoWzNNtDAj6sG8W2HcOf6RP6Z0I8+zyynrqWN3KqtQgDiKZRC6vWk2csjqbpNThipyxEDVzGEFYQlT1YVUgjhD3Rsu9MUbK1PIYwFg0fIuIBtzPMw5ggisq9rgKyvD8yxUNXsLLNG4uPMxdtZJd5bu9WA57Io2rrMy2lbpHepyLd0joRWI1DzSq99un5RF40DNvWeUfcA8O78oqGl07/NR5Eg/ERNal20GW0o5qaj7p/r8YFWSCCCKyIIIIBvbrKJi0yOancdkVTWHRC2uzTJMwUY5e44yI67YucV3S1slraQl4XmUFh1uhvgILHmu1SWRmRhR0Yqw3MP35xHW1MQ2/PnGlelnQ/Z2hZ6iizhdbhMXb1EZ1NSoI6jnBKf6NtwoCzUG7fTliYfdpScrAUWatyuIo4xQ9aU8Ir+ip11qRYZ/elNXAjvLTGhWjDmaiCx8lya9rKyBW+nuq3eUj7rqf5YtXov06sq1SJjEhZ47BgKUvMaper7LK6/iisGaP7PMGRVUJ92YAMeThfGOZMs95Bg3cnIfZcgio4iYoP4og9SQQw0Dbu3s0mbUG/LVjQ1AaneFeBqOkP4qCCCCAIwD0o2y/pGfjgl1B0UVHjejf48063Tr9rtLb50zwvEQWLV6IrLjaJtMgktTzvM/wAJcWMTe1nMuy/d8Td/KrQx9GUsJYGf2psxv8oVP9JjrV60KAJkw3VLnE1zAw/MYixcXRhlh0qIZWyUr/xpdffXMfPpjElYtKSpopeVuKnEcxCk6yjNTWAq/wD/ABiDekTAeFbp5HYetOUO9HaTeQ9ZssnCnsnnuMPrRYxWpFDvGB8YTvuooe+vIXv8uTeXWGiWs+skhsyU+8PmKiF5mnJAFe0U8qk+AiszFlkVurTeKjyH6RFaU0iklRcUB2xGbXRvxPhFTFg01p+QtHnOJYp3VOLEb7oqYZWHT1lcFkmAVONRdNRgCQcesZhpnRdoZDaGFQzUBdit44/aod22giX1anyZtnYU78sqXUgYEEGlRmCD4GIq6W60S5y1lOrMlaqD3ruTd3PYD0iOsbukxXQ0YHp13iFJujZS2lFRApuFiQSCMaAg1wy84eKZfaCS5IcjuuB3WzN1tl+gJw2AwFv0VpNZw9lx6y/MbxD+KdI0fdYG+QRkVNPlElO0lcFWcgDaSB5xUxPMwGZpCEy2KOP73xWTpQt/DRm94ig/zNmOQMM7dbigvTXArkqVdjyy+GERZE7pLTJVGKUrTDnxMZBK0i62wzJrElmIcnaDgfDA9BFztGnJYHcR5x24YDCuOGJxGHGITX7RSJLlTroR3IBUYVF0k4bwaCvGGrfnE1rrYfpWjpm10HaD76Z/AxhU18iP3+6x6A1TtQnWcBsbyivE0KN5r5xhGkrKZU2bKJxlzJieBNPK7FZqJ9WZhviwaNuVBqSeJLU+QivWnYYltHTXIF27Tea/CCQ+SSTJnSvYYhT9686U5Er5QoJgLyZw+0Lp5Gs4flp1gsvdnMM76ym5srhThyZYbubkgf4c4LyCOT+SnSIrcPQ3bS1ieUxq0mc4/C9Jy+T06RfYyv0O2kLPtMraZcqYcdxeXl0EapFQQQQQBHmDTpPbza59o9fGPT8eYdYUpaJw3TZg/mgrS9UO7ohT7s9v55sdpZV+jqTXC82HOnyEJ6qG9odaexPH882HUrGyfhb8xiLDXR1vDkBZaoAtQR63VonbPb3UVrXnFR1fbvD/AKfwIixj1esFT0nSStg2B/fT4R26qftL1qv6/GIFDEzoazCaHUk1FKcM6/KCIrTZVFN01LEVplWKLaLQJk/vGi12+yP6RcNdbG8qWScthEUW0KhZSwWpWpBwxxzgq5aSPbWMpQBaC7xx7i9TTGPmrmoiyZJmTD21obvUBuSw2FAKVJoKYmuUGiZVmqiAgtTFLzENRSSCtbpiq2rT9snzmeRallKhISUHuABSVoVK3ZhN04GvhBKvGl9FiU6zkZmCEXheJIWoLAjIryApnjEHp20fSZgazqWmJgte5RhiCx9kEqcCchStYStdqmzGkvMZlLBC6oSoNbwoRnSstjjjR6HKFdESKWgqppdvUwqKCoAIqNhG3YICz2jSQlyg0zBj3TQFhepu3RGP2glCeiCcxBYlye4NyoBnw+ES+inYFwxBIYU7tB6qnIkw4tEtGYkqCxzpUfOArE6w2yaW7aaqpWgF7sgaEGoXOhAu57Tyh3Y9XVAAmOSqmoCgoM64Emt2tMBXLwnrNZCf4agcVAHi3+8SErQ21z8/M4eUCXERZuylALKlqKZACtNnw5RT9e7JPnEPcmMBuUmg5UjVZVhRdnj+mULqgGQA5CBrKvR1NN0qfss603VCuMOjRQ/STYwmkZxAwcI/MlaH4CN60tZEV0mBQGY0YgUvYGlfOMa9L0ulsln2pJ8mpBKzS0qMhlWHeiSaUBpDK0DOF9GJeFKkcjSKz1PCnbyak17wyrXANQ7sVB6RxNW8LQu8sw/FJ/WsJsoQySNkzmcUfbC01e/OAwJVQDuqGSsRpe/RHO/8yJ9uysD+EyXH/wAhjbIwj0Qzv7fIHtWeYx5BZK478R5Ru8VBBBBAEecdebPct1pX/GZujd4fGPR0YV6XLHct7tsmIj+AuH8tesFie9G7X9HlPZmTV/zUf/XDvQhvWUA5ioPM975xBeiK1YWmVuMuYONQyN4XU8Yn9Di7MnyjscsORJP5SkRYr+gjSYo++nXP/TFnl5HoflFXnDsp8z3Jgf8ACc/9UWiTnTfh+kFdpEzq5NpMp7QI65/IxDLDuxzbrK24g/rBFp0tYlnSnRhgQeh2GMUtNluzTUbSCecbhapoCFuGHXKMy05okkswxzJ5Znwz/wBoqR8lWl5VlEy7Vl7ovN2YJB2OVIxpt8YbNqzo62obXLnPKX+9C3aK2RDKQbjeWRoczGaS1nBk/RHRjsvYYgYgEbNmOPKHmqmjgslpoas13xZapTFVVMDUgAAY5wX1ZrfoKXKlJcIRZYAUEBqqMfHM1rtYmKlZdJy+1ZpxaXLLUDFZiq34wKCpYbcqb4sltlBrXLR77LcL0LMQSrbQTQxEa/yXYhJUpXmTQJaBgSpNGBvDIKA1cfYHGIJyXa1ly2KEm82BJLGgAqQTxwhTVyW0+cAxNxReYVOOwAnbUxF2qzGWBLJvXFVa7yFFT1NTFr1EkUlu/tNd6KP1MUqzqKYCPsEEGRBBBARmmz/DHv8A+lv1jGvTH/zEj/ov+YRsGmm+slLwdvygfOMY9L02tslj2ZPxavygvGZ2gZwro0j7WXGEbQ2cONGU249KwZ6lgys0kLQjtVyyFATDkEX5rnIIpPK7Mb5wjNzkhcKuaYUp3GAw4Vr0g0gKi0AbwvRZan8xUdYjS+ehuz1tqH2LNM8zJHzMbfGTehizn6Ramp3UlypaneSzs35V8I1mKgggggCMv9Nuj6pZ54yDNKb8QqvwaNQiC130X9JsU6WBVrt5B7y94AcTQjrAYl6PLd2Vvlg5TA0o827y/wAyqOsaHpFeytiP9mat0/eFB59zwMY6zFWDKaMCGU7mU1B6ERslumC2WJJ8sUJVZqjapA768x3hzERpFay2ak1H2OCjc9n74w80XNvS1r6y908129RQx9tBFpkU+0RUcHGfwhjomdRhXAPgeDj9cR0EFTxG3fCiRxL3QvJSueQxMEP3th7JQ2Sjx3eUII4NN5NB8YQYFiCfwDh7R+QjqWovcErU+8f0FfEQEPp3UtJ/elUVvZOAP3T9nllyhPQ+qFpCYzUQq1VUkEkjJiRUZ5CH1q0m7sJckEkmgpmeXCJjR+rD+tOnMDuQ5fiP6RUVY2G3tPJ2qCgdgAAK4kVArXhE9o7Rayjedr804Fjs4KInLVZDLUUYsMiTSvkIok+ZMFveW7HsZuzcQgIunYcIixJads/eJ9oA9RgflE7qNNBkMu1XNeRAI+fhEPaAShVjVkxB2smVee/iBvj5qra+ytF0nuzO7+LNT8R1gVfIIIIrIgghOfNCKWbJQSekBBW2ZetD7kVV6+sfzDwjC/SPa79vnmuCXJfIgY/GNpkTbstpr7b0xvMx530lau0eZMP947P4nDypEWoadt5w90aSBgpblT5mGMwZCJrRcsgDAU5/KkVmentmvGcK4UlsaZ0JIUHn63hHAetP8Sa1Puhi58Ulr4x3KmEGfNA9UBF4lQWPm1OZhzZbJRkUCvZpgMzX1UpxN1/ERGmyeh+xXLG8w/3s5jXglJZ/nVz1i9RHau6NFmssmSP7uWqni1O8erVPWJGKgggggCCCCA88ekDQv0W2TUAojHtJf3WzHQ1HSJ30UaY/iWRzvmyq7v7xR1o3Vt0XL0r6v/SLL2yCsyRVhTahpfHSlehjELLankzUnS8HlsGWu/Ig8CCVPAmCtWaX9HtBl5I/elncd3y/y74LTZaNeA7r50+w+w/vhD+cJekLIsyUaEi8h2o4wKnkQQfGFJUh0VXv0O2mF45ZHAGuYiK6sisQpIIJw4EjaOG2HxljL7Ixb3jsHL+kLylelXNW2bhwEcTCAKnIeZgEZzkZeu2A4f0EQ+krUSRIlVY1oSM2Y7PHPwhfTFu7JK/3j4L7i/r8+UJau2Kg7Vsz6vAb+Z/ecBbdXNBizrVqGaw7x3e6OHxiZiP0db73db1th3/1iQisuXUEUORiia26OKsHXMUIPLEeOI8IvsMtLWITZZG3ZBYqFmtHay1mJ6wxpv8AaWI62y7pBXL1lOWGzqI5sMwyJ5ltgrmo3Btvjn1iTtVnrVd9WTn9pfn4xGlr0FpET5Qb7QwcbmH659YkYzXQulDZptcbhwccN44iNHkzldQykFSKgjaIrDuILWK03ishc2oz8F2DqfhxiS0nblkyy7clHtHYIrujlY3pr4s5r0/SCxAekrSfYWF1U0aZSUu/HMjkAT0MYRa2yA/Yi7+k7Tnb2rs1NZciq8C59Y9BQdWEUNzU1glcykq0Tlms5UFjMa6ASRgMBjnSsMLHJNKgBjuJp8ol5FnLMksqqqxq4GJKLia4UFTdXrAhWxWf6uSpHrHtCBuBD4c5jSwOAEXD0Z6GM+1IzYqrGe5zFBQSEG7EK/IcYrTEsxPtm4DkFlrevNwxL0PvIdkblqJob6PZgWFHm0dhSlB9labKA1psLEbIirJBBBFQQQQQBBBBAfCK5x5/9ImrJsdpN0fUzSWl+7vXpX4R6BiH1q0BLttnaS+eaN7LjI8th4QGH6haz/Q5xSaaWeae/wD4b4ATOVAA3AA/Zx1vSUhihuUOIamw4U6gg0PQ7McK0to55E15U1broaEH94xcfR3rmJV2y2lqS8pUw5S9glsdi7jsyypQq+aPtmF1sNgrmp9k/I7RDuaAAXfBEBbwxqYWnWJWrhQ7DTyI2rw2bIhtJyZhkzJONWWg+Ix+0pyr4xFVOXajbLXjgpOXsoNnh5mL0nDKKIlgmWdTPXMA044beEWHRmmGKKZyXagG8tSuO/aOsBPqYlLHpOmD+P6xDyZoYVBBG8GsKiCLQrAioNRH2K7Insvqmnw8IkJOlPaHUfpFMV/XPQ97vrgcwdxGP75mGGirV20uhwdT4MIulpdJqFbw4Vwx6xRZ1gmSZ3aS1LI2DBcacaZ0iLHzSdkvd5Rnnw3/AKR3oHSNoldyUAynGjA0HEEHCJlJoUVO3GnGGZW+/cUBs60pTixG2KHk6U09labTu50JpyA2RCa/6yCx2c3KdrM7kobjtYj2VGPgNsTGltJy7JIabOaiqMTtZsgANrE5CMC1k05Mtc5p0zCuCLWolpsUbztJ2ngBBEVOPEniTUk5kk7THyzy6n9/vfH1UvH4/pD6RKxyrXcKwQ4sksDG9QdKfCJGxISC+RmiibLkoYljuJBrwvIDmYbydHy7wRVVai9Na7S6m4n3qEUzIDc4tOg9CTLXN7NFwNC9clQGoDU2Y3iB6xN3KhEVNejnVsT5gmuPqpdKClAaYqtN2RPAKDGvw00Vo9JEpZaZDMnNjtY8Sf3SHcVBBBBAEEEEAQQQQBBBBAU30h6mC2y+0l0FoQd0/wDqKKm4eOdDxptjBbTIKsVcFWFQQRuwOEeqi0UX0gaipbB2smiWgdFmcG3N73Q7KBQdSNfms1JFqvPIyV8WeVwIzdPMbKjAa3Zp0uciupWZLajKymoI3qwjzlbLK8p2lzVKupoQcCDuMPtXtZLRYmrIfuk1aW1Wltxu17re8KHfXKCt10loIuPqHA9xvlv6xWJdmnWU0ZTd3GpHQ7IX1b9I9ln0Wafo03c57hPuzcBnsa6eEXgTwwowDqd9DWCqfJmy2YFRcr6xDXCONMmEPrdaBIlmY8wFRTNak12C6RU9Ik5+hbO+IBQ8IjdIarlkZUmih3jcajCuOIEQ180VpRZ6lpd0gGh73XYCPPYYeCZgTRaDPv8A/wCYiNB6rzLKhRGQXmLNdBW8xwqQKDIAdIkRouZSheg4f7wHRtQ9oDkCadTQeUJPaTTu5bGO2Fk0Qv2mJ/fSHRVJYvGgCjNiAFHwUQEbJsbOamoG85nkuzmYNM6Xs9hk35rBFyAzeY25Rmzfs0EVXWb0oSJVUsgFome3iJS8b2cz8OHvCMq0rpKdaZhmz5hmOcBX1VHsouSjgOtTjBLT/WrWabbpt9+7LWvZSq1CDKrH7TkZnZkOME2cdEwqiAEfupioJEqhHKJGx2Vwa36ljRVuitfvbANpplDeyy2JxVTuxOPSkX7U/U2ZaSGPdTJplMKZ3UB9bll7WQBKZavaAmT2EqTiT3mdsq7ZjcBko4DdG06uaCl2SUJcvE5u5zdtpP6Q40RouXZ5YlyhQZk7WO9jtMPYFogggggggggCCCCAIIIID4TCbtHbQi8AlMmQzn2mkLToi7TWAgNbdDSbWv1guzAKLMX1hwPtLwPSkZFprQ02zNRhVdjDEHrsPAxsNtrFd0gtagioOYO2Cay2sSGidP2my/8ALznlr7NQyf8AbaqjoKxI6T0IpJKd3hmv9IrtokMh7wPxHjBdX7R/patK/wAeRKmjepaSaca3wT4ROWf0vWY+vInry7Nx+cHyjIVflHN6kBtX/ivYfZtHLs1/+8NJ/pcs/wDd2ee3Ps0Hk5PlGOkVj6mG2BrQ9I+la1vhJkypI3sWmt09UA9DFO0vpW0Wk1tM55u5SaIOSABRzpWGJm7BHLPxgOqR9MINOA4x8M2pxNOWfhALrTZidsP9G6NmTD3cRXaMB1+UNbGgrl4xZ7A5oIJq1ar6vWeXRpp7RsMPs9fa5YDgc40WzaSFABQAYADAAcBGX2KYYsNgnGBq+yrZWHST4q1lnGJSRNMFTSvHcMJbw5R4BaCPgMfYAggggCCCCAI5KR1BAN3kQ1nWOsSUEBXbRouuyIq1aArsi6lRHwyhAZja9Vicog7bqg52Rs5swhNrEu6CY8+W3URzkKdIiZ2ploX1a+EelG0ap2CEm0Om4QMeZH1ZtQ2VhE6AtXsx6cbQabhHB0AnsjwgY8yf8P2ncY7XVqecwY9LHV5PZHhHz/h6X7I8IGPOMvVSac6w/s2qTDZHoEaAT2R4R2NBJ7IgYxKy6tMNhiYsugmGyNYXQybhCi6KXdAxnVl0O26Jmy6OI2RcBo5d0dixCBiAs9lMSEmVEkLKI7EiCmstYcKIUEqOgsALHUEEAQQQQBBBBAEEEEAQQQQBBBBAEEEEAQQQQBBBBAEEEEAQQQQBBBBAEEEEAQQQQBBBBAEEEEAQQQQH/9k="/>
          <p:cNvSpPr>
            <a:spLocks noChangeAspect="1" noChangeArrowheads="1"/>
          </p:cNvSpPr>
          <p:nvPr/>
        </p:nvSpPr>
        <p:spPr bwMode="auto">
          <a:xfrm>
            <a:off x="2606675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" name="AutoShape 4" descr="data:image/jpeg;base64,/9j/4AAQSkZJRgABAQAAAQABAAD/2wCEAAkGBxQTEhUUEhQWFRUXFxgXFxgYFhgVGhYYHBwXFxkaGBYcHCggGBwlHRgXIjEiJSkrLi4uGh8zODMsNygtLisBCgoKDQ0OFA8PFCwcFBwsLCwsLCwsLCwsLCwsKywsLCwsLCw3LCwsLCwsLCwsLCwsLCwrLCssNzcsLCw3NywsN//AABEIAOEA4QMBIgACEQEDEQH/xAAcAAABBQEBAQAAAAAAAAAAAAAAAwQFBgcCCAH/xABKEAACAAMEBwQGCAMGBAcBAAABAgADEQQSITEFBkFRYXGBEyKRoQcyUmKxwRQjQnKCstHwM6LhJENjksLxFjRzkxclU4Oz0uIV/8QAFgEBAQEAAAAAAAAAAAAAAAAAAAEC/8QAGREBAQEBAQEAAAAAAAAAAAAAAAERQTEC/9oADAMBAAIRAxEAPwDcYIIIAggggCCCCAII+MwAqTQbzFR0/r7Ik1WV9a9aVrRBxr9rkIC3wwt2mpEqvaTVFBUitTTkIyPTeu02dg7MFONxcBTc1MSN+e7KIR9NMdm0Ek0zFKUBypQU5QXGwT9dZKioVzQFjUBaDeRnjTLOGLa6ucpIUk91SatTe1KXfOnPCMpfTT0wNDvzJhFdNzAT3hXacSfzQGoztcrSZhlykSooWYoxVQcQK3xeYjYMszsrw+t9poxBSi1qxSi4Z43jgNpjNl0++1iRuBoP184XmawB1uMismHdbLAgjugbCBAXqz6+WhheuIVPqkD1hsIBZcP2KwpK9IU0NdZJRJyHelseV80bMZRUpenkfF2W8B3QwoqneVOLHj4UjuRLlMpCsZ01s2NAnLDuog9kVPM4wVfJPpBl1AmSXU8CDjuo13yrE1Y9arLMoO0CsfsuCh61w84x63yuzdZUuZ9YRUIveAXaXlmoVPCvEwjaJ4pSYtymO15Vd4ODSjyoOJygmPQCsDiMY+xh2jNYJ1n/AIcwpeGFTfRq4AhiCK5UvA44ARddAekJWolqW41D3hgMN64/ykwMXyCEbJakmqHlsrqcipqIWggggggCCCCAIIIIAggggCCCCAIIIIAiL09p6TZEvzmocbqjFm5D5w01t1olWKXVqNMb1ErifeO5Yw7TOmJlomGbOcknLluUbFEFTutmuU61td9WWDUIpoNwLn7R8uEVWdaqZmp3DIdYZz7V0H7xO+J/V3Ua1WujXexlH+8mAio9yX6zc8Ad8BCNat2EJCaSaCpO4YnwjY9D+jaxyqGYGtD73N1ektaCnBi0Wux2OVJW7Kly5S7kVUHgoEQYBI0Jan9SzWhv/ZmU8bsdzNV7aM7JaP8AsufgI36ZaVGZ8jHH01eP+UwHnS02ObL/AIkuZL++jJ8QIQWcd9fOPSYtyZXqc6j4xFaQ1ZsVoqXs8pmOboAj9XSjHqYowdZ5EOZOknX1Wp5/1i/aa9FYxayTiN0udiOQmKKjqp5xnultFTrM9y0SmlMcq0Kt91xVW6HnATOjtYGBNboY5sRUmmVaUvU5xIOxmELKAq2LzXYYcAgzbhgo45RSw0L2e1lMRWm6p+FaGAnp9kMu8JRDKDRkNSpO5WNbh3gVGwjGEZE8Fe6KgGjyq95DsKNXDhU8iI7s+kVmhVMzs5YGKLRb34swvBac4NIWOv1iVS76r0phtBU5pwPlgYKk9XNY5tlIdJhdduBFRumJwyJpVd22NX1V1tl2sBTSXOpilahuMtvtDbTPpjGCpOJNR3Jq+sDUK6jANliPezWu6oLnRluaURMk3lMtqlM2lsMaqMcs6YgjEVqQYj0pBFF1B13FoVZNodTNOCTBgJwpXZgr02ZHZtAvUVBBBBAEEEEAQQQQBBBBAERWsunUscgzXxOSLtZjkP1iSmzAqlmIAAJJOQAxJMYLrvrIbZaGav1Uuqyxw382zPQbICJ07pR58xp05rzN4cABsUbojbNZptomCXKUzJjYBR5ncAN5wEdWazTLRNWVKW87mijIcSTsUDEnYI2rVPVqXYZd1e9NYfWTKULHcPZQbB1OMRUXqj6P5VmuzLRdnT8CK4y5Z9xSO8w9o7sANtvtVtSWKuem0xHaR0rc7qYttO79/vdEQgLElsW21yHM7OUFxKPpSbMNJS0G8/vDrHwWVs5k1hyNP34Q1s9qdu5JxG1yKKPujbD6x2Mq14u7uRTPDHcKQErYpcu5ecnCtSargMakYbIS0dpGTOAZU7jGikk1O402VhjrShlWWbU4lCOV7u/OIrVp6WWWdxX8wgLDpq0S5YCotZjVpUm6AM2beMctviYixLLAXAXf2lFKcTdGAiO0/PPbPTYFXyr84uGq0i7Zpe9hePGuXlSB4ri6amS2uzkPAkFSfHOJNzJtMso6rMRs0YAjwO3zixzZSsKMAwOwio8Ig7Zq2tb0g9m244qfmPPlFTWWa3ejhpVZtivTEzMkmrqNvZnNxwPe4tlGfcv3zj0XJtTK3Zzluts3HkdsVLXvUZbRetFmAWfmy5LO57npk23I7CAyETCDVcDtG+JSxW9JpHa3jdyUk3ajGt0YE890RcwFSQQQQSCCKEEYEEbCIQnAjvrntHzgiyW6QJneSqkYo1KEHbh7Owg5w0lzCe8LonS6Blrg65gNw3E4g9YQsdvaYAoe4PtUAJPInLwh1a5Ne9LpfQUp7Q2ox4+RoYK5sc5ZffSvZ1JZTWssg1JG662Y2YEcds9H+uJtQMm0FRaFqQRgJqD7QGxhUVHI7cMLMy7Scvqn1wdlO6WI3jb7v3RDzRdsmWaYhlMAwLGQ5Aa41GopGRopNOBO6A9OQRCaoawLbbOJgoHHcmoDW5MABI5EEEHcRE3BBBBBAEEEEAQQRzMcKCSaAAkncBiYCgelvTxlyRZpZ700VfglcB+I+SnfGM2iZsH+5iY1r0ybTaJs4nBmITgowUeAHiYk/RpoPt7QZ7isuQQQNjTTio/CO9zuRFXLULVkWST2kwf2iaBe3y1zEsfE7zwAiZ0rbbgoMzt3CHE+eACx/e+KvPtgaYanAZ89g6ZnjBYdS1oLx54/HPP4fH5ZLOZ9M1lD+fieH7yhJrM89gCKS6AmuT1rhywqeg2mJ6VLCgKoAA3YQUpLUKKKKCJzRljui83rHyH6xH6Js19qnJfM7In4M1WNfv8Alm4inmIr2r7f2IcP1ix68isinL4iKtq239iPAH4wWOtNfxZnP/SsaHo1KSZY3Io8hGe6WH1j8/kI0SwmstD7i/ARUpeCCCCELZZEmrdcVHmOIOyIJ5byGuubyH1X+Tbj8YskJz5KupVhUHMQVkfpN1S7RTa5A+sUfWqB/EUfaHvDzGG6mUq23ZHpRpRlN2b4g+oT9objx/e2MX9IurP0Sfflj6iaSR7j5svI5iAo87uMCMVPXnE3o+1s9At0L1J8MAPOIuZKqCp6c4bWGfdah/T54wRPz1El6gfVucRsV9p4BhUHjTfHLyKCZJrSgvyjnQKQac1OHIiFZTGahQqUUilaivQCtIRdmdL2c2UcR7TLgejqQPxDdBVr1D1qNjnKzhRKdhKtO+XdrdcH2VLE/dNdkb4DHloTQGRwKy5ihW4kepUb2UlTzEbp6MNPi0WYyjg9mIlGpJLIALj1OJqAaneDAXKCCCCCCCCAIqnpM0r2FgmU9aZ9UPxVvfyhvGLXGS+mq31mSJNfVUzCOLGg/KfGAy+c2zP58o2/VzRv0SySpX26XpnGY2L86HAcFEZVqNYO3t0oEd1SZrckxH89wdY1vSk/Z05VzPQAmI1CE+2ChLUC07tdv9dvIiKpoWzNNtDAj6sG8W2HcOf6RP6Z0I8+zyynrqWN3KqtQgDiKZRC6vWk2csjqbpNThipyxEDVzGEFYQlT1YVUgjhD3Rsu9MUbK1PIYwFg0fIuIBtzPMw5ggisq9rgKyvD8yxUNXsLLNG4uPMxdtZJd5bu9WA57Io2rrMy2lbpHepyLd0joRWI1DzSq99un5RF40DNvWeUfcA8O78oqGl07/NR5Eg/ERNal20GW0o5qaj7p/r8YFWSCCCKyIIIIBvbrKJi0yOancdkVTWHRC2uzTJMwUY5e44yI67YucV3S1slraQl4XmUFh1uhvgILHmu1SWRmRhR0Yqw3MP35xHW1MQ2/PnGlelnQ/Z2hZ6iizhdbhMXb1EZ1NSoI6jnBKf6NtwoCzUG7fTliYfdpScrAUWatyuIo4xQ9aU8Ir+ip11qRYZ/elNXAjvLTGhWjDmaiCx8lya9rKyBW+nuq3eUj7rqf5YtXov06sq1SJjEhZ47BgKUvMaper7LK6/iisGaP7PMGRVUJ92YAMeThfGOZMs95Bg3cnIfZcgio4iYoP4og9SQQw0Dbu3s0mbUG/LVjQ1AaneFeBqOkP4qCCCCAIwD0o2y/pGfjgl1B0UVHjejf48063Tr9rtLb50zwvEQWLV6IrLjaJtMgktTzvM/wAJcWMTe1nMuy/d8Td/KrQx9GUsJYGf2psxv8oVP9JjrV60KAJkw3VLnE1zAw/MYixcXRhlh0qIZWyUr/xpdffXMfPpjElYtKSpopeVuKnEcxCk6yjNTWAq/wD/ABiDekTAeFbp5HYetOUO9HaTeQ9ZssnCnsnnuMPrRYxWpFDvGB8YTvuooe+vIXv8uTeXWGiWs+skhsyU+8PmKiF5mnJAFe0U8qk+AiszFlkVurTeKjyH6RFaU0iklRcUB2xGbXRvxPhFTFg01p+QtHnOJYp3VOLEb7oqYZWHT1lcFkmAVONRdNRgCQcesZhpnRdoZDaGFQzUBdit44/aod22giX1anyZtnYU78sqXUgYEEGlRmCD4GIq6W60S5y1lOrMlaqD3ruTd3PYD0iOsbukxXQ0YHp13iFJujZS2lFRApuFiQSCMaAg1wy84eKZfaCS5IcjuuB3WzN1tl+gJw2AwFv0VpNZw9lx6y/MbxD+KdI0fdYG+QRkVNPlElO0lcFWcgDaSB5xUxPMwGZpCEy2KOP73xWTpQt/DRm94ig/zNmOQMM7dbigvTXArkqVdjyy+GERZE7pLTJVGKUrTDnxMZBK0i62wzJrElmIcnaDgfDA9BFztGnJYHcR5x24YDCuOGJxGHGITX7RSJLlTroR3IBUYVF0k4bwaCvGGrfnE1rrYfpWjpm10HaD76Z/AxhU18iP3+6x6A1TtQnWcBsbyivE0KN5r5xhGkrKZU2bKJxlzJieBNPK7FZqJ9WZhviwaNuVBqSeJLU+QivWnYYltHTXIF27Tea/CCQ+SSTJnSvYYhT9686U5Er5QoJgLyZw+0Lp5Gs4flp1gsvdnMM76ym5srhThyZYbubkgf4c4LyCOT+SnSIrcPQ3bS1ieUxq0mc4/C9Jy+T06RfYyv0O2kLPtMraZcqYcdxeXl0EapFQQQQQBHmDTpPbza59o9fGPT8eYdYUpaJw3TZg/mgrS9UO7ohT7s9v55sdpZV+jqTXC82HOnyEJ6qG9odaexPH882HUrGyfhb8xiLDXR1vDkBZaoAtQR63VonbPb3UVrXnFR1fbvD/AKfwIixj1esFT0nSStg2B/fT4R26qftL1qv6/GIFDEzoazCaHUk1FKcM6/KCIrTZVFN01LEVplWKLaLQJk/vGi12+yP6RcNdbG8qWScthEUW0KhZSwWpWpBwxxzgq5aSPbWMpQBaC7xx7i9TTGPmrmoiyZJmTD21obvUBuSw2FAKVJoKYmuUGiZVmqiAgtTFLzENRSSCtbpiq2rT9snzmeRallKhISUHuABSVoVK3ZhN04GvhBKvGl9FiU6zkZmCEXheJIWoLAjIryApnjEHp20fSZgazqWmJgte5RhiCx9kEqcCchStYStdqmzGkvMZlLBC6oSoNbwoRnSstjjjR6HKFdESKWgqppdvUwqKCoAIqNhG3YICz2jSQlyg0zBj3TQFhepu3RGP2glCeiCcxBYlye4NyoBnw+ES+inYFwxBIYU7tB6qnIkw4tEtGYkqCxzpUfOArE6w2yaW7aaqpWgF7sgaEGoXOhAu57Tyh3Y9XVAAmOSqmoCgoM64Emt2tMBXLwnrNZCf4agcVAHi3+8SErQ21z8/M4eUCXERZuylALKlqKZACtNnw5RT9e7JPnEPcmMBuUmg5UjVZVhRdnj+mULqgGQA5CBrKvR1NN0qfss603VCuMOjRQ/STYwmkZxAwcI/MlaH4CN60tZEV0mBQGY0YgUvYGlfOMa9L0ulsln2pJ8mpBKzS0qMhlWHeiSaUBpDK0DOF9GJeFKkcjSKz1PCnbyak17wyrXANQ7sVB6RxNW8LQu8sw/FJ/WsJsoQySNkzmcUfbC01e/OAwJVQDuqGSsRpe/RHO/8yJ9uysD+EyXH/wAhjbIwj0Qzv7fIHtWeYx5BZK478R5Ru8VBBBBAEecdebPct1pX/GZujd4fGPR0YV6XLHct7tsmIj+AuH8tesFie9G7X9HlPZmTV/zUf/XDvQhvWUA5ioPM975xBeiK1YWmVuMuYONQyN4XU8Yn9Di7MnyjscsORJP5SkRYr+gjSYo++nXP/TFnl5HoflFXnDsp8z3Jgf8ACc/9UWiTnTfh+kFdpEzq5NpMp7QI65/IxDLDuxzbrK24g/rBFp0tYlnSnRhgQeh2GMUtNluzTUbSCecbhapoCFuGHXKMy05okkswxzJ5Znwz/wBoqR8lWl5VlEy7Vl7ovN2YJB2OVIxpt8YbNqzo62obXLnPKX+9C3aK2RDKQbjeWRoczGaS1nBk/RHRjsvYYgYgEbNmOPKHmqmjgslpoas13xZapTFVVMDUgAAY5wX1ZrfoKXKlJcIRZYAUEBqqMfHM1rtYmKlZdJy+1ZpxaXLLUDFZiq34wKCpYbcqb4sltlBrXLR77LcL0LMQSrbQTQxEa/yXYhJUpXmTQJaBgSpNGBvDIKA1cfYHGIJyXa1ly2KEm82BJLGgAqQTxwhTVyW0+cAxNxReYVOOwAnbUxF2qzGWBLJvXFVa7yFFT1NTFr1EkUlu/tNd6KP1MUqzqKYCPsEEGRBBBARmmz/DHv8A+lv1jGvTH/zEj/ov+YRsGmm+slLwdvygfOMY9L02tslj2ZPxavygvGZ2gZwro0j7WXGEbQ2cONGU249KwZ6lgys0kLQjtVyyFATDkEX5rnIIpPK7Mb5wjNzkhcKuaYUp3GAw4Vr0g0gKi0AbwvRZan8xUdYjS+ehuz1tqH2LNM8zJHzMbfGTehizn6Ramp3UlypaneSzs35V8I1mKgggggCMv9Nuj6pZ54yDNKb8QqvwaNQiC130X9JsU6WBVrt5B7y94AcTQjrAYl6PLd2Vvlg5TA0o827y/wAyqOsaHpFeytiP9mat0/eFB59zwMY6zFWDKaMCGU7mU1B6ERslumC2WJJ8sUJVZqjapA768x3hzERpFay2ak1H2OCjc9n74w80XNvS1r6y908129RQx9tBFpkU+0RUcHGfwhjomdRhXAPgeDj9cR0EFTxG3fCiRxL3QvJSueQxMEP3th7JQ2Sjx3eUII4NN5NB8YQYFiCfwDh7R+QjqWovcErU+8f0FfEQEPp3UtJ/elUVvZOAP3T9nllyhPQ+qFpCYzUQq1VUkEkjJiRUZ5CH1q0m7sJckEkmgpmeXCJjR+rD+tOnMDuQ5fiP6RUVY2G3tPJ2qCgdgAAK4kVArXhE9o7Rayjedr804Fjs4KInLVZDLUUYsMiTSvkIok+ZMFveW7HsZuzcQgIunYcIixJads/eJ9oA9RgflE7qNNBkMu1XNeRAI+fhEPaAShVjVkxB2smVee/iBvj5qra+ytF0nuzO7+LNT8R1gVfIIIIrIgghOfNCKWbJQSekBBW2ZetD7kVV6+sfzDwjC/SPa79vnmuCXJfIgY/GNpkTbstpr7b0xvMx530lau0eZMP947P4nDypEWoadt5w90aSBgpblT5mGMwZCJrRcsgDAU5/KkVmentmvGcK4UlsaZ0JIUHn63hHAetP8Sa1Puhi58Ulr4x3KmEGfNA9UBF4lQWPm1OZhzZbJRkUCvZpgMzX1UpxN1/ERGmyeh+xXLG8w/3s5jXglJZ/nVz1i9RHau6NFmssmSP7uWqni1O8erVPWJGKgggggCCCCA88ekDQv0W2TUAojHtJf3WzHQ1HSJ30UaY/iWRzvmyq7v7xR1o3Vt0XL0r6v/SLL2yCsyRVhTahpfHSlehjELLankzUnS8HlsGWu/Ig8CCVPAmCtWaX9HtBl5I/elncd3y/y74LTZaNeA7r50+w+w/vhD+cJekLIsyUaEi8h2o4wKnkQQfGFJUh0VXv0O2mF45ZHAGuYiK6sisQpIIJw4EjaOG2HxljL7Ixb3jsHL+kLylelXNW2bhwEcTCAKnIeZgEZzkZeu2A4f0EQ+krUSRIlVY1oSM2Y7PHPwhfTFu7JK/3j4L7i/r8+UJau2Kg7Vsz6vAb+Z/ecBbdXNBizrVqGaw7x3e6OHxiZiP0db73db1th3/1iQisuXUEUORiia26OKsHXMUIPLEeOI8IvsMtLWITZZG3ZBYqFmtHay1mJ6wxpv8AaWI62y7pBXL1lOWGzqI5sMwyJ5ltgrmo3Btvjn1iTtVnrVd9WTn9pfn4xGlr0FpET5Qb7QwcbmH659YkYzXQulDZptcbhwccN44iNHkzldQykFSKgjaIrDuILWK03ishc2oz8F2DqfhxiS0nblkyy7clHtHYIrujlY3pr4s5r0/SCxAekrSfYWF1U0aZSUu/HMjkAT0MYRa2yA/Yi7+k7Tnb2rs1NZciq8C59Y9BQdWEUNzU1glcykq0Tlms5UFjMa6ASRgMBjnSsMLHJNKgBjuJp8ol5FnLMksqqqxq4GJKLia4UFTdXrAhWxWf6uSpHrHtCBuBD4c5jSwOAEXD0Z6GM+1IzYqrGe5zFBQSEG7EK/IcYrTEsxPtm4DkFlrevNwxL0PvIdkblqJob6PZgWFHm0dhSlB9labKA1psLEbIirJBBBFQQQQQBBBBAfCK5x5/9ImrJsdpN0fUzSWl+7vXpX4R6BiH1q0BLttnaS+eaN7LjI8th4QGH6haz/Q5xSaaWeae/wD4b4ATOVAA3AA/Zx1vSUhihuUOIamw4U6gg0PQ7McK0to55E15U1broaEH94xcfR3rmJV2y2lqS8pUw5S9glsdi7jsyypQq+aPtmF1sNgrmp9k/I7RDuaAAXfBEBbwxqYWnWJWrhQ7DTyI2rw2bIhtJyZhkzJONWWg+Ix+0pyr4xFVOXajbLXjgpOXsoNnh5mL0nDKKIlgmWdTPXMA044beEWHRmmGKKZyXagG8tSuO/aOsBPqYlLHpOmD+P6xDyZoYVBBG8GsKiCLQrAioNRH2K7Insvqmnw8IkJOlPaHUfpFMV/XPQ97vrgcwdxGP75mGGirV20uhwdT4MIulpdJqFbw4Vwx6xRZ1gmSZ3aS1LI2DBcacaZ0iLHzSdkvd5Rnnw3/AKR3oHSNoldyUAynGjA0HEEHCJlJoUVO3GnGGZW+/cUBs60pTixG2KHk6U09labTu50JpyA2RCa/6yCx2c3KdrM7kobjtYj2VGPgNsTGltJy7JIabOaiqMTtZsgANrE5CMC1k05Mtc5p0zCuCLWolpsUbztJ2ngBBEVOPEniTUk5kk7THyzy6n9/vfH1UvH4/pD6RKxyrXcKwQ4sksDG9QdKfCJGxISC+RmiibLkoYljuJBrwvIDmYbydHy7wRVVai9Na7S6m4n3qEUzIDc4tOg9CTLXN7NFwNC9clQGoDU2Y3iB6xN3KhEVNejnVsT5gmuPqpdKClAaYqtN2RPAKDGvw00Vo9JEpZaZDMnNjtY8Sf3SHcVBBBBAEEEEAQQQQBBBBAU30h6mC2y+0l0FoQd0/wDqKKm4eOdDxptjBbTIKsVcFWFQQRuwOEeqi0UX0gaipbB2smiWgdFmcG3N73Q7KBQdSNfms1JFqvPIyV8WeVwIzdPMbKjAa3Zp0uciupWZLajKymoI3qwjzlbLK8p2lzVKupoQcCDuMPtXtZLRYmrIfuk1aW1Wltxu17re8KHfXKCt10loIuPqHA9xvlv6xWJdmnWU0ZTd3GpHQ7IX1b9I9ln0Wafo03c57hPuzcBnsa6eEXgTwwowDqd9DWCqfJmy2YFRcr6xDXCONMmEPrdaBIlmY8wFRTNak12C6RU9Ik5+hbO+IBQ8IjdIarlkZUmih3jcajCuOIEQ180VpRZ6lpd0gGh73XYCPPYYeCZgTRaDPv8A/wCYiNB6rzLKhRGQXmLNdBW8xwqQKDIAdIkRouZSheg4f7wHRtQ9oDkCadTQeUJPaTTu5bGO2Fk0Qv2mJ/fSHRVJYvGgCjNiAFHwUQEbJsbOamoG85nkuzmYNM6Xs9hk35rBFyAzeY25Rmzfs0EVXWb0oSJVUsgFome3iJS8b2cz8OHvCMq0rpKdaZhmz5hmOcBX1VHsouSjgOtTjBLT/WrWabbpt9+7LWvZSq1CDKrH7TkZnZkOME2cdEwqiAEfupioJEqhHKJGx2Vwa36ljRVuitfvbANpplDeyy2JxVTuxOPSkX7U/U2ZaSGPdTJplMKZ3UB9bll7WQBKZavaAmT2EqTiT3mdsq7ZjcBko4DdG06uaCl2SUJcvE5u5zdtpP6Q40RouXZ5YlyhQZk7WO9jtMPYFogggggggggCCCCAIIIID4TCbtHbQi8AlMmQzn2mkLToi7TWAgNbdDSbWv1guzAKLMX1hwPtLwPSkZFprQ02zNRhVdjDEHrsPAxsNtrFd0gtagioOYO2Cay2sSGidP2my/8ALznlr7NQyf8AbaqjoKxI6T0IpJKd3hmv9IrtokMh7wPxHjBdX7R/patK/wAeRKmjepaSaca3wT4ROWf0vWY+vInry7Nx+cHyjIVflHN6kBtX/ivYfZtHLs1/+8NJ/pcs/wDd2ee3Ps0Hk5PlGOkVj6mG2BrQ9I+la1vhJkypI3sWmt09UA9DFO0vpW0Wk1tM55u5SaIOSABRzpWGJm7BHLPxgOqR9MINOA4x8M2pxNOWfhALrTZidsP9G6NmTD3cRXaMB1+UNbGgrl4xZ7A5oIJq1ar6vWeXRpp7RsMPs9fa5YDgc40WzaSFABQAYADAAcBGX2KYYsNgnGBq+yrZWHST4q1lnGJSRNMFTSvHcMJbw5R4BaCPgMfYAggggCCCCAI5KR1BAN3kQ1nWOsSUEBXbRouuyIq1aArsi6lRHwyhAZja9Vicog7bqg52Rs5swhNrEu6CY8+W3URzkKdIiZ2ploX1a+EelG0ap2CEm0Om4QMeZH1ZtQ2VhE6AtXsx6cbQabhHB0AnsjwgY8yf8P2ncY7XVqecwY9LHV5PZHhHz/h6X7I8IGPOMvVSac6w/s2qTDZHoEaAT2R4R2NBJ7IgYxKy6tMNhiYsugmGyNYXQybhCi6KXdAxnVl0O26Jmy6OI2RcBo5d0dixCBiAs9lMSEmVEkLKI7EiCmstYcKIUEqOgsALHUEEAQQQQBBBBAEEEEAQQQQBBBBAEEEEAQQQQBBBBAEEEEAQQQQBBBBAEEEEAQQQQBBBBAEEEEAQQQQH/9k="/>
          <p:cNvSpPr>
            <a:spLocks noChangeAspect="1" noChangeArrowheads="1"/>
          </p:cNvSpPr>
          <p:nvPr/>
        </p:nvSpPr>
        <p:spPr bwMode="auto">
          <a:xfrm>
            <a:off x="2759075" y="922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8194" name="Picture 2" descr="http://www.seriouseats.com/images/2013/12/20131202-gift-guide-pots-and-pans-all-clad-nonstick-skill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2708921"/>
            <a:ext cx="4273798" cy="197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upload.wikimedia.org/wikipedia/commons/7/7c/Chiffon_cake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688" y="1988840"/>
            <a:ext cx="3688682" cy="337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1.bp.blogspot.com/_8RpRyxxPDs8/TASssaLZoGI/AAAAAAAAAI4/SAIstG6Ze8c/s1600/IMG_09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066" y="1844825"/>
            <a:ext cx="6895326" cy="459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17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1494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3018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2215332" y="446808"/>
            <a:ext cx="798512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9600" dirty="0">
                <a:latin typeface="Comic Sans MS" pitchFamily="66" charset="0"/>
              </a:rPr>
              <a:t>Crossroad</a:t>
            </a:r>
            <a:endParaRPr lang="ko-KR" altLang="en-US" sz="9600" dirty="0">
              <a:latin typeface="Comic Sans MS" pitchFamily="66" charset="0"/>
            </a:endParaRPr>
          </a:p>
        </p:txBody>
      </p:sp>
      <p:pic>
        <p:nvPicPr>
          <p:cNvPr id="5122" name="Picture 2" descr="http://images.stockopedia.co.uk/published/the-golden-cross-does-it-really-wo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556792"/>
            <a:ext cx="3142848" cy="403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pixabay.com/static/uploads/photo/2013/11/28/10/36/road-220058_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629" y="1772816"/>
            <a:ext cx="535385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rjkeith.files.wordpress.com/2012/07/crossroad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140" y="1836620"/>
            <a:ext cx="7267277" cy="483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v3.co.uk/IMG/174/282174/wif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056" y="2301708"/>
            <a:ext cx="2311049" cy="191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타원 15"/>
          <p:cNvSpPr/>
          <p:nvPr/>
        </p:nvSpPr>
        <p:spPr>
          <a:xfrm>
            <a:off x="4439817" y="4149080"/>
            <a:ext cx="1508771" cy="12241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1494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3018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2215332" y="446808"/>
            <a:ext cx="798512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9600" dirty="0">
                <a:latin typeface="Comic Sans MS" pitchFamily="66" charset="0"/>
              </a:rPr>
              <a:t>Twilight</a:t>
            </a:r>
            <a:endParaRPr lang="ko-KR" altLang="en-US" sz="9600" dirty="0">
              <a:latin typeface="Comic Sans MS" pitchFamily="66" charset="0"/>
            </a:endParaRPr>
          </a:p>
        </p:txBody>
      </p:sp>
      <p:sp>
        <p:nvSpPr>
          <p:cNvPr id="2" name="AutoShape 2" descr="data:image/jpeg;base64,/9j/4AAQSkZJRgABAQAAAQABAAD/2wCEAAkGBxQSEhQUEhQVFRQVFRQVFBQXFRUUFRkUFBUXFxcWFRgYHCggGBolHBQUITEhJSksLi4uFx8zODMsNygtLiwBCgoKDg0OGhAQGywkICQsLCwsLCwsLCwsLCwsLCwsLCwsLCwsLCwsLCwsLCwsLCwsLCwsLCwsLCwsLSwsLCwsLP/AABEIALEBHAMBIgACEQEDEQH/xAAbAAABBQEBAAAAAAAAAAAAAAAEAAECAwUGB//EAD4QAAEDAgMFBQcCBQMEAwAAAAEAAhEDIQQxQQUSUWGBInGR0fAGEzJCobHBUuEzYnKCwhWy8RQjU6IkQ5L/xAAaAQADAQEBAQAAAAAAAAAAAAAAAQIDBAUG/8QAKhEAAwACAgIBBAEDBQAAAAAAAAECAxEhMQQSQSIyUWFxkeHwExQzUtH/2gAMAwEAAhEDEQA/APT06ZIFAEkkydADp0ydACTpk6QCSSSQAkkkkwEkkkgBJJJIAdJMkgCSSZOgBFJJJIBJJJIAhVdAJ4BZRqAXK08U2WkDgsPEt3oixFiDoeaTJZuYd28LWVgF1z1LFVAC1ru0TbuystHZtUuLg529EfukNM1FF5UN+Ei9MZUlKrLk0oEWq/C5oUFG0IAlAEdoU3OpuDXbpizokjndc3SwOIGeJJvbsiYXS161rLIc902AjvSb0MydqY2rJcG79I6NNwFZsvGCB7t0fyH7LLdVdhzIk0zYtz3fMKNTDtqxUoGHfMPML595bb9myEzraONBs7snmiwVxOG2yQdys2Oa26OIc0S07ze/7Lsx+fU8Wt/srejcToDD7RDvV/BGMeDkV6OPyMeT7WMmkkktQHSSSQAkkyYuSdKe2NJvokkmBTrOc+NvWynjpc6EkmlOtiBJJk6AEnTJIAdJJJADpJJIAjUyKHrYZrr5O4+fFFEKAbZJiAGYUg5NsZHkJyCq2dUNN7t+mbjjb6LSKYlToNA9faXBqDftB3ADxWmabTm0fZDvwDdEwM5+0HcvBRbtQ8B9UVW2ZOpQ3+mOGU+CQFjdq8W+BRVHaTDaY77LNbsx/M9B5q1mzHcPEhAGpWqw0kXt0XNlxky6DOhW3hsE9uoA4XKt/wChb6A8kC5OToYotPu6w7nH7KrF4J9I79E2zIGRRYrMrD3dcbr9Dx6qk0auHMfHT8YH5XzX7BldPGUq8NqANf8An8FSZRq0HS0l1PVhv1HFV1sNSr3b2amg8lDC4urRO7VG8zjqO9P+BGtSxDKw3qbodw1CvpY8sIFQbvB4y6oX/QPeObUpu3CbzH3C3KWzgW7tQ751MRP1Vzjr4NJxU/gnSxptI3gci2/0RzXqqlSDQA0AAZQprvx5skLTezdYfyT3lEkpkkVmt/Joscr4HBSlMnWZYpSKaEktAVVqDXZjqLHxQFXZ7hdlR3dJC1EoT5XQ9nPVsdXpGHGOG9BHjqp0vaB4+JgPdZblSmCIIBHAiQszE7GaZ3OydBmPMKllyL5H6432i7DbepOzlh4HzC0qdQOuCD3GVxeO2VWYJ3ZGu7fx1WczGuaey4tOhBhbx5jX3ImvEl8yz0hOuOwPtW5tqo3hxFneRXTbO2pSriabweIycO8LsjLF9M5LxVHaDITwnCkAtDIhCQsrIUXBIZDdBVNUQrwqqpUgVsKnKrapJgSSTSmJQA5SBVZKQKALHFQLk6bdQBygfTxDYNj9QfwqnYiphzDgX0zYTmEFisWHneDQI4Z9VF9Te1JPMz6C+cWN/J0x4dv7uC7Gik67C4Pzyy70Vs/EOcQ2oAYHxLJcCTBkdyO2W1wdczY3WswkdK8XHC/J0lPEQiqeJBzWPvqbKqrYeputfKksmnXIRdLFcVaonQYAkoB4U1QhQlCSdADJJ0kAKEi1IJwUARhSBU026noRGEBj9jUq3xsE/qHZd4jPqtGFB1QDmoppcspb+DjtpeyDwJouD/5Xdl3Q5H6LmjRfSqfMx7THBwK9RfWXD+0/axLuTWD/ANR5qJyKnwbzvqjQ2R7VvbArD3jf1Czx3jIrrcJtBlQSxwP36hec4DBVKhinTc/iQLDvOQW9V2FWos94D2m/E1pO8G8QdY4Lsx+Ta75RhlwY31wzsPfBRqVhBXHUdtOi5nnr1WjgsQ6pkZXbGWb6OK8VR2brHGJFwouQ7HNPZdLaosCDuh37oilSaAfePcHaDOy10YplbQpFZmLxrm/CCRxIM/RAnbbh8s9D5KSjogmhc0faMj5D4HyTt9qW6iEbGdCQnaFiUvaIOyA8VpYXFGpkG/8A6CACiFIIbE1nMEuaI/qBVQxk3j6oE2cE50GfKUzDmRykeUK/3cDLp5KlzBY/S1u5eDs94sbVBt9ef4KO2eTvGRob6G4+qzabpytz4960cA+5veMkE2uDTDk6pDlIFNGBaHQrW1EPvJwUwD2VyiqeLWQHq1lVGxNG5TrAq2FisqoqjiyFar8kNB8J1XTxAKuhUBGE8JOMKt1VRWSZ7Gk2WTCi6twVDnKsv4LmvyH8GixfktfUJVLqiuZhXHO33RdHCtbpJ4lSsOTJy+P5G7iTPpUXuyBjjkFQ32Zpmo6pVO+XOJDbho4TqfsuhBTOC7MWBQuOTGszf6K6LA0Q0AAZACB9FIlME5I1Wpmcp7S7DLJq0WktN3sAmJ+ZoGnEad2XLUcY+m4PpuIMzy68QvS620GtB1jXQLgKmG95UcKTDdxLWgZAn6BZf6kt/SzphPWqOk2J7X0zau0NJsXAS08JGi6DHupuoue0NNuzDgAZ/SVyuzfZMn+M4N/lb2ndTkPqs2o2rhXvY02GYza4cd3mF2Y/Kc/euDmvxpt/Q+QjHYp7AQKdZvBzRvjvgFYDtq1Hu3TiIJ+U/wDad03gulweKD7B5pk/K/tUz3HNvijKmyHnOD3kPHSQuubmluWcdRUPVI5elvhv/k/mdUd/g4qipg6pM2A4e8cLdZXTVcFVbZtJhH9IH2Ky8Rs6s6f/AI1KYtb7qidgNPClt98Hg2x+pAWrgMeacQWTwJn7IKjsSrABpUmxo2eM6rV2fs4tIMDeFmxkPNSPY+N2zvWLg48A2w6rV2fQJYDccoCrwOw275e6SSZPrRbrGgCAFSQtHlz3F2WfemB8fWSiag6hVGrOea8BI+g2XOdzgpqGKDXCY4eKCq4gXvf7/ugKtSeXrVWkSztmVArA5c5svau92XCHDwI4rZZVS9dGLQYHKQchmvVgemLReCnBVQcpAoEXBytZVQoKkCkPQfTetCk4gZrHw7rjvWj7xZZb9UOZ2y9z1EOJsFQ58ZpU6t5Cwxy75fRdNTx8h7MGfmPQIqnSDcgo4asHBWwu+McTzKOaqp9iTplTUxbW81dXM8tkqW+ghJ9YDMrJxG0jpZD02PqZC3E2HTiuWvN59ca2zZePxuno0K+0QMvqhW1H1DaT9ldR2cBdx3j4DwR9O1hkksOXI95Hpfhf5/6N3EfYt/szamyw4APJjMtFp4SeCLo0WsEMaGjl+eKueorqiFC0jF067EHLO9oNn+9Zviz2Ce9uo/PitBPVrtYJcQO9PtaYJtPaOE3OV1ZQ2lVpGGkFvAm0cuCv2gGGqRS7TeOgkmQOIHFDihe9+BWMupf0s7GppfUjUpbUc7IweE3RDHPOZKw3U7624I/CY8tzlw/9l6GLy/izhy+L8wa1LDzndGUqQGiowWJY/wCE94yI6IwLtTTW0cbTT0yYTqMpSqJPF342fwq6lYm0xwPl5IRszx5oqm4GB6leJrR7vZVMmDY8dD3Je7JsT15c0XugiCJ1CZ3PxUsFsFJiImRwPqVH31Rrt5jnAnMElwPQq4Hj0KkBCNj0G4Pb5FqrY/mbceGYW7h8W14lpBHEGVyNQHh680OKbmkOpuLDy/I1S0iXB3weptcuRwftE5kCs2R+tv5HkugwmPZUEscCOR+6GtGbk0g5SBQrXq1rkhaDMPmFotCy8Ke0FpvfuifDvXJnXs0kaRxtg2LqXjgmo1UO58pCy3leq0Zvk18LUIKOqY4AWWN/1AaFV7wu5Dj5cVz35Ve3pj5NJwJr2sOxGOJ16JqWFqPv8I4nPwVVCG5eK2cPUkKsfje73le/1/cmsyniEU0MCxt43jxN/AZBFpkgu6ImFqVo5qp09tjhJM54AkmyBxO1mNsO0UVkme2Cl10jSiUNiMbTp/E7pmViV9oVH2ndHAKujQvz4rjyecuoRvHj/wDZmmMe6pZg3R+o5+CDxuzapk72/wArg+EwUZhaMI5oVYauuaCtS/pONewixkHgQq21IOvcuyxGFZUEPaDz16HNc9tD2fcJLTvNzjJwA+66NDnIn2BHEDOCUwxAzBQ4qQb9EqtTl1S2zT1Re6s4GWWOcjL9lsYHbZFq0cnj/ILncNWOR6eSKDouNcxKvHlrG9pkZcU2tNHaNcCJBkHIjJSXJ4TaLqZ7Jtq05dOC26G2KThJdunUHNelj8ibX4PNyePc9cnh9Pepk/MziiCN4Ag8wgSx9OIJaOBuCe5Tp1iLxu3vHwnmOC84rB5bl+t/1NGhiyAQbgeKuNbezvwPrVBhwe3vTNBbnl9PFJo9SKT5C/e6ftZInQwOfBSw7pgGI04qVZh7xooKfAptFp6KrcnP/lTa0+rJhUMx6/b11AK3UJ8Mj6zU8HNJxc2JNpI06aqwAjPz8OSk1k6I2DCKXtA5n8VnZ/U28D+YH8LcwO0WVRLHAjl+QuY3bZZ6HMd6GrYFwIdTJaeUg55iM+4o0mQ4R6HhKlwisXiJyNguGwm2qjRu1O1IMPGcxqB+FXsn2hLam5U3gxxs52jj9h3+azeN72L1ejtd5I1Y79AhnVgBJNkHsfanvnVYAhpAB75t9PqlabWkTP5Nim3V1zoNB38VY+pKH3lNrlMY5haQVbp7YXRetHBVrwsqiIU3YqPhvzTrKo5ZPo64Rv1cS1uZCzq+19GhZhl2Z6K6lh5XLfl3XE8Gk4JnshUqPfmeinSw/AI6hg0bTogKJwVXLKeRLoBo4LijqeHAVoCcLsx4JkwrI2OGp0yeV1KTFsSSorYlrcz0QFbah+UQiqmewSb6Hx+xqVQk/ATnEQTxI8lylRhba50yy810dGuS4SZXOV6sE3m5yuM1n7Kjpxey4KquGObeoTUqxFpm8Tz5qbXRc5Hp1/dNiKRjebccZH1Ro238Mk48Z7vIqBfzHVV4bFz2XCOB07kR7gG6nof8nMV6QcBIDm6HXpqs2vs12dO4/Tqugr4feyO6f21GqG9yRnbmJIjidQibPnNo5epW3CPldN9Ae8flG0cYHiCDN5HlxWni8PvjtgOB6+BWPidlRJpO3Y0P7rdXL74OjFneP+AmmIuDb6o6lWtciDkfWqwKOMcw7tUbpy3r7pPPgVpUH6C/L/n7p1J6uPKrW0arhIg9DyVXu4/Cqw2InmMiDnb7I8UQYvIOXrisnwaghEHjzHrNW4cE5/a6uaWixI7vWRV1Kk2xJPI6HkeakeuCpmDmYzzUm4YNz/cease8DX8D/lVvqTl4pkg1eiNMz4H90JUoh0h2kg5fVaLqeoF0zsOHAHI8tbRfigewPGbSczDll3RYOFzuc1l+yu1alKvD4FKoYdOYOTT4wCtt1HT10WfitmB0kCCtE1rRGjvQ9W4WqHEhpBLbG+RXDYz2hfTotZuk1I3S7kNe9S9gMdUL6zagid17ekg/cLOsb9WzPR6CKBOZn7K+nhShsNiozuFt4R7XC3guT/bKn2N5Wimjg0bToAKwJ5Ws4Zkh22IBSUZTOqAZlbqTNsnKRcgK20AMkDVxRdmUO5QKWzTrY5rcroCvj3HWO5B1KsCSbcVz9T2sw4mKjX3gbh3idMgp3VFzCNvHY9lJjn1HBrGiXOJsFhH2uwpBcKzLaSJvlAzKy9sYmpjGBgbuU5kzBLoNpEWgic0JS9kWC9p4kCFczOuTVR+Tpdn7fbVuyY0JCeoOUrO2edzsOsBkOzA8NOa06T4tkhLRbSXRGkDcG86xHRO0kTw4fiyk50Eg2+k/uqi8i1yPWaQE/dDOFawjUN6yChzX3TcW108VaL5Zeu9CaCkzBdTdT7uHlwVlKsCOfCb9Dqugr4QFZGM2ZnZdWXxE+UeDU7BKlAHLsnut1abFDVKVu2It8QuPE3HWVe7eb8QkDx6HRTbUByM8Z0XHUVHZOmkYuLwUjIEFZc+6uMmzbgL5cV1VXDgzumDrb7jVZmLws/EIPH5Y4g+f7q4v4Kx5HL3L0Dtrg9puZA68itLDYvR9pi3PlzyWE+i6mZ0/HrRXYbFh0g6dCra2j1sHkq+HwzfNVmRBP81p7imqVIsZWTRrbhvJafm1HI+a0qIBGct0Occln66OzafRCobSSYyFhra/NM3EDIzHMW++atNAjS3jbhPr8pVKQGsza/HgUyCwPHDrzTtJnsgZ6+rFU70T9u7RTbUPrP6JaEEPaCIOf5QzxHxRna9j3p78Byz+o4q1gtlP4+qNCA61EO0HfqqsE12HqB+YiM4kFaBt05erKQbI7UR60T2Br7P2pTq/C6+rT8Q6LUo1yDYrg8TgyDvNJBF7G44Eclo7N24QQyrOkPiB/dwKlxvlGbWj0ChtS3aHVEM2kw8VxLNssfV9zTeC/d3jebAgfla1CVLdpkeiNyvtHRqBq4gnMoeow5k+ULPxO16bTDZqH+QS2eBdl90krvsEpXRouqrO2htylRs50u/8bBvvP9oy6rKxoxFb5txn6KZIce+pn4Qh8Hs73V2NAm7hukn65m3f35rRQkWpbJv2i/GU3sLPd03RBLu2RmZAsJy6qqh7PMbBaAT+oZn1ZarajHRBAOk2lXvMxB+p/CbNJ4A6LS2zrc8vFEG2cH6qxzJEiZ4JqLfHTmOSlDbKquHa/hY2NwQeSqpYjd7Lx/dGf7o2J5HhOfgq6tMVBBH5yV7ESc2BfL1knceoWfTxBpO3KvwH4XmT0Jj681oyAM7D7Ia0GyoNnu4HRMC4ZAxyaXDxCFx20GMmTfQLIq+0DptAHAtn6hL02J3o7lzVW9kotzFU5i9g8YzMRggVlYnZ8ZWXSEKt9MFRUKuxHJtllnC05jTOSOCseBF7jjH1I00W1iMEDksmrhSw9nw0XDl8X5klyZ9TCQLXb+nO2gaeHJYmM2YTdlncPvC6UG/A6jQ93AqFag19j5H1zXMqqHyTyjl8NjC07jxBiDORC0cNVLfhu06H7d6tx2z5EOG9wPzdyxXb9A3/AO5TykTvDv7lsnN9Hf4/mfFf1Oqw+J3rZg6cCND5on3Z0FvvyK53CYxpgzI0P4PMLQobVLTu1DLD80WjgVDnR6Kftyg04cxe/DhfQqIw5Gl+HmjKDhAiMrHORzlW7t87ZRwJ0tmFOw5BKTATcdLHqrW0IcPo6Ldx5ol7MvzHHJXUQDbskZcrZp7JAnMPUZhC1KRmW9W3A6LYrUMzoOeXGZOXrmhzhz3+rIAyzWPP8jihcQwOzPh+VuPwAfcfELW/IVLdlHI2P0KaYHN0cMWu36ZLHXAc0ied9dFvYKtixffa4T8zQTA07JCKZskZ8eEhW0g5pM3GuXim62L12B4nAVKjg41HP40yC1l4PZAsYg2dP4JuFxTGwx8gxk9pGXCyJbWBiA0jiM8lTXpsdZ7N682t/c05gqVX5H6lzAJ7NhnfLnIzTPf3HIgxeOJtyQh3qQES5vOZHMxmrjXDovzBGf7hJsaRW9m8TYG94t6KdjrHMfX/AJUngATN9e6Mxx7k9AgkDwInjr6lS2y9LRPDVAXbuTtLxPMIsUyTOsaaxNxzykejQ7DNm/EH90PiNrMptG8QSJuPVlSRD/RfXE9oG4s4RbvVFWsNXbrtDf68QsXE+0RmzYz7UxZYmL2vvGC6eWU3VKWS7SOkx+2aYG67dcSMtJ1n91zlb2geOwPhGW6ZMcOayHE1H7oIMRlz5nwWvg/ZWq4hxp9kxkZJ5AzBzWrcyuTkyeSkA/6gS6JzJkE37zOQ5raZ7L4p/aDBBuPnt3hbWB2HhiN17IIAkXkEdZ8OC1KGymNEU61VrRk0PsOSwvL+DlvNddHQlQckkvZIKKigkkgCDkBi0klLEYmNySGdPqnSXn+R2iV2LEZdFh4j5+4/7CkkubD9xnH3Iw9mfFW7x91r/wD1+CdJdV9ns+L/AMRp7A+HxW4cv7Uklz0db7KsRkzvH2U6P8V3f/gEkkC+A85Hr/tVVHLp+E6SZmNT+I9yvxmbe8/lJJJA+yFTXvUWf5eaZJQzRdAezdf6n/co12R9apJK32Sydb4Xf0v+yzcFp/d+Ukkn0OAx2SFw+bP6m/YJJKF2X8Ms2v8A4rkcZr1SSW66MK6Adrfwj61WDhsh0TpLfH9py5TU2T/FPcfsF6d7Hfwnd7v9xTJLn8jo8xdhG18j0VWgSSXLAl2f/9k="/>
          <p:cNvSpPr>
            <a:spLocks noChangeAspect="1" noChangeArrowheads="1"/>
          </p:cNvSpPr>
          <p:nvPr/>
        </p:nvSpPr>
        <p:spPr bwMode="auto">
          <a:xfrm>
            <a:off x="24542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2" descr="data:image/jpeg;base64,/9j/4AAQSkZJRgABAQAAAQABAAD/2wCEAAkGBxQTEhUUEhQWFRUXFxgXFxgYFhgVGhYYHBwXFxkaGBYcHCggGBwlHRgXIjEiJSkrLi4uGh8zODMsNygtLisBCgoKDQ0OFA8PFCwcFBwsLCwsLCwsLCwsLCwsKywsLCwsLCw3LCwsLCwsLCwsLCwsLCwrLCssNzcsLCw3NywsN//AABEIAOEA4QMBIgACEQEDEQH/xAAcAAABBQEBAQAAAAAAAAAAAAAAAwQFBgcCCAH/xABKEAACAAMEBwQGCAMGBAcBAAABAgADEQQSITEFBkFRYXGBEyKRoQcyUmKxwRQjQnKCstHwM6LhJENjksLxFjRzkxclU4Oz0uIV/8QAFgEBAQEAAAAAAAAAAAAAAAAAAAEC/8QAGREBAQEBAQEAAAAAAAAAAAAAAAERQTEC/9oADAMBAAIRAxEAPwDcYIIIAggggCCCCAII+MwAqTQbzFR0/r7Ik1WV9a9aVrRBxr9rkIC3wwt2mpEqvaTVFBUitTTkIyPTeu02dg7MFONxcBTc1MSN+e7KIR9NMdm0Ek0zFKUBypQU5QXGwT9dZKioVzQFjUBaDeRnjTLOGLa6ucpIUk91SatTe1KXfOnPCMpfTT0wNDvzJhFdNzAT3hXacSfzQGoztcrSZhlykSooWYoxVQcQK3xeYjYMszsrw+t9poxBSi1qxSi4Z43jgNpjNl0++1iRuBoP184XmawB1uMismHdbLAgjugbCBAXqz6+WhheuIVPqkD1hsIBZcP2KwpK9IU0NdZJRJyHelseV80bMZRUpenkfF2W8B3QwoqneVOLHj4UjuRLlMpCsZ01s2NAnLDuog9kVPM4wVfJPpBl1AmSXU8CDjuo13yrE1Y9arLMoO0CsfsuCh61w84x63yuzdZUuZ9YRUIveAXaXlmoVPCvEwjaJ4pSYtymO15Vd4ODSjyoOJygmPQCsDiMY+xh2jNYJ1n/AIcwpeGFTfRq4AhiCK5UvA44ARddAekJWolqW41D3hgMN64/ykwMXyCEbJakmqHlsrqcipqIWggggggCCCCAIIIIAggggCCCCAIIIIAiL09p6TZEvzmocbqjFm5D5w01t1olWKXVqNMb1ErifeO5Yw7TOmJlomGbOcknLluUbFEFTutmuU61td9WWDUIpoNwLn7R8uEVWdaqZmp3DIdYZz7V0H7xO+J/V3Ua1WujXexlH+8mAio9yX6zc8Ad8BCNat2EJCaSaCpO4YnwjY9D+jaxyqGYGtD73N1ektaCnBi0Wux2OVJW7Kly5S7kVUHgoEQYBI0Jan9SzWhv/ZmU8bsdzNV7aM7JaP8AsufgI36ZaVGZ8jHH01eP+UwHnS02ObL/AIkuZL++jJ8QIQWcd9fOPSYtyZXqc6j4xFaQ1ZsVoqXs8pmOboAj9XSjHqYowdZ5EOZOknX1Wp5/1i/aa9FYxayTiN0udiOQmKKjqp5xnultFTrM9y0SmlMcq0Kt91xVW6HnATOjtYGBNboY5sRUmmVaUvU5xIOxmELKAq2LzXYYcAgzbhgo45RSw0L2e1lMRWm6p+FaGAnp9kMu8JRDKDRkNSpO5WNbh3gVGwjGEZE8Fe6KgGjyq95DsKNXDhU8iI7s+kVmhVMzs5YGKLRb34swvBac4NIWOv1iVS76r0phtBU5pwPlgYKk9XNY5tlIdJhdduBFRumJwyJpVd22NX1V1tl2sBTSXOpilahuMtvtDbTPpjGCpOJNR3Jq+sDUK6jANliPezWu6oLnRluaURMk3lMtqlM2lsMaqMcs6YgjEVqQYj0pBFF1B13FoVZNodTNOCTBgJwpXZgr02ZHZtAvUVBBBBAEEEEAQQQQBBBBAERWsunUscgzXxOSLtZjkP1iSmzAqlmIAAJJOQAxJMYLrvrIbZaGav1Uuqyxw382zPQbICJ07pR58xp05rzN4cABsUbojbNZptomCXKUzJjYBR5ncAN5wEdWazTLRNWVKW87mijIcSTsUDEnYI2rVPVqXYZd1e9NYfWTKULHcPZQbB1OMRUXqj6P5VmuzLRdnT8CK4y5Z9xSO8w9o7sANtvtVtSWKuem0xHaR0rc7qYttO79/vdEQgLElsW21yHM7OUFxKPpSbMNJS0G8/vDrHwWVs5k1hyNP34Q1s9qdu5JxG1yKKPujbD6x2Mq14u7uRTPDHcKQErYpcu5ecnCtSargMakYbIS0dpGTOAZU7jGikk1O402VhjrShlWWbU4lCOV7u/OIrVp6WWWdxX8wgLDpq0S5YCotZjVpUm6AM2beMctviYixLLAXAXf2lFKcTdGAiO0/PPbPTYFXyr84uGq0i7Zpe9hePGuXlSB4ri6amS2uzkPAkFSfHOJNzJtMso6rMRs0YAjwO3zixzZSsKMAwOwio8Ig7Zq2tb0g9m244qfmPPlFTWWa3ejhpVZtivTEzMkmrqNvZnNxwPe4tlGfcv3zj0XJtTK3Zzluts3HkdsVLXvUZbRetFmAWfmy5LO57npk23I7CAyETCDVcDtG+JSxW9JpHa3jdyUk3ajGt0YE890RcwFSQQQQSCCKEEYEEbCIQnAjvrntHzgiyW6QJneSqkYo1KEHbh7Owg5w0lzCe8LonS6Blrg65gNw3E4g9YQsdvaYAoe4PtUAJPInLwh1a5Ne9LpfQUp7Q2ox4+RoYK5sc5ZffSvZ1JZTWssg1JG662Y2YEcds9H+uJtQMm0FRaFqQRgJqD7QGxhUVHI7cMLMy7Scvqn1wdlO6WI3jb7v3RDzRdsmWaYhlMAwLGQ5Aa41GopGRopNOBO6A9OQRCaoawLbbOJgoHHcmoDW5MABI5EEEHcRE3BBBBBAEEEEAQQRzMcKCSaAAkncBiYCgelvTxlyRZpZ700VfglcB+I+SnfGM2iZsH+5iY1r0ybTaJs4nBmITgowUeAHiYk/RpoPt7QZ7isuQQQNjTTio/CO9zuRFXLULVkWST2kwf2iaBe3y1zEsfE7zwAiZ0rbbgoMzt3CHE+eACx/e+KvPtgaYanAZ89g6ZnjBYdS1oLx54/HPP4fH5ZLOZ9M1lD+fieH7yhJrM89gCKS6AmuT1rhywqeg2mJ6VLCgKoAA3YQUpLUKKKKCJzRljui83rHyH6xH6Js19qnJfM7In4M1WNfv8Alm4inmIr2r7f2IcP1ix68isinL4iKtq239iPAH4wWOtNfxZnP/SsaHo1KSZY3Io8hGe6WH1j8/kI0SwmstD7i/ARUpeCCCCELZZEmrdcVHmOIOyIJ5byGuubyH1X+Tbj8YskJz5KupVhUHMQVkfpN1S7RTa5A+sUfWqB/EUfaHvDzGG6mUq23ZHpRpRlN2b4g+oT9objx/e2MX9IurP0Sfflj6iaSR7j5svI5iAo87uMCMVPXnE3o+1s9At0L1J8MAPOIuZKqCp6c4bWGfdah/T54wRPz1El6gfVucRsV9p4BhUHjTfHLyKCZJrSgvyjnQKQac1OHIiFZTGahQqUUilaivQCtIRdmdL2c2UcR7TLgejqQPxDdBVr1D1qNjnKzhRKdhKtO+XdrdcH2VLE/dNdkb4DHloTQGRwKy5ihW4kepUb2UlTzEbp6MNPi0WYyjg9mIlGpJLIALj1OJqAaneDAXKCCCCCCCCAIqnpM0r2FgmU9aZ9UPxVvfyhvGLXGS+mq31mSJNfVUzCOLGg/KfGAy+c2zP58o2/VzRv0SySpX26XpnGY2L86HAcFEZVqNYO3t0oEd1SZrckxH89wdY1vSk/Z05VzPQAmI1CE+2ChLUC07tdv9dvIiKpoWzNNtDAj6sG8W2HcOf6RP6Z0I8+zyynrqWN3KqtQgDiKZRC6vWk2csjqbpNThipyxEDVzGEFYQlT1YVUgjhD3Rsu9MUbK1PIYwFg0fIuIBtzPMw5ggisq9rgKyvD8yxUNXsLLNG4uPMxdtZJd5bu9WA57Io2rrMy2lbpHepyLd0joRWI1DzSq99un5RF40DNvWeUfcA8O78oqGl07/NR5Eg/ERNal20GW0o5qaj7p/r8YFWSCCCKyIIIIBvbrKJi0yOancdkVTWHRC2uzTJMwUY5e44yI67YucV3S1slraQl4XmUFh1uhvgILHmu1SWRmRhR0Yqw3MP35xHW1MQ2/PnGlelnQ/Z2hZ6iizhdbhMXb1EZ1NSoI6jnBKf6NtwoCzUG7fTliYfdpScrAUWatyuIo4xQ9aU8Ir+ip11qRYZ/elNXAjvLTGhWjDmaiCx8lya9rKyBW+nuq3eUj7rqf5YtXov06sq1SJjEhZ47BgKUvMaper7LK6/iisGaP7PMGRVUJ92YAMeThfGOZMs95Bg3cnIfZcgio4iYoP4og9SQQw0Dbu3s0mbUG/LVjQ1AaneFeBqOkP4qCCCCAIwD0o2y/pGfjgl1B0UVHjejf48063Tr9rtLb50zwvEQWLV6IrLjaJtMgktTzvM/wAJcWMTe1nMuy/d8Td/KrQx9GUsJYGf2psxv8oVP9JjrV60KAJkw3VLnE1zAw/MYixcXRhlh0qIZWyUr/xpdffXMfPpjElYtKSpopeVuKnEcxCk6yjNTWAq/wD/ABiDekTAeFbp5HYetOUO9HaTeQ9ZssnCnsnnuMPrRYxWpFDvGB8YTvuooe+vIXv8uTeXWGiWs+skhsyU+8PmKiF5mnJAFe0U8qk+AiszFlkVurTeKjyH6RFaU0iklRcUB2xGbXRvxPhFTFg01p+QtHnOJYp3VOLEb7oqYZWHT1lcFkmAVONRdNRgCQcesZhpnRdoZDaGFQzUBdit44/aod22giX1anyZtnYU78sqXUgYEEGlRmCD4GIq6W60S5y1lOrMlaqD3ruTd3PYD0iOsbukxXQ0YHp13iFJujZS2lFRApuFiQSCMaAg1wy84eKZfaCS5IcjuuB3WzN1tl+gJw2AwFv0VpNZw9lx6y/MbxD+KdI0fdYG+QRkVNPlElO0lcFWcgDaSB5xUxPMwGZpCEy2KOP73xWTpQt/DRm94ig/zNmOQMM7dbigvTXArkqVdjyy+GERZE7pLTJVGKUrTDnxMZBK0i62wzJrElmIcnaDgfDA9BFztGnJYHcR5x24YDCuOGJxGHGITX7RSJLlTroR3IBUYVF0k4bwaCvGGrfnE1rrYfpWjpm10HaD76Z/AxhU18iP3+6x6A1TtQnWcBsbyivE0KN5r5xhGkrKZU2bKJxlzJieBNPK7FZqJ9WZhviwaNuVBqSeJLU+QivWnYYltHTXIF27Tea/CCQ+SSTJnSvYYhT9686U5Er5QoJgLyZw+0Lp5Gs4flp1gsvdnMM76ym5srhThyZYbubkgf4c4LyCOT+SnSIrcPQ3bS1ieUxq0mc4/C9Jy+T06RfYyv0O2kLPtMraZcqYcdxeXl0EapFQQQQQBHmDTpPbza59o9fGPT8eYdYUpaJw3TZg/mgrS9UO7ohT7s9v55sdpZV+jqTXC82HOnyEJ6qG9odaexPH882HUrGyfhb8xiLDXR1vDkBZaoAtQR63VonbPb3UVrXnFR1fbvD/AKfwIixj1esFT0nSStg2B/fT4R26qftL1qv6/GIFDEzoazCaHUk1FKcM6/KCIrTZVFN01LEVplWKLaLQJk/vGi12+yP6RcNdbG8qWScthEUW0KhZSwWpWpBwxxzgq5aSPbWMpQBaC7xx7i9TTGPmrmoiyZJmTD21obvUBuSw2FAKVJoKYmuUGiZVmqiAgtTFLzENRSSCtbpiq2rT9snzmeRallKhISUHuABSVoVK3ZhN04GvhBKvGl9FiU6zkZmCEXheJIWoLAjIryApnjEHp20fSZgazqWmJgte5RhiCx9kEqcCchStYStdqmzGkvMZlLBC6oSoNbwoRnSstjjjR6HKFdESKWgqppdvUwqKCoAIqNhG3YICz2jSQlyg0zBj3TQFhepu3RGP2glCeiCcxBYlye4NyoBnw+ES+inYFwxBIYU7tB6qnIkw4tEtGYkqCxzpUfOArE6w2yaW7aaqpWgF7sgaEGoXOhAu57Tyh3Y9XVAAmOSqmoCgoM64Emt2tMBXLwnrNZCf4agcVAHi3+8SErQ21z8/M4eUCXERZuylALKlqKZACtNnw5RT9e7JPnEPcmMBuUmg5UjVZVhRdnj+mULqgGQA5CBrKvR1NN0qfss603VCuMOjRQ/STYwmkZxAwcI/MlaH4CN60tZEV0mBQGY0YgUvYGlfOMa9L0ulsln2pJ8mpBKzS0qMhlWHeiSaUBpDK0DOF9GJeFKkcjSKz1PCnbyak17wyrXANQ7sVB6RxNW8LQu8sw/FJ/WsJsoQySNkzmcUfbC01e/OAwJVQDuqGSsRpe/RHO/8yJ9uysD+EyXH/wAhjbIwj0Qzv7fIHtWeYx5BZK478R5Ru8VBBBBAEecdebPct1pX/GZujd4fGPR0YV6XLHct7tsmIj+AuH8tesFie9G7X9HlPZmTV/zUf/XDvQhvWUA5ioPM975xBeiK1YWmVuMuYONQyN4XU8Yn9Di7MnyjscsORJP5SkRYr+gjSYo++nXP/TFnl5HoflFXnDsp8z3Jgf8ACc/9UWiTnTfh+kFdpEzq5NpMp7QI65/IxDLDuxzbrK24g/rBFp0tYlnSnRhgQeh2GMUtNluzTUbSCecbhapoCFuGHXKMy05okkswxzJ5Znwz/wBoqR8lWl5VlEy7Vl7ovN2YJB2OVIxpt8YbNqzo62obXLnPKX+9C3aK2RDKQbjeWRoczGaS1nBk/RHRjsvYYgYgEbNmOPKHmqmjgslpoas13xZapTFVVMDUgAAY5wX1ZrfoKXKlJcIRZYAUEBqqMfHM1rtYmKlZdJy+1ZpxaXLLUDFZiq34wKCpYbcqb4sltlBrXLR77LcL0LMQSrbQTQxEa/yXYhJUpXmTQJaBgSpNGBvDIKA1cfYHGIJyXa1ly2KEm82BJLGgAqQTxwhTVyW0+cAxNxReYVOOwAnbUxF2qzGWBLJvXFVa7yFFT1NTFr1EkUlu/tNd6KP1MUqzqKYCPsEEGRBBBARmmz/DHv8A+lv1jGvTH/zEj/ov+YRsGmm+slLwdvygfOMY9L02tslj2ZPxavygvGZ2gZwro0j7WXGEbQ2cONGU249KwZ6lgys0kLQjtVyyFATDkEX5rnIIpPK7Mb5wjNzkhcKuaYUp3GAw4Vr0g0gKi0AbwvRZan8xUdYjS+ehuz1tqH2LNM8zJHzMbfGTehizn6Ramp3UlypaneSzs35V8I1mKgggggCMv9Nuj6pZ54yDNKb8QqvwaNQiC130X9JsU6WBVrt5B7y94AcTQjrAYl6PLd2Vvlg5TA0o827y/wAyqOsaHpFeytiP9mat0/eFB59zwMY6zFWDKaMCGU7mU1B6ERslumC2WJJ8sUJVZqjapA768x3hzERpFay2ak1H2OCjc9n74w80XNvS1r6y908129RQx9tBFpkU+0RUcHGfwhjomdRhXAPgeDj9cR0EFTxG3fCiRxL3QvJSueQxMEP3th7JQ2Sjx3eUII4NN5NB8YQYFiCfwDh7R+QjqWovcErU+8f0FfEQEPp3UtJ/elUVvZOAP3T9nllyhPQ+qFpCYzUQq1VUkEkjJiRUZ5CH1q0m7sJckEkmgpmeXCJjR+rD+tOnMDuQ5fiP6RUVY2G3tPJ2qCgdgAAK4kVArXhE9o7Rayjedr804Fjs4KInLVZDLUUYsMiTSvkIok+ZMFveW7HsZuzcQgIunYcIixJads/eJ9oA9RgflE7qNNBkMu1XNeRAI+fhEPaAShVjVkxB2smVee/iBvj5qra+ytF0nuzO7+LNT8R1gVfIIIIrIgghOfNCKWbJQSekBBW2ZetD7kVV6+sfzDwjC/SPa79vnmuCXJfIgY/GNpkTbstpr7b0xvMx530lau0eZMP947P4nDypEWoadt5w90aSBgpblT5mGMwZCJrRcsgDAU5/KkVmentmvGcK4UlsaZ0JIUHn63hHAetP8Sa1Puhi58Ulr4x3KmEGfNA9UBF4lQWPm1OZhzZbJRkUCvZpgMzX1UpxN1/ERGmyeh+xXLG8w/3s5jXglJZ/nVz1i9RHau6NFmssmSP7uWqni1O8erVPWJGKgggggCCCCA88ekDQv0W2TUAojHtJf3WzHQ1HSJ30UaY/iWRzvmyq7v7xR1o3Vt0XL0r6v/SLL2yCsyRVhTahpfHSlehjELLankzUnS8HlsGWu/Ig8CCVPAmCtWaX9HtBl5I/elncd3y/y74LTZaNeA7r50+w+w/vhD+cJekLIsyUaEi8h2o4wKnkQQfGFJUh0VXv0O2mF45ZHAGuYiK6sisQpIIJw4EjaOG2HxljL7Ixb3jsHL+kLylelXNW2bhwEcTCAKnIeZgEZzkZeu2A4f0EQ+krUSRIlVY1oSM2Y7PHPwhfTFu7JK/3j4L7i/r8+UJau2Kg7Vsz6vAb+Z/ecBbdXNBizrVqGaw7x3e6OHxiZiP0db73db1th3/1iQisuXUEUORiia26OKsHXMUIPLEeOI8IvsMtLWITZZG3ZBYqFmtHay1mJ6wxpv8AaWI62y7pBXL1lOWGzqI5sMwyJ5ltgrmo3Btvjn1iTtVnrVd9WTn9pfn4xGlr0FpET5Qb7QwcbmH659YkYzXQulDZptcbhwccN44iNHkzldQykFSKgjaIrDuILWK03ishc2oz8F2DqfhxiS0nblkyy7clHtHYIrujlY3pr4s5r0/SCxAekrSfYWF1U0aZSUu/HMjkAT0MYRa2yA/Yi7+k7Tnb2rs1NZciq8C59Y9BQdWEUNzU1glcykq0Tlms5UFjMa6ASRgMBjnSsMLHJNKgBjuJp8ol5FnLMksqqqxq4GJKLia4UFTdXrAhWxWf6uSpHrHtCBuBD4c5jSwOAEXD0Z6GM+1IzYqrGe5zFBQSEG7EK/IcYrTEsxPtm4DkFlrevNwxL0PvIdkblqJob6PZgWFHm0dhSlB9labKA1psLEbIirJBBBFQQQQQBBBBAfCK5x5/9ImrJsdpN0fUzSWl+7vXpX4R6BiH1q0BLttnaS+eaN7LjI8th4QGH6haz/Q5xSaaWeae/wD4b4ATOVAA3AA/Zx1vSUhihuUOIamw4U6gg0PQ7McK0to55E15U1broaEH94xcfR3rmJV2y2lqS8pUw5S9glsdi7jsyypQq+aPtmF1sNgrmp9k/I7RDuaAAXfBEBbwxqYWnWJWrhQ7DTyI2rw2bIhtJyZhkzJONWWg+Ix+0pyr4xFVOXajbLXjgpOXsoNnh5mL0nDKKIlgmWdTPXMA044beEWHRmmGKKZyXagG8tSuO/aOsBPqYlLHpOmD+P6xDyZoYVBBG8GsKiCLQrAioNRH2K7Insvqmnw8IkJOlPaHUfpFMV/XPQ97vrgcwdxGP75mGGirV20uhwdT4MIulpdJqFbw4Vwx6xRZ1gmSZ3aS1LI2DBcacaZ0iLHzSdkvd5Rnnw3/AKR3oHSNoldyUAynGjA0HEEHCJlJoUVO3GnGGZW+/cUBs60pTixG2KHk6U09labTu50JpyA2RCa/6yCx2c3KdrM7kobjtYj2VGPgNsTGltJy7JIabOaiqMTtZsgANrE5CMC1k05Mtc5p0zCuCLWolpsUbztJ2ngBBEVOPEniTUk5kk7THyzy6n9/vfH1UvH4/pD6RKxyrXcKwQ4sksDG9QdKfCJGxISC+RmiibLkoYljuJBrwvIDmYbydHy7wRVVai9Na7S6m4n3qEUzIDc4tOg9CTLXN7NFwNC9clQGoDU2Y3iB6xN3KhEVNejnVsT5gmuPqpdKClAaYqtN2RPAKDGvw00Vo9JEpZaZDMnNjtY8Sf3SHcVBBBBAEEEEAQQQQBBBBAU30h6mC2y+0l0FoQd0/wDqKKm4eOdDxptjBbTIKsVcFWFQQRuwOEeqi0UX0gaipbB2smiWgdFmcG3N73Q7KBQdSNfms1JFqvPIyV8WeVwIzdPMbKjAa3Zp0uciupWZLajKymoI3qwjzlbLK8p2lzVKupoQcCDuMPtXtZLRYmrIfuk1aW1Wltxu17re8KHfXKCt10loIuPqHA9xvlv6xWJdmnWU0ZTd3GpHQ7IX1b9I9ln0Wafo03c57hPuzcBnsa6eEXgTwwowDqd9DWCqfJmy2YFRcr6xDXCONMmEPrdaBIlmY8wFRTNak12C6RU9Ik5+hbO+IBQ8IjdIarlkZUmih3jcajCuOIEQ180VpRZ6lpd0gGh73XYCPPYYeCZgTRaDPv8A/wCYiNB6rzLKhRGQXmLNdBW8xwqQKDIAdIkRouZSheg4f7wHRtQ9oDkCadTQeUJPaTTu5bGO2Fk0Qv2mJ/fSHRVJYvGgCjNiAFHwUQEbJsbOamoG85nkuzmYNM6Xs9hk35rBFyAzeY25Rmzfs0EVXWb0oSJVUsgFome3iJS8b2cz8OHvCMq0rpKdaZhmz5hmOcBX1VHsouSjgOtTjBLT/WrWabbpt9+7LWvZSq1CDKrH7TkZnZkOME2cdEwqiAEfupioJEqhHKJGx2Vwa36ljRVuitfvbANpplDeyy2JxVTuxOPSkX7U/U2ZaSGPdTJplMKZ3UB9bll7WQBKZavaAmT2EqTiT3mdsq7ZjcBko4DdG06uaCl2SUJcvE5u5zdtpP6Q40RouXZ5YlyhQZk7WO9jtMPYFogggggggggCCCCAIIIID4TCbtHbQi8AlMmQzn2mkLToi7TWAgNbdDSbWv1guzAKLMX1hwPtLwPSkZFprQ02zNRhVdjDEHrsPAxsNtrFd0gtagioOYO2Cay2sSGidP2my/8ALznlr7NQyf8AbaqjoKxI6T0IpJKd3hmv9IrtokMh7wPxHjBdX7R/patK/wAeRKmjepaSaca3wT4ROWf0vWY+vInry7Nx+cHyjIVflHN6kBtX/ivYfZtHLs1/+8NJ/pcs/wDd2ee3Ps0Hk5PlGOkVj6mG2BrQ9I+la1vhJkypI3sWmt09UA9DFO0vpW0Wk1tM55u5SaIOSABRzpWGJm7BHLPxgOqR9MINOA4x8M2pxNOWfhALrTZidsP9G6NmTD3cRXaMB1+UNbGgrl4xZ7A5oIJq1ar6vWeXRpp7RsMPs9fa5YDgc40WzaSFABQAYADAAcBGX2KYYsNgnGBq+yrZWHST4q1lnGJSRNMFTSvHcMJbw5R4BaCPgMfYAggggCCCCAI5KR1BAN3kQ1nWOsSUEBXbRouuyIq1aArsi6lRHwyhAZja9Vicog7bqg52Rs5swhNrEu6CY8+W3URzkKdIiZ2ploX1a+EelG0ap2CEm0Om4QMeZH1ZtQ2VhE6AtXsx6cbQabhHB0AnsjwgY8yf8P2ncY7XVqecwY9LHV5PZHhHz/h6X7I8IGPOMvVSac6w/s2qTDZHoEaAT2R4R2NBJ7IgYxKy6tMNhiYsugmGyNYXQybhCi6KXdAxnVl0O26Jmy6OI2RcBo5d0dixCBiAs9lMSEmVEkLKI7EiCmstYcKIUEqOgsALHUEEAQQQQBBBBAEEEEAQQQQBBBBAEEEEAQQQQBBBBAEEEEAQQQQBBBBAEEEEAQQQQBBBBAEEEEAQQQQH/9k="/>
          <p:cNvSpPr>
            <a:spLocks noChangeAspect="1" noChangeArrowheads="1"/>
          </p:cNvSpPr>
          <p:nvPr/>
        </p:nvSpPr>
        <p:spPr bwMode="auto">
          <a:xfrm>
            <a:off x="2606675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" name="AutoShape 4" descr="data:image/jpeg;base64,/9j/4AAQSkZJRgABAQAAAQABAAD/2wCEAAkGBxQTEhUUEhQWFRUXFxgXFxgYFhgVGhYYHBwXFxkaGBYcHCggGBwlHRgXIjEiJSkrLi4uGh8zODMsNygtLisBCgoKDQ0OFA8PFCwcFBwsLCwsLCwsLCwsLCwsKywsLCwsLCw3LCwsLCwsLCwsLCwsLCwrLCssNzcsLCw3NywsN//AABEIAOEA4QMBIgACEQEDEQH/xAAcAAABBQEBAQAAAAAAAAAAAAAAAwQFBgcCCAH/xABKEAACAAMEBwQGCAMGBAcBAAABAgADEQQSITEFBkFRYXGBEyKRoQcyUmKxwRQjQnKCstHwM6LhJENjksLxFjRzkxclU4Oz0uIV/8QAFgEBAQEAAAAAAAAAAAAAAAAAAAEC/8QAGREBAQEBAQEAAAAAAAAAAAAAAAERQTEC/9oADAMBAAIRAxEAPwDcYIIIAggggCCCCAII+MwAqTQbzFR0/r7Ik1WV9a9aVrRBxr9rkIC3wwt2mpEqvaTVFBUitTTkIyPTeu02dg7MFONxcBTc1MSN+e7KIR9NMdm0Ek0zFKUBypQU5QXGwT9dZKioVzQFjUBaDeRnjTLOGLa6ucpIUk91SatTe1KXfOnPCMpfTT0wNDvzJhFdNzAT3hXacSfzQGoztcrSZhlykSooWYoxVQcQK3xeYjYMszsrw+t9poxBSi1qxSi4Z43jgNpjNl0++1iRuBoP184XmawB1uMismHdbLAgjugbCBAXqz6+WhheuIVPqkD1hsIBZcP2KwpK9IU0NdZJRJyHelseV80bMZRUpenkfF2W8B3QwoqneVOLHj4UjuRLlMpCsZ01s2NAnLDuog9kVPM4wVfJPpBl1AmSXU8CDjuo13yrE1Y9arLMoO0CsfsuCh61w84x63yuzdZUuZ9YRUIveAXaXlmoVPCvEwjaJ4pSYtymO15Vd4ODSjyoOJygmPQCsDiMY+xh2jNYJ1n/AIcwpeGFTfRq4AhiCK5UvA44ARddAekJWolqW41D3hgMN64/ykwMXyCEbJakmqHlsrqcipqIWggggggCCCCAIIIIAggggCCCCAIIIIAiL09p6TZEvzmocbqjFm5D5w01t1olWKXVqNMb1ErifeO5Yw7TOmJlomGbOcknLluUbFEFTutmuU61td9WWDUIpoNwLn7R8uEVWdaqZmp3DIdYZz7V0H7xO+J/V3Ua1WujXexlH+8mAio9yX6zc8Ad8BCNat2EJCaSaCpO4YnwjY9D+jaxyqGYGtD73N1ektaCnBi0Wux2OVJW7Kly5S7kVUHgoEQYBI0Jan9SzWhv/ZmU8bsdzNV7aM7JaP8AsufgI36ZaVGZ8jHH01eP+UwHnS02ObL/AIkuZL++jJ8QIQWcd9fOPSYtyZXqc6j4xFaQ1ZsVoqXs8pmOboAj9XSjHqYowdZ5EOZOknX1Wp5/1i/aa9FYxayTiN0udiOQmKKjqp5xnultFTrM9y0SmlMcq0Kt91xVW6HnATOjtYGBNboY5sRUmmVaUvU5xIOxmELKAq2LzXYYcAgzbhgo45RSw0L2e1lMRWm6p+FaGAnp9kMu8JRDKDRkNSpO5WNbh3gVGwjGEZE8Fe6KgGjyq95DsKNXDhU8iI7s+kVmhVMzs5YGKLRb34swvBac4NIWOv1iVS76r0phtBU5pwPlgYKk9XNY5tlIdJhdduBFRumJwyJpVd22NX1V1tl2sBTSXOpilahuMtvtDbTPpjGCpOJNR3Jq+sDUK6jANliPezWu6oLnRluaURMk3lMtqlM2lsMaqMcs6YgjEVqQYj0pBFF1B13FoVZNodTNOCTBgJwpXZgr02ZHZtAvUVBBBBAEEEEAQQQQBBBBAERWsunUscgzXxOSLtZjkP1iSmzAqlmIAAJJOQAxJMYLrvrIbZaGav1Uuqyxw382zPQbICJ07pR58xp05rzN4cABsUbojbNZptomCXKUzJjYBR5ncAN5wEdWazTLRNWVKW87mijIcSTsUDEnYI2rVPVqXYZd1e9NYfWTKULHcPZQbB1OMRUXqj6P5VmuzLRdnT8CK4y5Z9xSO8w9o7sANtvtVtSWKuem0xHaR0rc7qYttO79/vdEQgLElsW21yHM7OUFxKPpSbMNJS0G8/vDrHwWVs5k1hyNP34Q1s9qdu5JxG1yKKPujbD6x2Mq14u7uRTPDHcKQErYpcu5ecnCtSargMakYbIS0dpGTOAZU7jGikk1O402VhjrShlWWbU4lCOV7u/OIrVp6WWWdxX8wgLDpq0S5YCotZjVpUm6AM2beMctviYixLLAXAXf2lFKcTdGAiO0/PPbPTYFXyr84uGq0i7Zpe9hePGuXlSB4ri6amS2uzkPAkFSfHOJNzJtMso6rMRs0YAjwO3zixzZSsKMAwOwio8Ig7Zq2tb0g9m244qfmPPlFTWWa3ejhpVZtivTEzMkmrqNvZnNxwPe4tlGfcv3zj0XJtTK3Zzluts3HkdsVLXvUZbRetFmAWfmy5LO57npk23I7CAyETCDVcDtG+JSxW9JpHa3jdyUk3ajGt0YE890RcwFSQQQQSCCKEEYEEbCIQnAjvrntHzgiyW6QJneSqkYo1KEHbh7Owg5w0lzCe8LonS6Blrg65gNw3E4g9YQsdvaYAoe4PtUAJPInLwh1a5Ne9LpfQUp7Q2ox4+RoYK5sc5ZffSvZ1JZTWssg1JG662Y2YEcds9H+uJtQMm0FRaFqQRgJqD7QGxhUVHI7cMLMy7Scvqn1wdlO6WI3jb7v3RDzRdsmWaYhlMAwLGQ5Aa41GopGRopNOBO6A9OQRCaoawLbbOJgoHHcmoDW5MABI5EEEHcRE3BBBBBAEEEEAQQRzMcKCSaAAkncBiYCgelvTxlyRZpZ700VfglcB+I+SnfGM2iZsH+5iY1r0ybTaJs4nBmITgowUeAHiYk/RpoPt7QZ7isuQQQNjTTio/CO9zuRFXLULVkWST2kwf2iaBe3y1zEsfE7zwAiZ0rbbgoMzt3CHE+eACx/e+KvPtgaYanAZ89g6ZnjBYdS1oLx54/HPP4fH5ZLOZ9M1lD+fieH7yhJrM89gCKS6AmuT1rhywqeg2mJ6VLCgKoAA3YQUpLUKKKKCJzRljui83rHyH6xH6Js19qnJfM7In4M1WNfv8Alm4inmIr2r7f2IcP1ix68isinL4iKtq239iPAH4wWOtNfxZnP/SsaHo1KSZY3Io8hGe6WH1j8/kI0SwmstD7i/ARUpeCCCCELZZEmrdcVHmOIOyIJ5byGuubyH1X+Tbj8YskJz5KupVhUHMQVkfpN1S7RTa5A+sUfWqB/EUfaHvDzGG6mUq23ZHpRpRlN2b4g+oT9objx/e2MX9IurP0Sfflj6iaSR7j5svI5iAo87uMCMVPXnE3o+1s9At0L1J8MAPOIuZKqCp6c4bWGfdah/T54wRPz1El6gfVucRsV9p4BhUHjTfHLyKCZJrSgvyjnQKQac1OHIiFZTGahQqUUilaivQCtIRdmdL2c2UcR7TLgejqQPxDdBVr1D1qNjnKzhRKdhKtO+XdrdcH2VLE/dNdkb4DHloTQGRwKy5ihW4kepUb2UlTzEbp6MNPi0WYyjg9mIlGpJLIALj1OJqAaneDAXKCCCCCCCCAIqnpM0r2FgmU9aZ9UPxVvfyhvGLXGS+mq31mSJNfVUzCOLGg/KfGAy+c2zP58o2/VzRv0SySpX26XpnGY2L86HAcFEZVqNYO3t0oEd1SZrckxH89wdY1vSk/Z05VzPQAmI1CE+2ChLUC07tdv9dvIiKpoWzNNtDAj6sG8W2HcOf6RP6Z0I8+zyynrqWN3KqtQgDiKZRC6vWk2csjqbpNThipyxEDVzGEFYQlT1YVUgjhD3Rsu9MUbK1PIYwFg0fIuIBtzPMw5ggisq9rgKyvD8yxUNXsLLNG4uPMxdtZJd5bu9WA57Io2rrMy2lbpHepyLd0joRWI1DzSq99un5RF40DNvWeUfcA8O78oqGl07/NR5Eg/ERNal20GW0o5qaj7p/r8YFWSCCCKyIIIIBvbrKJi0yOancdkVTWHRC2uzTJMwUY5e44yI67YucV3S1slraQl4XmUFh1uhvgILHmu1SWRmRhR0Yqw3MP35xHW1MQ2/PnGlelnQ/Z2hZ6iizhdbhMXb1EZ1NSoI6jnBKf6NtwoCzUG7fTliYfdpScrAUWatyuIo4xQ9aU8Ir+ip11qRYZ/elNXAjvLTGhWjDmaiCx8lya9rKyBW+nuq3eUj7rqf5YtXov06sq1SJjEhZ47BgKUvMaper7LK6/iisGaP7PMGRVUJ92YAMeThfGOZMs95Bg3cnIfZcgio4iYoP4og9SQQw0Dbu3s0mbUG/LVjQ1AaneFeBqOkP4qCCCCAIwD0o2y/pGfjgl1B0UVHjejf48063Tr9rtLb50zwvEQWLV6IrLjaJtMgktTzvM/wAJcWMTe1nMuy/d8Td/KrQx9GUsJYGf2psxv8oVP9JjrV60KAJkw3VLnE1zAw/MYixcXRhlh0qIZWyUr/xpdffXMfPpjElYtKSpopeVuKnEcxCk6yjNTWAq/wD/ABiDekTAeFbp5HYetOUO9HaTeQ9ZssnCnsnnuMPrRYxWpFDvGB8YTvuooe+vIXv8uTeXWGiWs+skhsyU+8PmKiF5mnJAFe0U8qk+AiszFlkVurTeKjyH6RFaU0iklRcUB2xGbXRvxPhFTFg01p+QtHnOJYp3VOLEb7oqYZWHT1lcFkmAVONRdNRgCQcesZhpnRdoZDaGFQzUBdit44/aod22giX1anyZtnYU78sqXUgYEEGlRmCD4GIq6W60S5y1lOrMlaqD3ruTd3PYD0iOsbukxXQ0YHp13iFJujZS2lFRApuFiQSCMaAg1wy84eKZfaCS5IcjuuB3WzN1tl+gJw2AwFv0VpNZw9lx6y/MbxD+KdI0fdYG+QRkVNPlElO0lcFWcgDaSB5xUxPMwGZpCEy2KOP73xWTpQt/DRm94ig/zNmOQMM7dbigvTXArkqVdjyy+GERZE7pLTJVGKUrTDnxMZBK0i62wzJrElmIcnaDgfDA9BFztGnJYHcR5x24YDCuOGJxGHGITX7RSJLlTroR3IBUYVF0k4bwaCvGGrfnE1rrYfpWjpm10HaD76Z/AxhU18iP3+6x6A1TtQnWcBsbyivE0KN5r5xhGkrKZU2bKJxlzJieBNPK7FZqJ9WZhviwaNuVBqSeJLU+QivWnYYltHTXIF27Tea/CCQ+SSTJnSvYYhT9686U5Er5QoJgLyZw+0Lp5Gs4flp1gsvdnMM76ym5srhThyZYbubkgf4c4LyCOT+SnSIrcPQ3bS1ieUxq0mc4/C9Jy+T06RfYyv0O2kLPtMraZcqYcdxeXl0EapFQQQQQBHmDTpPbza59o9fGPT8eYdYUpaJw3TZg/mgrS9UO7ohT7s9v55sdpZV+jqTXC82HOnyEJ6qG9odaexPH882HUrGyfhb8xiLDXR1vDkBZaoAtQR63VonbPb3UVrXnFR1fbvD/AKfwIixj1esFT0nSStg2B/fT4R26qftL1qv6/GIFDEzoazCaHUk1FKcM6/KCIrTZVFN01LEVplWKLaLQJk/vGi12+yP6RcNdbG8qWScthEUW0KhZSwWpWpBwxxzgq5aSPbWMpQBaC7xx7i9TTGPmrmoiyZJmTD21obvUBuSw2FAKVJoKYmuUGiZVmqiAgtTFLzENRSSCtbpiq2rT9snzmeRallKhISUHuABSVoVK3ZhN04GvhBKvGl9FiU6zkZmCEXheJIWoLAjIryApnjEHp20fSZgazqWmJgte5RhiCx9kEqcCchStYStdqmzGkvMZlLBC6oSoNbwoRnSstjjjR6HKFdESKWgqppdvUwqKCoAIqNhG3YICz2jSQlyg0zBj3TQFhepu3RGP2glCeiCcxBYlye4NyoBnw+ES+inYFwxBIYU7tB6qnIkw4tEtGYkqCxzpUfOArE6w2yaW7aaqpWgF7sgaEGoXOhAu57Tyh3Y9XVAAmOSqmoCgoM64Emt2tMBXLwnrNZCf4agcVAHi3+8SErQ21z8/M4eUCXERZuylALKlqKZACtNnw5RT9e7JPnEPcmMBuUmg5UjVZVhRdnj+mULqgGQA5CBrKvR1NN0qfss603VCuMOjRQ/STYwmkZxAwcI/MlaH4CN60tZEV0mBQGY0YgUvYGlfOMa9L0ulsln2pJ8mpBKzS0qMhlWHeiSaUBpDK0DOF9GJeFKkcjSKz1PCnbyak17wyrXANQ7sVB6RxNW8LQu8sw/FJ/WsJsoQySNkzmcUfbC01e/OAwJVQDuqGSsRpe/RHO/8yJ9uysD+EyXH/wAhjbIwj0Qzv7fIHtWeYx5BZK478R5Ru8VBBBBAEecdebPct1pX/GZujd4fGPR0YV6XLHct7tsmIj+AuH8tesFie9G7X9HlPZmTV/zUf/XDvQhvWUA5ioPM975xBeiK1YWmVuMuYONQyN4XU8Yn9Di7MnyjscsORJP5SkRYr+gjSYo++nXP/TFnl5HoflFXnDsp8z3Jgf8ACc/9UWiTnTfh+kFdpEzq5NpMp7QI65/IxDLDuxzbrK24g/rBFp0tYlnSnRhgQeh2GMUtNluzTUbSCecbhapoCFuGHXKMy05okkswxzJ5Znwz/wBoqR8lWl5VlEy7Vl7ovN2YJB2OVIxpt8YbNqzo62obXLnPKX+9C3aK2RDKQbjeWRoczGaS1nBk/RHRjsvYYgYgEbNmOPKHmqmjgslpoas13xZapTFVVMDUgAAY5wX1ZrfoKXKlJcIRZYAUEBqqMfHM1rtYmKlZdJy+1ZpxaXLLUDFZiq34wKCpYbcqb4sltlBrXLR77LcL0LMQSrbQTQxEa/yXYhJUpXmTQJaBgSpNGBvDIKA1cfYHGIJyXa1ly2KEm82BJLGgAqQTxwhTVyW0+cAxNxReYVOOwAnbUxF2qzGWBLJvXFVa7yFFT1NTFr1EkUlu/tNd6KP1MUqzqKYCPsEEGRBBBARmmz/DHv8A+lv1jGvTH/zEj/ov+YRsGmm+slLwdvygfOMY9L02tslj2ZPxavygvGZ2gZwro0j7WXGEbQ2cONGU249KwZ6lgys0kLQjtVyyFATDkEX5rnIIpPK7Mb5wjNzkhcKuaYUp3GAw4Vr0g0gKi0AbwvRZan8xUdYjS+ehuz1tqH2LNM8zJHzMbfGTehizn6Ramp3UlypaneSzs35V8I1mKgggggCMv9Nuj6pZ54yDNKb8QqvwaNQiC130X9JsU6WBVrt5B7y94AcTQjrAYl6PLd2Vvlg5TA0o827y/wAyqOsaHpFeytiP9mat0/eFB59zwMY6zFWDKaMCGU7mU1B6ERslumC2WJJ8sUJVZqjapA768x3hzERpFay2ak1H2OCjc9n74w80XNvS1r6y908129RQx9tBFpkU+0RUcHGfwhjomdRhXAPgeDj9cR0EFTxG3fCiRxL3QvJSueQxMEP3th7JQ2Sjx3eUII4NN5NB8YQYFiCfwDh7R+QjqWovcErU+8f0FfEQEPp3UtJ/elUVvZOAP3T9nllyhPQ+qFpCYzUQq1VUkEkjJiRUZ5CH1q0m7sJckEkmgpmeXCJjR+rD+tOnMDuQ5fiP6RUVY2G3tPJ2qCgdgAAK4kVArXhE9o7Rayjedr804Fjs4KInLVZDLUUYsMiTSvkIok+ZMFveW7HsZuzcQgIunYcIixJads/eJ9oA9RgflE7qNNBkMu1XNeRAI+fhEPaAShVjVkxB2smVee/iBvj5qra+ytF0nuzO7+LNT8R1gVfIIIIrIgghOfNCKWbJQSekBBW2ZetD7kVV6+sfzDwjC/SPa79vnmuCXJfIgY/GNpkTbstpr7b0xvMx530lau0eZMP947P4nDypEWoadt5w90aSBgpblT5mGMwZCJrRcsgDAU5/KkVmentmvGcK4UlsaZ0JIUHn63hHAetP8Sa1Puhi58Ulr4x3KmEGfNA9UBF4lQWPm1OZhzZbJRkUCvZpgMzX1UpxN1/ERGmyeh+xXLG8w/3s5jXglJZ/nVz1i9RHau6NFmssmSP7uWqni1O8erVPWJGKgggggCCCCA88ekDQv0W2TUAojHtJf3WzHQ1HSJ30UaY/iWRzvmyq7v7xR1o3Vt0XL0r6v/SLL2yCsyRVhTahpfHSlehjELLankzUnS8HlsGWu/Ig8CCVPAmCtWaX9HtBl5I/elncd3y/y74LTZaNeA7r50+w+w/vhD+cJekLIsyUaEi8h2o4wKnkQQfGFJUh0VXv0O2mF45ZHAGuYiK6sisQpIIJw4EjaOG2HxljL7Ixb3jsHL+kLylelXNW2bhwEcTCAKnIeZgEZzkZeu2A4f0EQ+krUSRIlVY1oSM2Y7PHPwhfTFu7JK/3j4L7i/r8+UJau2Kg7Vsz6vAb+Z/ecBbdXNBizrVqGaw7x3e6OHxiZiP0db73db1th3/1iQisuXUEUORiia26OKsHXMUIPLEeOI8IvsMtLWITZZG3ZBYqFmtHay1mJ6wxpv8AaWI62y7pBXL1lOWGzqI5sMwyJ5ltgrmo3Btvjn1iTtVnrVd9WTn9pfn4xGlr0FpET5Qb7QwcbmH659YkYzXQulDZptcbhwccN44iNHkzldQykFSKgjaIrDuILWK03ishc2oz8F2DqfhxiS0nblkyy7clHtHYIrujlY3pr4s5r0/SCxAekrSfYWF1U0aZSUu/HMjkAT0MYRa2yA/Yi7+k7Tnb2rs1NZciq8C59Y9BQdWEUNzU1glcykq0Tlms5UFjMa6ASRgMBjnSsMLHJNKgBjuJp8ol5FnLMksqqqxq4GJKLia4UFTdXrAhWxWf6uSpHrHtCBuBD4c5jSwOAEXD0Z6GM+1IzYqrGe5zFBQSEG7EK/IcYrTEsxPtm4DkFlrevNwxL0PvIdkblqJob6PZgWFHm0dhSlB9labKA1psLEbIirJBBBFQQQQQBBBBAfCK5x5/9ImrJsdpN0fUzSWl+7vXpX4R6BiH1q0BLttnaS+eaN7LjI8th4QGH6haz/Q5xSaaWeae/wD4b4ATOVAA3AA/Zx1vSUhihuUOIamw4U6gg0PQ7McK0to55E15U1broaEH94xcfR3rmJV2y2lqS8pUw5S9glsdi7jsyypQq+aPtmF1sNgrmp9k/I7RDuaAAXfBEBbwxqYWnWJWrhQ7DTyI2rw2bIhtJyZhkzJONWWg+Ix+0pyr4xFVOXajbLXjgpOXsoNnh5mL0nDKKIlgmWdTPXMA044beEWHRmmGKKZyXagG8tSuO/aOsBPqYlLHpOmD+P6xDyZoYVBBG8GsKiCLQrAioNRH2K7Insvqmnw8IkJOlPaHUfpFMV/XPQ97vrgcwdxGP75mGGirV20uhwdT4MIulpdJqFbw4Vwx6xRZ1gmSZ3aS1LI2DBcacaZ0iLHzSdkvd5Rnnw3/AKR3oHSNoldyUAynGjA0HEEHCJlJoUVO3GnGGZW+/cUBs60pTixG2KHk6U09labTu50JpyA2RCa/6yCx2c3KdrM7kobjtYj2VGPgNsTGltJy7JIabOaiqMTtZsgANrE5CMC1k05Mtc5p0zCuCLWolpsUbztJ2ngBBEVOPEniTUk5kk7THyzy6n9/vfH1UvH4/pD6RKxyrXcKwQ4sksDG9QdKfCJGxISC+RmiibLkoYljuJBrwvIDmYbydHy7wRVVai9Na7S6m4n3qEUzIDc4tOg9CTLXN7NFwNC9clQGoDU2Y3iB6xN3KhEVNejnVsT5gmuPqpdKClAaYqtN2RPAKDGvw00Vo9JEpZaZDMnNjtY8Sf3SHcVBBBBAEEEEAQQQQBBBBAU30h6mC2y+0l0FoQd0/wDqKKm4eOdDxptjBbTIKsVcFWFQQRuwOEeqi0UX0gaipbB2smiWgdFmcG3N73Q7KBQdSNfms1JFqvPIyV8WeVwIzdPMbKjAa3Zp0uciupWZLajKymoI3qwjzlbLK8p2lzVKupoQcCDuMPtXtZLRYmrIfuk1aW1Wltxu17re8KHfXKCt10loIuPqHA9xvlv6xWJdmnWU0ZTd3GpHQ7IX1b9I9ln0Wafo03c57hPuzcBnsa6eEXgTwwowDqd9DWCqfJmy2YFRcr6xDXCONMmEPrdaBIlmY8wFRTNak12C6RU9Ik5+hbO+IBQ8IjdIarlkZUmih3jcajCuOIEQ180VpRZ6lpd0gGh73XYCPPYYeCZgTRaDPv8A/wCYiNB6rzLKhRGQXmLNdBW8xwqQKDIAdIkRouZSheg4f7wHRtQ9oDkCadTQeUJPaTTu5bGO2Fk0Qv2mJ/fSHRVJYvGgCjNiAFHwUQEbJsbOamoG85nkuzmYNM6Xs9hk35rBFyAzeY25Rmzfs0EVXWb0oSJVUsgFome3iJS8b2cz8OHvCMq0rpKdaZhmz5hmOcBX1VHsouSjgOtTjBLT/WrWabbpt9+7LWvZSq1CDKrH7TkZnZkOME2cdEwqiAEfupioJEqhHKJGx2Vwa36ljRVuitfvbANpplDeyy2JxVTuxOPSkX7U/U2ZaSGPdTJplMKZ3UB9bll7WQBKZavaAmT2EqTiT3mdsq7ZjcBko4DdG06uaCl2SUJcvE5u5zdtpP6Q40RouXZ5YlyhQZk7WO9jtMPYFogggggggggCCCCAIIIID4TCbtHbQi8AlMmQzn2mkLToi7TWAgNbdDSbWv1guzAKLMX1hwPtLwPSkZFprQ02zNRhVdjDEHrsPAxsNtrFd0gtagioOYO2Cay2sSGidP2my/8ALznlr7NQyf8AbaqjoKxI6T0IpJKd3hmv9IrtokMh7wPxHjBdX7R/patK/wAeRKmjepaSaca3wT4ROWf0vWY+vInry7Nx+cHyjIVflHN6kBtX/ivYfZtHLs1/+8NJ/pcs/wDd2ee3Ps0Hk5PlGOkVj6mG2BrQ9I+la1vhJkypI3sWmt09UA9DFO0vpW0Wk1tM55u5SaIOSABRzpWGJm7BHLPxgOqR9MINOA4x8M2pxNOWfhALrTZidsP9G6NmTD3cRXaMB1+UNbGgrl4xZ7A5oIJq1ar6vWeXRpp7RsMPs9fa5YDgc40WzaSFABQAYADAAcBGX2KYYsNgnGBq+yrZWHST4q1lnGJSRNMFTSvHcMJbw5R4BaCPgMfYAggggCCCCAI5KR1BAN3kQ1nWOsSUEBXbRouuyIq1aArsi6lRHwyhAZja9Vicog7bqg52Rs5swhNrEu6CY8+W3URzkKdIiZ2ploX1a+EelG0ap2CEm0Om4QMeZH1ZtQ2VhE6AtXsx6cbQabhHB0AnsjwgY8yf8P2ncY7XVqecwY9LHV5PZHhHz/h6X7I8IGPOMvVSac6w/s2qTDZHoEaAT2R4R2NBJ7IgYxKy6tMNhiYsugmGyNYXQybhCi6KXdAxnVl0O26Jmy6OI2RcBo5d0dixCBiAs9lMSEmVEkLKI7EiCmstYcKIUEqOgsALHUEEAQQQQBBBBAEEEEAQQQQBBBBAEEEEAQQQQBBBBAEEEEAQQQQBBBBAEEEEAQQQQBBBBAEEEEAQQQQH/9k="/>
          <p:cNvSpPr>
            <a:spLocks noChangeAspect="1" noChangeArrowheads="1"/>
          </p:cNvSpPr>
          <p:nvPr/>
        </p:nvSpPr>
        <p:spPr bwMode="auto">
          <a:xfrm>
            <a:off x="2759075" y="922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data:image/jpeg;base64,/9j/4AAQSkZJRgABAQAAAQABAAD/2wCEAAkGBxMTEhQUExQVFhQUFBQUFRQVFxQYFRQUFBQWFhQUFBUYHCggGBolHBQUITEhJSkrLi4uFx8zODMsNygtLisBCgoKDg0OFxAQGywkHCQsLCwsLCwsLCwsLCwsLCwsLCwsLCwsLCwsLCwsLCwsLCwsLCwsLCwsLCwsLCwsLCwsLP/AABEIALEBHAMBIgACEQEDEQH/xAAbAAACAwEBAQAAAAAAAAAAAAADBAECBQAGB//EAEEQAAECAgYHBgMFCAEFAAAAAAEAAgMRBBIhMVGRE0FhcYGhsQVSwdHh8BQiQjJTYpLxBhVDcoKiwtLiI2OjsvL/xAAZAQADAQEBAAAAAAAAAAAAAAAAAQIDBAX/xAAlEQACAgEEAgICAwAAAAAAAAAAAQIREgMhMUFRYRMiBBQjofD/2gAMAwEAAhEDEQA/AMeF2NGdaIZ42dU5RKNFYZPZIbRPotfs3t4mx1/JbECMX26l7U9Sa2kjxIQg+GZsN9eXyAgbE58Cx/2WMBxkFqijNLbpT3JA0WIz7FvAlc2V8bHTjXO5jU/9nnPBuBFtaS8zFoRa6rNu+di9pGjUpzT/ANKYusnM8JArKg0GHWnFc1n4LZ8V0ac2luzn1Ipv6/2IUDs2TgZh251nSa3vhXGUgR0TfZ8SjwiaktpEyVpQe2YLzVbInbYsdTUk3wa6enFLdmXA7PAMyM03FopcJALbMNoEyRwQ/jqOLDEaDhMLDNs6FppGI3sJsvqSVLoBgmdQyxkSOS9LS+14MMTD2O2AiaQjftSwtMhI7p+SqL1H1sTJaa2vcRocUG0gbrsgtuDRQ4TAXjotNiOcTMDYAB0TEDtWM251m5aS0ZPgzjrRXJ6SL2aMEH4OSSoPbMRzwHuDW6yvUwILXtm2bhisZZQ5No4z3RgPoqUjdmMP0NntAXqY1FAEzZvSsKCH3Wj3rSWoN6Z4ikfs80/Zv32ZSSFI7Be0TwXt6fTYEIyNrtgScSjaYV9LUabhZPmuiOtLvg55aUeFyeBMNTWd3nZleh7R7IAta+sdpBKxnQV1xmpHLKLi9xMgqoYNacdCVNGqsQKHCZIkz2W+iXcEd7EX4B9WtIy3HwRaQ0IFUT1H7PfEMmtM9ticj/s3GaJmW6aTnFOmylFvejCLVwhpx1BeLxzCE6CReFVisWLVWqmdGu0aYWLVF1VM6JdokBkK1F1RN6NdUToWR7mL+z4hmcOJPYQK2fonqI0NsnNHb2zDH2gQdcwUvE7UYT8jaxXD/JLZo3Xxx3TNaEyy8T1TVIlL0Y+dw4BYNMp8V9jWkbgTlYs15ifUXcZoj+O3ywl+SlwjZpf7RC0Qwd5JllJYNIpD4hm8z2EK+iVxCXRHTjHg5p6sp8gYFFJuc0T2keCgwHNO0YHyTIhIghJkirqzryTvJXCAnRCRGwlNlpWJNgIzKOnGQkdkFQ5GiiJNo6K2jLQh0dNQqKsnM1jAyBRU5CpkZspPMhcNWWtajKDsXPoKzc0+TVQa4ER2zHE5kGeISFKpsV97pA3htk8lpxaKlYlHVRx8Eyy4sxXwjtQXQziVsPgpd0FbKRzuJm/MLj0UCG0CZkXar5DeJWrQjUWUpEGeE7N80OJRgMHbROSqxVRmxIzjhkEs5hWrFhz1AbhJCdAVolmU6Etnsn9mqREbXaQxpxJBO4BCEMDVb71JyF2rGbZOwahZ0Uzza+o4OCf2NmhdjPgtMyHOxAlmSbUhTaVEFjhYrN7ecRIg7xIoEbtYH6TvJE1zx053ckdEtWFVFme8tN5A4rKpUEF3yurZrajxWG0F08JBJxHEm8yyXTBNHLKSMp0KV6ionzAUaFbWZ2IVFFRP6FdoUWFiGjUaNP6FdoUwyPfxezmOvGcj1ClnZkNttUe916aIPdOSFFivF7CBibivO+z2s7vqt6DR3McyqQRgRZLcvM02EK0gSRtlfwW67tGyQBB5LOjEvMytNKLi9zLWmpLYzBCVxCTwgq4gLZyMFEREJXEJOiAriCpci1ETbBRGwU42CiNgqHI0URVkFMQ4KYZBR2Qlm2axQKFBWhR4CpDhp2EJLCbN4I0KJRGytVabRABYohRpLo0aa56dnTaoxqRASEWCtmK1JxIa6YM5poyIkFAdBWs+EgugrZMwaMl0FCdBWq6ChugrRSMnEynQVQwlqOgoZgq0yHEzDBVDBWmYKoYSrIhxMwwVUwgtMwtioYWxPIlozTDVSzYtZtHOBymp/d7z9BRkgxfgx6qgtWs+gkXt4WTQDBGCpSJca5M6SiS0tCMFGganYqM8O1SGXiqELS0DV2gCLA9L8RsVxSnSkG2FDFJKo6KSVx16O6/YN1ptAUy2qSrBqqyMStUKQ1XDFcMSspRBhqNBoznXAn3ipYZakZtJKiUn0aRiuzjQHj6cpHoo0JAmQQMZFNNjrnRHE2ESWecuzXCPQu0IwAVC461LUNgkHYjNKAwogKzZaDBytWQgrtSKsu2CXXBVdQH4cwiwXgY+CuYk9aVseKoz30F/dKVdCWuScVEQBwtz1q1N9mctNdGK6GhugrXdR27VV0Jo+nxWi1DN6RkihuNzSeCG+ikGRBG9bDo5QYzppqbJcImeaOyX1TVBQnG6Uttid0aJDgHWZKsq7JUU+jLdBlYQ1RR3lt0htlbmtV0Buu3ooc4iwSG4IzsMKYk6ITeHHNVrHunIph9Y60I1k0DOBfqYckKMx0rWWHEIhiOxKrXdihCbERCaL281OjYbZck9psQDvAmp+JOqzcqyZGK/yMd8Am4XYBSKC/BaZjLtIqzZPxxKAsxV6zFm1lDom/I+Szo1s09K3YrCOMVkGLvyK7T78iniGRqmKMV2lGKyhH2HJWETejEMkaelGKs2IMVmB29FhlS0UmaQiK+k2pKsMeYXaVveGYUGg82IMURsQYrJ07e8MwiMjjEZhJoEzXbEGKI2IMVlsijEZozIgxUNFpmkHjFEa8YpaDCnjyRHwZepCgug9YLqwxSQfuUmJ7mmFjzIgVi8YrM0/uao+k+5jzRiLI0nPGKpXGKyzSdh5eao6k7Dy81eLJckaxitxCE97cQs3T7Dy80GLSBimoESkahe3EKdIMVimlDvDP0Utpbe8OfkrwJyRs6QYqpiNxCyDGncZ8fRdXPuSMRZGqXtxCgvbiFkudvVC/fkU8RNmsXtxCoSzELLLztyPkhvc7DqnQmzUdU7wQyG94LLruw5HyVXRHe2u8lVMltGmaveCoSMQszSn20rq59gqqJtBCNihyVdTQbg/wDKfEKvxB7rs/BIdhXO3c0Nwxd7zUEk/SeIKViw9h5eatUZysaDG94qdEzF2azXT7pPFvkuDnYEcD/sqojL0araOzA5+qMyjM7vRY7A78WX/JNQ2uGsjfLyUuPsuM/RqiFDH05BW+TDkk4UR/ecd3/yrl8Tvy3lvosqNlMZa4ewPNFa/fkPNJNL/vWZA9FcRX/ew/y+RSaGpD7Igw95o7CMOSz4cd3eadzHnom6PEJMjP8AK4dVm0axkbdEhxJfKcv0VqXpAPmdPh5hN0Ogtqj7J/pE+aH2jRKrZt5BoXPkrOnF4mSCO647lUlvcd/agPjEG4cSgRO0Jdwf1jxC3UTnckhp0Zo/hO/tS0Wkt+6dySkTthmIP9fkEu/tln6EHwWig/BlLUXkbfTWC9pHF3ghntKFu4RPJKHtmDi4fm8Aqu7Xga3u/wDN4AK8fRn8ntDpp0LvDiHDqAgvpcPU5uZ80se16P338BHPUFBidrwdUR3GG89QqUfQnNeR6uDdyqnqrNae67Jnmss0yC76m/kcP8SoD4Xebm8dIarEjM0nj8L/AMnkq19j8vRZ5LO/lEPiApFJH3rxxYeqMQzG30mWqLkqGmDuRfyDzQPi/wDvy/mazwXCktP8WEcwf/ZFBkH+NH3cT8jR/kgxKU37t3EeQKh0XBzeFbzQn0lw+r+5w6lNRE5nfEt+5J97Qqmlw/unD+lvko+Jfqcfzt8WFcaRE77v7D0YqxJzI+MbqY/IeCj4n8ETJ3mq/EvxdxZ5KDEOLeLX/wCyrEnM33w9vMjxQXVNbhn6rybOzO8Xbi5vi4piD2Uwauh8VjVF5+jefFhD6h/aECJTIe07gT0CDCoLQLCd1g8FWLRRrJ4kpIGyH09ouZEPEDql39suF0M8X+QUOo0Mah73obocPungAtUvJi5lv3vEOqXverCmvvrFDa0amHi0f6orQdYOfom0GTLOpDsSeJ8FAjnbmVN30Zz8wraUag3L1U0PJksjbCTtcEzDpZ3biUFr8Z8AAOqK2rg/gfVS6KTY3Bp34XHaCD1C16BSybajjl0WC2IzuvO82puiUxgI+R+YPJZTVo305092fROzY5c0fKWy7wA8Up232iGtlWbPANJ5ySnZvbrZSEOIZYCGB1C7tPtJjxIskdRLmA5NJmuJR+26PSc04bM83SKSDeH8x4pKLEHdf+Ynon4tMM7A3jW/2S8WnOHd4AS5zXZE8+bEXEm5uZd4oZa7ut98U06kPddLgBPkAlnsedb85cgVqjBlHUeMbobc/WSE6g0juQ+FXwXPorRa7mhiCw3VeM5K0Z2DiUGk4MH5Eu9kcXuby8E/8B+BrtzXlT8AT/DA4OHVUmIyqz9Zh8vNFZEOsN5Jt9DAvMIb3nzXaJo7p/lcfFDYFGuB1D3uCkxAL4bT+bzV7MOfohuE1O47QOJGh64Y5nqUOvCP0tHAq8SDvSMZuAHH1VoVjJZD1WcP+SrUwPQdSs9znD6QOB9FURnYDn5qxUaPv6T0UFrsR08EgKY736q3xztYPLyRYqY5Vd3WHiPNTVidzmf9koKXPVy/RWEXZ180w3PVvfsPBrQOdq5sR2rw8AhEjXFbwPkVURGj658Vxm9jM3e5oMWfeCLDdgQgRA46hkUkD4FI5/E33wSjny15TTsWjOOrKSUiw5ajmtotGMkwYiHbmUURiMeKCCisYTcqbJRZr5piEeGQQmQbLXNG+c+is0AXmfB3oodFKwri3A8T5KRF1fNwJkqW+weigPcbqw3VpdVJQWvsd+aSao75fwyNtbyCQER5NhM9tvVaNBhOP2nt3EO6yUSaS3Lhbexs0J0iJwYZnKRiEiW5xkFtUtxc2RqNJu+c3bw61ZdGc5rS2tYdTXPlvkTJWZRGbecuq5JNNnoRtKhSl0YNuLXbg6WZCWdCMpgDM+Ek7GgDUBJIR4ZvkZDCQPmtFJmMooz6VSHi4A7reqzY3azxZWO6abpzJAgX8fCayXQMQOJ8CF0wZxze5c9ru/Fwf6Kru0ifqdxIQTCGsHIKhYMeq0IsIaWcSOJ8CqupFa95O8u80B8hhkhmWCdgaEKkSwPvcE7DpbcG8QR1WDddPmiMpjxdzE0mNG6IpwZLYfRQXj9DPwWW3tXvMbvH6+Ku6m1rgOLT/sVO49gtIiN25jySborcDwPqqxWk4DcHN5hL6M4HgSeq0iyaGmxMC/8AN+qq6INbnZMd6pQ7s1NXZLdNVY6Due37zgWeM0Ixpa55hVLtrs1AfsB3hFhRzowOrx6qBE2jn5q+mPdHAn1VC8a2e8kWM220Q94TwmtGjNOsSPXkshrTPxCO19W8nmsZbkJ0b8GGMCrxYVa6zisBtPldpDuJC49rv2jeZ9VlizZairc04kJ41iW+fgk6Q33akndpxO8RsEupQ4lMiusnZ/SVatGcmmMtCZhQibmzy6lZDYr+90RBSYvePvkqbZKo3GQJag0d4kHnVTMFjQZGKTsDgBwAXmhHJ+3I7fln0RZt1E7ptHRZtM1Ukuj1LmtFgkRiayXcwGwGWNwAWA6G7U8g6rfRMQaTEAteDL8LWnM6+Czxfkv5E+jZZAq3vqz1TAJ3A2pmBSpfL88rrKrZ85nNI0PtR1gqulgKksqqff2i4XMMsSx3+JWcr7NYuPTDOpNlged9c9JpV8aMbK4A7vyjmRMrv3kSZAubtk6XNslR9LnYY1mus4g8GgJJDcr7Kva4fW6euTpAJSNHcBKu4/1BwymiRaZCuOchdvnNBiOYQJDIz6q0ZSfhiMWkG35vBKurWmsMhNORIDXH7JG8hCbCwnLetk6MGKlrt+5CIxnPinXwjjPfau+GPdGfmVWRJnuaoknS3URI7kOI0YdE8gFSqzR3NCEQnYWDc6Sobf0R1zgnY7ACYuK4zN6JVUlqLCwVYjWorjbwkrkIZTsCdIPY8irBzfYQy1dUTyGXLWnWOfkuEMd4ZodUqJIyA3GsJwUuhyCEIjrgR73FTFY4i0nlLILEkrEfK8gbJHyVBSNnOXio0QXFiYrLikHDfMlVfEGA6qmjUthlFgcCMFDiNU1aoVOjSsC8GOBe0HemPjWXVGj+Wc+c0qGKWtGtSNMbbGha6x2OuzFytOD9IH9w/wAUuIc9bRxAPNWZIfUZ7Lp9UqHkwzWMn8rHgjuuac5gSTkCntEg5k8DJoJO2qDyCWhaQn5ahO2yaM4RTqaD+FrAc71LLTa4HIlKBsAqjYXjMBgHJKRYlY6nDBxnLiFST7nvd/KXW+UlLYTPZmkkkU5NnAtFksj0mFNUYKzQ3VLdb1V5Ye+KBAHw5jZvS/w2BO5NOdiqFvv9E0yWgWgJx3yVmwJXk8LEwy0XobrLr8UWx0BfDbLHNBdCwBRw222Z22qSMAnbJoTfBl7u3oUSGRqTxG5CiDYqUmKkJEYqhkm0N8MYK8iRYkKCUXRBQIaLGCmFVMGFsyVBDCLAGQokiligsTsARCqQiOYqSRY0aFaeqW5RJdJcoIOCmqukpCAIkoRKq6qlYylZRWRg0KdEErAACuTOiGxTUCLGKqzdk0UsVS1FgHg0t4N5P8xJTR7UeRa1stglPfIpJrZXhELHalLopNoMKbD1w5/yuLRkZoYjNnYKownM5yQyDrHJUdCPv1QDbGtIMbcf1krNjOukDmPBAYzH0V2u1SBzSHYVxOsZSVSN/hmq6Yi4DmrMpB1gICy7CBfPeLVz2g45KRGHsjkhuj269gPmDagdljRx+pQjClcbcPWaiJHdtHE+IQq5N6asTaJJtVa4wVwNiq4J2SUcUMkYI+itFmakQZ4y2CxFhQtIYZKkk6aNgRfK8X/rYqOggC/XsndOUr0lqR8mj0NRdChVSU6aEDcZ/NVvbeqvoUtY+rW0/ZBJuOwp/LDyP9fU8CVqotB9DleQL9bTdOd11xVG0OZkCJ2C8C9pcLTZqKPlh5D9fU8CJmokn4dGnK2/EgXCZ8F0SjtF/Vp6J/JHyL4dSroqoXLlRgWChSuQMsFy5cpGS1XC5ckBZSuXJAQVDL1K5Axjy8UB965ckhjMG7gVR9zVy5IZDlUX5LlyYhrUlIi5ckNgkXWPepcuVEoh32uKvDXLkgKxb1RvvNSuTGXgX5LQg38Fy5TIqHJl0j7SmB4LlyiJ1T4FYyoxcuTYI5ik3ZrlyALv+yPetQFy5NE9H//Z"/>
          <p:cNvSpPr>
            <a:spLocks noChangeAspect="1" noChangeArrowheads="1"/>
          </p:cNvSpPr>
          <p:nvPr/>
        </p:nvSpPr>
        <p:spPr bwMode="auto">
          <a:xfrm>
            <a:off x="2911475" y="1074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" name="AutoShape 8" descr="data:image/jpeg;base64,/9j/4AAQSkZJRgABAQAAAQABAAD/2wCEAAkGBxMTEhQUExQVFhQUFBQUFRQVFxQYFRQUFBQWFhQUFBUYHCggGBolHBQUITEhJSkrLi4uFx8zODMsNygtLisBCgoKDg0OFxAQGywkHCQsLCwsLCwsLCwsLCwsLCwsLCwsLCwsLCwsLCwsLCwsLCwsLCwsLCwsLCwsLCwsLCwsLP/AABEIALEBHAMBIgACEQEDEQH/xAAbAAACAwEBAQAAAAAAAAAAAAADBAECBQAGB//EAEEQAAECAgYHBgMFCAEFAAAAAAEAAgMRBBIhMVGRE0FhcYGhsQVSwdHh8BQiQjJTYpLxBhVDcoKiwtLiI2OjsvL/xAAZAQADAQEBAAAAAAAAAAAAAAAAAQIDBAX/xAAlEQACAgEEAgICAwAAAAAAAAAAAQIREgMhMUFRYRMiBBQjofD/2gAMAwEAAhEDEQA/AMeF2NGdaIZ42dU5RKNFYZPZIbRPotfs3t4mx1/JbECMX26l7U9Sa2kjxIQg+GZsN9eXyAgbE58Cx/2WMBxkFqijNLbpT3JA0WIz7FvAlc2V8bHTjXO5jU/9nnPBuBFtaS8zFoRa6rNu+di9pGjUpzT/ANKYusnM8JArKg0GHWnFc1n4LZ8V0ac2luzn1Ipv6/2IUDs2TgZh251nSa3vhXGUgR0TfZ8SjwiaktpEyVpQe2YLzVbInbYsdTUk3wa6enFLdmXA7PAMyM03FopcJALbMNoEyRwQ/jqOLDEaDhMLDNs6FppGI3sJsvqSVLoBgmdQyxkSOS9LS+14MMTD2O2AiaQjftSwtMhI7p+SqL1H1sTJaa2vcRocUG0gbrsgtuDRQ4TAXjotNiOcTMDYAB0TEDtWM251m5aS0ZPgzjrRXJ6SL2aMEH4OSSoPbMRzwHuDW6yvUwILXtm2bhisZZQ5No4z3RgPoqUjdmMP0NntAXqY1FAEzZvSsKCH3Wj3rSWoN6Z4ikfs80/Zv32ZSSFI7Be0TwXt6fTYEIyNrtgScSjaYV9LUabhZPmuiOtLvg55aUeFyeBMNTWd3nZleh7R7IAta+sdpBKxnQV1xmpHLKLi9xMgqoYNacdCVNGqsQKHCZIkz2W+iXcEd7EX4B9WtIy3HwRaQ0IFUT1H7PfEMmtM9ticj/s3GaJmW6aTnFOmylFvejCLVwhpx1BeLxzCE6CReFVisWLVWqmdGu0aYWLVF1VM6JdokBkK1F1RN6NdUToWR7mL+z4hmcOJPYQK2fonqI0NsnNHb2zDH2gQdcwUvE7UYT8jaxXD/JLZo3Xxx3TNaEyy8T1TVIlL0Y+dw4BYNMp8V9jWkbgTlYs15ifUXcZoj+O3ywl+SlwjZpf7RC0Qwd5JllJYNIpD4hm8z2EK+iVxCXRHTjHg5p6sp8gYFFJuc0T2keCgwHNO0YHyTIhIghJkirqzryTvJXCAnRCRGwlNlpWJNgIzKOnGQkdkFQ5GiiJNo6K2jLQh0dNQqKsnM1jAyBRU5CpkZspPMhcNWWtajKDsXPoKzc0+TVQa4ER2zHE5kGeISFKpsV97pA3htk8lpxaKlYlHVRx8Eyy4sxXwjtQXQziVsPgpd0FbKRzuJm/MLj0UCG0CZkXar5DeJWrQjUWUpEGeE7N80OJRgMHbROSqxVRmxIzjhkEs5hWrFhz1AbhJCdAVolmU6Etnsn9mqREbXaQxpxJBO4BCEMDVb71JyF2rGbZOwahZ0Uzza+o4OCf2NmhdjPgtMyHOxAlmSbUhTaVEFjhYrN7ecRIg7xIoEbtYH6TvJE1zx053ckdEtWFVFme8tN5A4rKpUEF3yurZrajxWG0F08JBJxHEm8yyXTBNHLKSMp0KV6ionzAUaFbWZ2IVFFRP6FdoUWFiGjUaNP6FdoUwyPfxezmOvGcj1ClnZkNttUe916aIPdOSFFivF7CBibivO+z2s7vqt6DR3McyqQRgRZLcvM02EK0gSRtlfwW67tGyQBB5LOjEvMytNKLi9zLWmpLYzBCVxCTwgq4gLZyMFEREJXEJOiAriCpci1ETbBRGwU42CiNgqHI0URVkFMQ4KYZBR2Qlm2axQKFBWhR4CpDhp2EJLCbN4I0KJRGytVabRABYohRpLo0aa56dnTaoxqRASEWCtmK1JxIa6YM5poyIkFAdBWs+EgugrZMwaMl0FCdBWq6ChugrRSMnEynQVQwlqOgoZgq0yHEzDBVDBWmYKoYSrIhxMwwVUwgtMwtioYWxPIlozTDVSzYtZtHOBymp/d7z9BRkgxfgx6qgtWs+gkXt4WTQDBGCpSJca5M6SiS0tCMFGganYqM8O1SGXiqELS0DV2gCLA9L8RsVxSnSkG2FDFJKo6KSVx16O6/YN1ptAUy2qSrBqqyMStUKQ1XDFcMSspRBhqNBoznXAn3ipYZakZtJKiUn0aRiuzjQHj6cpHoo0JAmQQMZFNNjrnRHE2ESWecuzXCPQu0IwAVC461LUNgkHYjNKAwogKzZaDBytWQgrtSKsu2CXXBVdQH4cwiwXgY+CuYk9aVseKoz30F/dKVdCWuScVEQBwtz1q1N9mctNdGK6GhugrXdR27VV0Jo+nxWi1DN6RkihuNzSeCG+ikGRBG9bDo5QYzppqbJcImeaOyX1TVBQnG6Uttid0aJDgHWZKsq7JUU+jLdBlYQ1RR3lt0htlbmtV0Buu3ooc4iwSG4IzsMKYk6ITeHHNVrHunIph9Y60I1k0DOBfqYckKMx0rWWHEIhiOxKrXdihCbERCaL281OjYbZck9psQDvAmp+JOqzcqyZGK/yMd8Am4XYBSKC/BaZjLtIqzZPxxKAsxV6zFm1lDom/I+Szo1s09K3YrCOMVkGLvyK7T78iniGRqmKMV2lGKyhH2HJWETejEMkaelGKs2IMVmB29FhlS0UmaQiK+k2pKsMeYXaVveGYUGg82IMURsQYrJ07e8MwiMjjEZhJoEzXbEGKI2IMVlsijEZozIgxUNFpmkHjFEa8YpaDCnjyRHwZepCgug9YLqwxSQfuUmJ7mmFjzIgVi8YrM0/uao+k+5jzRiLI0nPGKpXGKyzSdh5eao6k7Dy81eLJckaxitxCE97cQs3T7Dy80GLSBimoESkahe3EKdIMVimlDvDP0Utpbe8OfkrwJyRs6QYqpiNxCyDGncZ8fRdXPuSMRZGqXtxCgvbiFkudvVC/fkU8RNmsXtxCoSzELLLztyPkhvc7DqnQmzUdU7wQyG94LLruw5HyVXRHe2u8lVMltGmaveCoSMQszSn20rq59gqqJtBCNihyVdTQbg/wDKfEKvxB7rs/BIdhXO3c0Nwxd7zUEk/SeIKViw9h5eatUZysaDG94qdEzF2azXT7pPFvkuDnYEcD/sqojL0araOzA5+qMyjM7vRY7A78WX/JNQ2uGsjfLyUuPsuM/RqiFDH05BW+TDkk4UR/ecd3/yrl8Tvy3lvosqNlMZa4ewPNFa/fkPNJNL/vWZA9FcRX/ew/y+RSaGpD7Igw95o7CMOSz4cd3eadzHnom6PEJMjP8AK4dVm0axkbdEhxJfKcv0VqXpAPmdPh5hN0Ogtqj7J/pE+aH2jRKrZt5BoXPkrOnF4mSCO647lUlvcd/agPjEG4cSgRO0Jdwf1jxC3UTnckhp0Zo/hO/tS0Wkt+6dySkTthmIP9fkEu/tln6EHwWig/BlLUXkbfTWC9pHF3ghntKFu4RPJKHtmDi4fm8Aqu7Xga3u/wDN4AK8fRn8ntDpp0LvDiHDqAgvpcPU5uZ80se16P338BHPUFBidrwdUR3GG89QqUfQnNeR6uDdyqnqrNae67Jnmss0yC76m/kcP8SoD4Xebm8dIarEjM0nj8L/AMnkq19j8vRZ5LO/lEPiApFJH3rxxYeqMQzG30mWqLkqGmDuRfyDzQPi/wDvy/mazwXCktP8WEcwf/ZFBkH+NH3cT8jR/kgxKU37t3EeQKh0XBzeFbzQn0lw+r+5w6lNRE5nfEt+5J97Qqmlw/unD+lvko+Jfqcfzt8WFcaRE77v7D0YqxJzI+MbqY/IeCj4n8ETJ3mq/EvxdxZ5KDEOLeLX/wCyrEnM33w9vMjxQXVNbhn6rybOzO8Xbi5vi4piD2Uwauh8VjVF5+jefFhD6h/aECJTIe07gT0CDCoLQLCd1g8FWLRRrJ4kpIGyH09ouZEPEDql39suF0M8X+QUOo0Mah73obocPungAtUvJi5lv3vEOqXverCmvvrFDa0amHi0f6orQdYOfom0GTLOpDsSeJ8FAjnbmVN30Zz8wraUag3L1U0PJksjbCTtcEzDpZ3biUFr8Z8AAOqK2rg/gfVS6KTY3Bp34XHaCD1C16BSybajjl0WC2IzuvO82puiUxgI+R+YPJZTVo305092fROzY5c0fKWy7wA8Up232iGtlWbPANJ5ySnZvbrZSEOIZYCGB1C7tPtJjxIskdRLmA5NJmuJR+26PSc04bM83SKSDeH8x4pKLEHdf+Ynon4tMM7A3jW/2S8WnOHd4AS5zXZE8+bEXEm5uZd4oZa7ut98U06kPddLgBPkAlnsedb85cgVqjBlHUeMbobc/WSE6g0juQ+FXwXPorRa7mhiCw3VeM5K0Z2DiUGk4MH5Eu9kcXuby8E/8B+BrtzXlT8AT/DA4OHVUmIyqz9Zh8vNFZEOsN5Jt9DAvMIb3nzXaJo7p/lcfFDYFGuB1D3uCkxAL4bT+bzV7MOfohuE1O47QOJGh64Y5nqUOvCP0tHAq8SDvSMZuAHH1VoVjJZD1WcP+SrUwPQdSs9znD6QOB9FURnYDn5qxUaPv6T0UFrsR08EgKY736q3xztYPLyRYqY5Vd3WHiPNTVidzmf9koKXPVy/RWEXZ180w3PVvfsPBrQOdq5sR2rw8AhEjXFbwPkVURGj658Vxm9jM3e5oMWfeCLDdgQgRA46hkUkD4FI5/E33wSjny15TTsWjOOrKSUiw5ajmtotGMkwYiHbmUURiMeKCCisYTcqbJRZr5piEeGQQmQbLXNG+c+is0AXmfB3oodFKwri3A8T5KRF1fNwJkqW+weigPcbqw3VpdVJQWvsd+aSao75fwyNtbyCQER5NhM9tvVaNBhOP2nt3EO6yUSaS3Lhbexs0J0iJwYZnKRiEiW5xkFtUtxc2RqNJu+c3bw61ZdGc5rS2tYdTXPlvkTJWZRGbecuq5JNNnoRtKhSl0YNuLXbg6WZCWdCMpgDM+Ek7GgDUBJIR4ZvkZDCQPmtFJmMooz6VSHi4A7reqzY3azxZWO6abpzJAgX8fCayXQMQOJ8CF0wZxze5c9ru/Fwf6Kru0ifqdxIQTCGsHIKhYMeq0IsIaWcSOJ8CqupFa95O8u80B8hhkhmWCdgaEKkSwPvcE7DpbcG8QR1WDddPmiMpjxdzE0mNG6IpwZLYfRQXj9DPwWW3tXvMbvH6+Ku6m1rgOLT/sVO49gtIiN25jySborcDwPqqxWk4DcHN5hL6M4HgSeq0iyaGmxMC/8AN+qq6INbnZMd6pQ7s1NXZLdNVY6Due37zgWeM0Ixpa55hVLtrs1AfsB3hFhRzowOrx6qBE2jn5q+mPdHAn1VC8a2e8kWM220Q94TwmtGjNOsSPXkshrTPxCO19W8nmsZbkJ0b8GGMCrxYVa6zisBtPldpDuJC49rv2jeZ9VlizZairc04kJ41iW+fgk6Q33akndpxO8RsEupQ4lMiusnZ/SVatGcmmMtCZhQibmzy6lZDYr+90RBSYvePvkqbZKo3GQJag0d4kHnVTMFjQZGKTsDgBwAXmhHJ+3I7fln0RZt1E7ptHRZtM1Ukuj1LmtFgkRiayXcwGwGWNwAWA6G7U8g6rfRMQaTEAteDL8LWnM6+Czxfkv5E+jZZAq3vqz1TAJ3A2pmBSpfL88rrKrZ85nNI0PtR1gqulgKksqqff2i4XMMsSx3+JWcr7NYuPTDOpNlged9c9JpV8aMbK4A7vyjmRMrv3kSZAubtk6XNslR9LnYY1mus4g8GgJJDcr7Kva4fW6euTpAJSNHcBKu4/1BwymiRaZCuOchdvnNBiOYQJDIz6q0ZSfhiMWkG35vBKurWmsMhNORIDXH7JG8hCbCwnLetk6MGKlrt+5CIxnPinXwjjPfau+GPdGfmVWRJnuaoknS3URI7kOI0YdE8gFSqzR3NCEQnYWDc6Sobf0R1zgnY7ACYuK4zN6JVUlqLCwVYjWorjbwkrkIZTsCdIPY8irBzfYQy1dUTyGXLWnWOfkuEMd4ZodUqJIyA3GsJwUuhyCEIjrgR73FTFY4i0nlLILEkrEfK8gbJHyVBSNnOXio0QXFiYrLikHDfMlVfEGA6qmjUthlFgcCMFDiNU1aoVOjSsC8GOBe0HemPjWXVGj+Wc+c0qGKWtGtSNMbbGha6x2OuzFytOD9IH9w/wAUuIc9bRxAPNWZIfUZ7Lp9UqHkwzWMn8rHgjuuac5gSTkCntEg5k8DJoJO2qDyCWhaQn5ahO2yaM4RTqaD+FrAc71LLTa4HIlKBsAqjYXjMBgHJKRYlY6nDBxnLiFST7nvd/KXW+UlLYTPZmkkkU5NnAtFksj0mFNUYKzQ3VLdb1V5Ye+KBAHw5jZvS/w2BO5NOdiqFvv9E0yWgWgJx3yVmwJXk8LEwy0XobrLr8UWx0BfDbLHNBdCwBRw222Z22qSMAnbJoTfBl7u3oUSGRqTxG5CiDYqUmKkJEYqhkm0N8MYK8iRYkKCUXRBQIaLGCmFVMGFsyVBDCLAGQokiligsTsARCqQiOYqSRY0aFaeqW5RJdJcoIOCmqukpCAIkoRKq6qlYylZRWRg0KdEErAACuTOiGxTUCLGKqzdk0UsVS1FgHg0t4N5P8xJTR7UeRa1stglPfIpJrZXhELHalLopNoMKbD1w5/yuLRkZoYjNnYKownM5yQyDrHJUdCPv1QDbGtIMbcf1krNjOukDmPBAYzH0V2u1SBzSHYVxOsZSVSN/hmq6Yi4DmrMpB1gICy7CBfPeLVz2g45KRGHsjkhuj269gPmDagdljRx+pQjClcbcPWaiJHdtHE+IQq5N6asTaJJtVa4wVwNiq4J2SUcUMkYI+itFmakQZ4y2CxFhQtIYZKkk6aNgRfK8X/rYqOggC/XsndOUr0lqR8mj0NRdChVSU6aEDcZ/NVvbeqvoUtY+rW0/ZBJuOwp/LDyP9fU8CVqotB9DleQL9bTdOd11xVG0OZkCJ2C8C9pcLTZqKPlh5D9fU8CJmokn4dGnK2/EgXCZ8F0SjtF/Vp6J/JHyL4dSroqoXLlRgWChSuQMsFy5cpGS1XC5ckBZSuXJAQVDL1K5Axjy8UB965ckhjMG7gVR9zVy5IZDlUX5LlyYhrUlIi5ckNgkXWPepcuVEoh32uKvDXLkgKxb1RvvNSuTGXgX5LQg38Fy5TIqHJl0j7SmB4LlyiJ1T4FYyoxcuTYI5ik3ZrlyALv+yPetQFy5NE9H//Z"/>
          <p:cNvSpPr>
            <a:spLocks noChangeAspect="1" noChangeArrowheads="1"/>
          </p:cNvSpPr>
          <p:nvPr/>
        </p:nvSpPr>
        <p:spPr bwMode="auto">
          <a:xfrm>
            <a:off x="3063875" y="1227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559496" y="1772817"/>
            <a:ext cx="20882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0" dirty="0">
                <a:latin typeface="Comic Sans MS" pitchFamily="66" charset="0"/>
              </a:rPr>
              <a:t>T</a:t>
            </a:r>
            <a:endParaRPr lang="ko-KR" altLang="en-US" sz="20000" dirty="0"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7040" y="3884856"/>
            <a:ext cx="2743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200" dirty="0">
                <a:solidFill>
                  <a:srgbClr val="FF0000"/>
                </a:solidFill>
              </a:rPr>
              <a:t>_ _ </a:t>
            </a:r>
            <a:r>
              <a:rPr lang="en-US" altLang="ko-KR" sz="7200" dirty="0"/>
              <a:t>_ _</a:t>
            </a:r>
            <a:endParaRPr lang="ko-KR" altLang="en-US" sz="7200" dirty="0"/>
          </a:p>
        </p:txBody>
      </p:sp>
      <p:pic>
        <p:nvPicPr>
          <p:cNvPr id="1030" name="Picture 6" descr="http://static.guim.co.uk/sys-images/Education/Pix/pictures/2013/3/14/1363267320229/All-about-light-from-bulb-0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7" r="23240"/>
          <a:stretch/>
        </p:blipFill>
        <p:spPr bwMode="auto">
          <a:xfrm>
            <a:off x="8126288" y="2024236"/>
            <a:ext cx="2362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g2.wikia.nocookie.net/__cb20130802090305/twilightsaga/images/5/56/Cullen-Family-twilight-series-34121804-613-4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7" y="2011636"/>
            <a:ext cx="5838825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47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1494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3018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2215332" y="446808"/>
            <a:ext cx="798512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9600" dirty="0">
                <a:latin typeface="Comic Sans MS" pitchFamily="66" charset="0"/>
              </a:rPr>
              <a:t>Website</a:t>
            </a:r>
            <a:endParaRPr lang="ko-KR" altLang="en-US" sz="9600" dirty="0">
              <a:latin typeface="Comic Sans MS" pitchFamily="66" charset="0"/>
            </a:endParaRPr>
          </a:p>
        </p:txBody>
      </p:sp>
      <p:sp>
        <p:nvSpPr>
          <p:cNvPr id="2" name="AutoShape 2" descr="data:image/jpeg;base64,/9j/4AAQSkZJRgABAQAAAQABAAD/2wCEAAkGBxQSEhQUEhQVFRQVFRQVFBQXFRUUFRkUFBUXFxcWFRgYHCggGBolHBQUITEhJSksLi4uFx8zODMsNygtLiwBCgoKDg0OGhAQGywkICQsLCwsLCwsLCwsLCwsLCwsLCwsLCwsLCwsLCwsLCwsLCwsLCwsLCwsLCwsLSwsLCwsLP/AABEIALEBHAMBIgACEQEDEQH/xAAbAAABBQEBAAAAAAAAAAAAAAAEAAECAwUGB//EAD4QAAEDAgMFBQcCBQMEAwAAAAEAAhEDIQQxQQUSUWGBInGR0fAGEzJCobHBUuEzYnKCwhWy8RQjU6IkQ5L/xAAaAQADAQEBAQAAAAAAAAAAAAAAAQIDBAUG/8QAKhEAAwACAgIBBAEDBQAAAAAAAAECAxEhMQQSQSIyUWFxkeHwExQzUtH/2gAMAwEAAhEDEQA/APT06ZIFAEkkydADp0ydACTpk6QCSSSQAkkkkwEkkkgBJJJIAdJMkgCSSZOgBFJJJIBJJJIAhVdAJ4BZRqAXK08U2WkDgsPEt3oixFiDoeaTJZuYd28LWVgF1z1LFVAC1ru0TbuystHZtUuLg529EfukNM1FF5UN+Ei9MZUlKrLk0oEWq/C5oUFG0IAlAEdoU3OpuDXbpizokjndc3SwOIGeJJvbsiYXS161rLIc902AjvSb0MydqY2rJcG79I6NNwFZsvGCB7t0fyH7LLdVdhzIk0zYtz3fMKNTDtqxUoGHfMPML595bb9myEzraONBs7snmiwVxOG2yQdys2Oa26OIc0S07ze/7Lsx+fU8Wt/srejcToDD7RDvV/BGMeDkV6OPyMeT7WMmkkktQHSSSQAkkyYuSdKe2NJvokkmBTrOc+NvWynjpc6EkmlOtiBJJk6AEnTJIAdJJJADpJJIAjUyKHrYZrr5O4+fFFEKAbZJiAGYUg5NsZHkJyCq2dUNN7t+mbjjb6LSKYlToNA9faXBqDftB3ADxWmabTm0fZDvwDdEwM5+0HcvBRbtQ8B9UVW2ZOpQ3+mOGU+CQFjdq8W+BRVHaTDaY77LNbsx/M9B5q1mzHcPEhAGpWqw0kXt0XNlxky6DOhW3hsE9uoA4XKt/wChb6A8kC5OToYotPu6w7nH7KrF4J9I79E2zIGRRYrMrD3dcbr9Dx6qk0auHMfHT8YH5XzX7BldPGUq8NqANf8An8FSZRq0HS0l1PVhv1HFV1sNSr3b2amg8lDC4urRO7VG8zjqO9P+BGtSxDKw3qbodw1CvpY8sIFQbvB4y6oX/QPeObUpu3CbzH3C3KWzgW7tQ751MRP1Vzjr4NJxU/gnSxptI3gci2/0RzXqqlSDQA0AAZQprvx5skLTezdYfyT3lEkpkkVmt/Joscr4HBSlMnWZYpSKaEktAVVqDXZjqLHxQFXZ7hdlR3dJC1EoT5XQ9nPVsdXpGHGOG9BHjqp0vaB4+JgPdZblSmCIIBHAiQszE7GaZ3OydBmPMKllyL5H6432i7DbepOzlh4HzC0qdQOuCD3GVxeO2VWYJ3ZGu7fx1WczGuaey4tOhBhbx5jX3ImvEl8yz0hOuOwPtW5tqo3hxFneRXTbO2pSriabweIycO8LsjLF9M5LxVHaDITwnCkAtDIhCQsrIUXBIZDdBVNUQrwqqpUgVsKnKrapJgSSTSmJQA5SBVZKQKALHFQLk6bdQBygfTxDYNj9QfwqnYiphzDgX0zYTmEFisWHneDQI4Z9VF9Te1JPMz6C+cWN/J0x4dv7uC7Gik67C4Pzyy70Vs/EOcQ2oAYHxLJcCTBkdyO2W1wdczY3WswkdK8XHC/J0lPEQiqeJBzWPvqbKqrYeputfKksmnXIRdLFcVaonQYAkoB4U1QhQlCSdADJJ0kAKEi1IJwUARhSBU026noRGEBj9jUq3xsE/qHZd4jPqtGFB1QDmoppcspb+DjtpeyDwJouD/5Xdl3Q5H6LmjRfSqfMx7THBwK9RfWXD+0/axLuTWD/ANR5qJyKnwbzvqjQ2R7VvbArD3jf1Czx3jIrrcJtBlQSxwP36hec4DBVKhinTc/iQLDvOQW9V2FWos94D2m/E1pO8G8QdY4Lsx+Ta75RhlwY31wzsPfBRqVhBXHUdtOi5nnr1WjgsQ6pkZXbGWb6OK8VR2brHGJFwouQ7HNPZdLaosCDuh37oilSaAfePcHaDOy10YplbQpFZmLxrm/CCRxIM/RAnbbh8s9D5KSjogmhc0faMj5D4HyTt9qW6iEbGdCQnaFiUvaIOyA8VpYXFGpkG/8A6CACiFIIbE1nMEuaI/qBVQxk3j6oE2cE50GfKUzDmRykeUK/3cDLp5KlzBY/S1u5eDs94sbVBt9ef4KO2eTvGRob6G4+qzabpytz4960cA+5veMkE2uDTDk6pDlIFNGBaHQrW1EPvJwUwD2VyiqeLWQHq1lVGxNG5TrAq2FisqoqjiyFar8kNB8J1XTxAKuhUBGE8JOMKt1VRWSZ7Gk2WTCi6twVDnKsv4LmvyH8GixfktfUJVLqiuZhXHO33RdHCtbpJ4lSsOTJy+P5G7iTPpUXuyBjjkFQ32Zpmo6pVO+XOJDbho4TqfsuhBTOC7MWBQuOTGszf6K6LA0Q0AAZACB9FIlME5I1Wpmcp7S7DLJq0WktN3sAmJ+ZoGnEad2XLUcY+m4PpuIMzy68QvS620GtB1jXQLgKmG95UcKTDdxLWgZAn6BZf6kt/SzphPWqOk2J7X0zau0NJsXAS08JGi6DHupuoue0NNuzDgAZ/SVyuzfZMn+M4N/lb2ndTkPqs2o2rhXvY02GYza4cd3mF2Y/Kc/euDmvxpt/Q+QjHYp7AQKdZvBzRvjvgFYDtq1Hu3TiIJ+U/wDad03gulweKD7B5pk/K/tUz3HNvijKmyHnOD3kPHSQuubmluWcdRUPVI5elvhv/k/mdUd/g4qipg6pM2A4e8cLdZXTVcFVbZtJhH9IH2Ky8Rs6s6f/AI1KYtb7qidgNPClt98Hg2x+pAWrgMeacQWTwJn7IKjsSrABpUmxo2eM6rV2fs4tIMDeFmxkPNSPY+N2zvWLg48A2w6rV2fQJYDccoCrwOw275e6SSZPrRbrGgCAFSQtHlz3F2WfemB8fWSiag6hVGrOea8BI+g2XOdzgpqGKDXCY4eKCq4gXvf7/ugKtSeXrVWkSztmVArA5c5svau92XCHDwI4rZZVS9dGLQYHKQchmvVgemLReCnBVQcpAoEXBytZVQoKkCkPQfTetCk4gZrHw7rjvWj7xZZb9UOZ2y9z1EOJsFQ58ZpU6t5Cwxy75fRdNTx8h7MGfmPQIqnSDcgo4asHBWwu+McTzKOaqp9iTplTUxbW81dXM8tkqW+ghJ9YDMrJxG0jpZD02PqZC3E2HTiuWvN59ca2zZePxuno0K+0QMvqhW1H1DaT9ldR2cBdx3j4DwR9O1hkksOXI95Hpfhf5/6N3EfYt/szamyw4APJjMtFp4SeCLo0WsEMaGjl+eKueorqiFC0jF067EHLO9oNn+9Zviz2Ce9uo/PitBPVrtYJcQO9PtaYJtPaOE3OV1ZQ2lVpGGkFvAm0cuCv2gGGqRS7TeOgkmQOIHFDihe9+BWMupf0s7GppfUjUpbUc7IweE3RDHPOZKw3U7624I/CY8tzlw/9l6GLy/izhy+L8wa1LDzndGUqQGiowWJY/wCE94yI6IwLtTTW0cbTT0yYTqMpSqJPF342fwq6lYm0xwPl5IRszx5oqm4GB6leJrR7vZVMmDY8dD3Je7JsT15c0XugiCJ1CZ3PxUsFsFJiImRwPqVH31Rrt5jnAnMElwPQq4Hj0KkBCNj0G4Pb5FqrY/mbceGYW7h8W14lpBHEGVyNQHh680OKbmkOpuLDy/I1S0iXB3weptcuRwftE5kCs2R+tv5HkugwmPZUEscCOR+6GtGbk0g5SBQrXq1rkhaDMPmFotCy8Ke0FpvfuifDvXJnXs0kaRxtg2LqXjgmo1UO58pCy3leq0Zvk18LUIKOqY4AWWN/1AaFV7wu5Dj5cVz35Ve3pj5NJwJr2sOxGOJ16JqWFqPv8I4nPwVVCG5eK2cPUkKsfje73le/1/cmsyniEU0MCxt43jxN/AZBFpkgu6ImFqVo5qp09tjhJM54AkmyBxO1mNsO0UVkme2Cl10jSiUNiMbTp/E7pmViV9oVH2ndHAKujQvz4rjyecuoRvHj/wDZmmMe6pZg3R+o5+CDxuzapk72/wArg+EwUZhaMI5oVYauuaCtS/pONewixkHgQq21IOvcuyxGFZUEPaDz16HNc9tD2fcJLTvNzjJwA+66NDnIn2BHEDOCUwxAzBQ4qQb9EqtTl1S2zT1Re6s4GWWOcjL9lsYHbZFq0cnj/ILncNWOR6eSKDouNcxKvHlrG9pkZcU2tNHaNcCJBkHIjJSXJ4TaLqZ7Jtq05dOC26G2KThJdunUHNelj8ibX4PNyePc9cnh9Pepk/MziiCN4Ag8wgSx9OIJaOBuCe5Tp1iLxu3vHwnmOC84rB5bl+t/1NGhiyAQbgeKuNbezvwPrVBhwe3vTNBbnl9PFJo9SKT5C/e6ftZInQwOfBSw7pgGI04qVZh7xooKfAptFp6KrcnP/lTa0+rJhUMx6/b11AK3UJ8Mj6zU8HNJxc2JNpI06aqwAjPz8OSk1k6I2DCKXtA5n8VnZ/U28D+YH8LcwO0WVRLHAjl+QuY3bZZ6HMd6GrYFwIdTJaeUg55iM+4o0mQ4R6HhKlwisXiJyNguGwm2qjRu1O1IMPGcxqB+FXsn2hLam5U3gxxs52jj9h3+azeN72L1ejtd5I1Y79AhnVgBJNkHsfanvnVYAhpAB75t9PqlabWkTP5Nim3V1zoNB38VY+pKH3lNrlMY5haQVbp7YXRetHBVrwsqiIU3YqPhvzTrKo5ZPo64Rv1cS1uZCzq+19GhZhl2Z6K6lh5XLfl3XE8Gk4JnshUqPfmeinSw/AI6hg0bTogKJwVXLKeRLoBo4LijqeHAVoCcLsx4JkwrI2OGp0yeV1KTFsSSorYlrcz0QFbah+UQiqmewSb6Hx+xqVQk/ATnEQTxI8lylRhba50yy810dGuS4SZXOV6sE3m5yuM1n7Kjpxey4KquGObeoTUqxFpm8Tz5qbXRc5Hp1/dNiKRjebccZH1Ro238Mk48Z7vIqBfzHVV4bFz2XCOB07kR7gG6nof8nMV6QcBIDm6HXpqs2vs12dO4/Tqugr4feyO6f21GqG9yRnbmJIjidQibPnNo5epW3CPldN9Ae8flG0cYHiCDN5HlxWni8PvjtgOB6+BWPidlRJpO3Y0P7rdXL74OjFneP+AmmIuDb6o6lWtciDkfWqwKOMcw7tUbpy3r7pPPgVpUH6C/L/n7p1J6uPKrW0arhIg9DyVXu4/Cqw2InmMiDnb7I8UQYvIOXrisnwaghEHjzHrNW4cE5/a6uaWixI7vWRV1Kk2xJPI6HkeakeuCpmDmYzzUm4YNz/cease8DX8D/lVvqTl4pkg1eiNMz4H90JUoh0h2kg5fVaLqeoF0zsOHAHI8tbRfigewPGbSczDll3RYOFzuc1l+yu1alKvD4FKoYdOYOTT4wCtt1HT10WfitmB0kCCtE1rRGjvQ9W4WqHEhpBLbG+RXDYz2hfTotZuk1I3S7kNe9S9gMdUL6zagid17ekg/cLOsb9WzPR6CKBOZn7K+nhShsNiozuFt4R7XC3guT/bKn2N5Wimjg0bToAKwJ5Ws4Zkh22IBSUZTOqAZlbqTNsnKRcgK20AMkDVxRdmUO5QKWzTrY5rcroCvj3HWO5B1KsCSbcVz9T2sw4mKjX3gbh3idMgp3VFzCNvHY9lJjn1HBrGiXOJsFhH2uwpBcKzLaSJvlAzKy9sYmpjGBgbuU5kzBLoNpEWgic0JS9kWC9p4kCFczOuTVR+Tpdn7fbVuyY0JCeoOUrO2edzsOsBkOzA8NOa06T4tkhLRbSXRGkDcG86xHRO0kTw4fiyk50Eg2+k/uqi8i1yPWaQE/dDOFawjUN6yChzX3TcW108VaL5Zeu9CaCkzBdTdT7uHlwVlKsCOfCb9Dqugr4QFZGM2ZnZdWXxE+UeDU7BKlAHLsnut1abFDVKVu2It8QuPE3HWVe7eb8QkDx6HRTbUByM8Z0XHUVHZOmkYuLwUjIEFZc+6uMmzbgL5cV1VXDgzumDrb7jVZmLws/EIPH5Y4g+f7q4v4Kx5HL3L0Dtrg9puZA68itLDYvR9pi3PlzyWE+i6mZ0/HrRXYbFh0g6dCra2j1sHkq+HwzfNVmRBP81p7imqVIsZWTRrbhvJafm1HI+a0qIBGct0Occln66OzafRCobSSYyFhra/NM3EDIzHMW++atNAjS3jbhPr8pVKQGsza/HgUyCwPHDrzTtJnsgZ6+rFU70T9u7RTbUPrP6JaEEPaCIOf5QzxHxRna9j3p78Byz+o4q1gtlP4+qNCA61EO0HfqqsE12HqB+YiM4kFaBt05erKQbI7UR60T2Br7P2pTq/C6+rT8Q6LUo1yDYrg8TgyDvNJBF7G44Eclo7N24QQyrOkPiB/dwKlxvlGbWj0ChtS3aHVEM2kw8VxLNssfV9zTeC/d3jebAgfla1CVLdpkeiNyvtHRqBq4gnMoeow5k+ULPxO16bTDZqH+QS2eBdl90krvsEpXRouqrO2htylRs50u/8bBvvP9oy6rKxoxFb5txn6KZIce+pn4Qh8Hs73V2NAm7hukn65m3f35rRQkWpbJv2i/GU3sLPd03RBLu2RmZAsJy6qqh7PMbBaAT+oZn1ZarajHRBAOk2lXvMxB+p/CbNJ4A6LS2zrc8vFEG2cH6qxzJEiZ4JqLfHTmOSlDbKquHa/hY2NwQeSqpYjd7Lx/dGf7o2J5HhOfgq6tMVBBH5yV7ESc2BfL1knceoWfTxBpO3KvwH4XmT0Jj681oyAM7D7Ia0GyoNnu4HRMC4ZAxyaXDxCFx20GMmTfQLIq+0DptAHAtn6hL02J3o7lzVW9kotzFU5i9g8YzMRggVlYnZ8ZWXSEKt9MFRUKuxHJtllnC05jTOSOCseBF7jjH1I00W1iMEDksmrhSw9nw0XDl8X5klyZ9TCQLXb+nO2gaeHJYmM2YTdlncPvC6UG/A6jQ93AqFag19j5H1zXMqqHyTyjl8NjC07jxBiDORC0cNVLfhu06H7d6tx2z5EOG9wPzdyxXb9A3/AO5TykTvDv7lsnN9Hf4/mfFf1Oqw+J3rZg6cCND5on3Z0FvvyK53CYxpgzI0P4PMLQobVLTu1DLD80WjgVDnR6Kftyg04cxe/DhfQqIw5Gl+HmjKDhAiMrHORzlW7t87ZRwJ0tmFOw5BKTATcdLHqrW0IcPo6Ldx5ol7MvzHHJXUQDbskZcrZp7JAnMPUZhC1KRmW9W3A6LYrUMzoOeXGZOXrmhzhz3+rIAyzWPP8jihcQwOzPh+VuPwAfcfELW/IVLdlHI2P0KaYHN0cMWu36ZLHXAc0ied9dFvYKtixffa4T8zQTA07JCKZskZ8eEhW0g5pM3GuXim62L12B4nAVKjg41HP40yC1l4PZAsYg2dP4JuFxTGwx8gxk9pGXCyJbWBiA0jiM8lTXpsdZ7N682t/c05gqVX5H6lzAJ7NhnfLnIzTPf3HIgxeOJtyQh3qQES5vOZHMxmrjXDovzBGf7hJsaRW9m8TYG94t6KdjrHMfX/AJUngATN9e6Mxx7k9AgkDwInjr6lS2y9LRPDVAXbuTtLxPMIsUyTOsaaxNxzykejQ7DNm/EH90PiNrMptG8QSJuPVlSRD/RfXE9oG4s4RbvVFWsNXbrtDf68QsXE+0RmzYz7UxZYmL2vvGC6eWU3VKWS7SOkx+2aYG67dcSMtJ1n91zlb2geOwPhGW6ZMcOayHE1H7oIMRlz5nwWvg/ZWq4hxp9kxkZJ5AzBzWrcyuTkyeSkA/6gS6JzJkE37zOQ5raZ7L4p/aDBBuPnt3hbWB2HhiN17IIAkXkEdZ8OC1KGymNEU61VrRk0PsOSwvL+DlvNddHQlQckkvZIKKigkkgCDkBi0klLEYmNySGdPqnSXn+R2iV2LEZdFh4j5+4/7CkkubD9xnH3Iw9mfFW7x91r/wD1+CdJdV9ns+L/AMRp7A+HxW4cv7Uklz0db7KsRkzvH2U6P8V3f/gEkkC+A85Hr/tVVHLp+E6SZmNT+I9yvxmbe8/lJJJA+yFTXvUWf5eaZJQzRdAezdf6n/co12R9apJK32Sydb4Xf0v+yzcFp/d+Ukkn0OAx2SFw+bP6m/YJJKF2X8Ms2v8A4rkcZr1SSW66MK6Adrfwj61WDhsh0TpLfH9py5TU2T/FPcfsF6d7Hfwnd7v9xTJLn8jo8xdhG18j0VWgSSXLAl2f/9k="/>
          <p:cNvSpPr>
            <a:spLocks noChangeAspect="1" noChangeArrowheads="1"/>
          </p:cNvSpPr>
          <p:nvPr/>
        </p:nvSpPr>
        <p:spPr bwMode="auto">
          <a:xfrm>
            <a:off x="24542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2" descr="data:image/jpeg;base64,/9j/4AAQSkZJRgABAQAAAQABAAD/2wCEAAkGBxQTEhUUEhQWFRUXFxgXFxgYFhgVGhYYHBwXFxkaGBYcHCggGBwlHRgXIjEiJSkrLi4uGh8zODMsNygtLisBCgoKDQ0OFA8PFCwcFBwsLCwsLCwsLCwsLCwsKywsLCwsLCw3LCwsLCwsLCwsLCwsLCwrLCssNzcsLCw3NywsN//AABEIAOEA4QMBIgACEQEDEQH/xAAcAAABBQEBAQAAAAAAAAAAAAAAAwQFBgcCCAH/xABKEAACAAMEBwQGCAMGBAcBAAABAgADEQQSITEFBkFRYXGBEyKRoQcyUmKxwRQjQnKCstHwM6LhJENjksLxFjRzkxclU4Oz0uIV/8QAFgEBAQEAAAAAAAAAAAAAAAAAAAEC/8QAGREBAQEBAQEAAAAAAAAAAAAAAAERQTEC/9oADAMBAAIRAxEAPwDcYIIIAggggCCCCAII+MwAqTQbzFR0/r7Ik1WV9a9aVrRBxr9rkIC3wwt2mpEqvaTVFBUitTTkIyPTeu02dg7MFONxcBTc1MSN+e7KIR9NMdm0Ek0zFKUBypQU5QXGwT9dZKioVzQFjUBaDeRnjTLOGLa6ucpIUk91SatTe1KXfOnPCMpfTT0wNDvzJhFdNzAT3hXacSfzQGoztcrSZhlykSooWYoxVQcQK3xeYjYMszsrw+t9poxBSi1qxSi4Z43jgNpjNl0++1iRuBoP184XmawB1uMismHdbLAgjugbCBAXqz6+WhheuIVPqkD1hsIBZcP2KwpK9IU0NdZJRJyHelseV80bMZRUpenkfF2W8B3QwoqneVOLHj4UjuRLlMpCsZ01s2NAnLDuog9kVPM4wVfJPpBl1AmSXU8CDjuo13yrE1Y9arLMoO0CsfsuCh61w84x63yuzdZUuZ9YRUIveAXaXlmoVPCvEwjaJ4pSYtymO15Vd4ODSjyoOJygmPQCsDiMY+xh2jNYJ1n/AIcwpeGFTfRq4AhiCK5UvA44ARddAekJWolqW41D3hgMN64/ykwMXyCEbJakmqHlsrqcipqIWggggggCCCCAIIIIAggggCCCCAIIIIAiL09p6TZEvzmocbqjFm5D5w01t1olWKXVqNMb1ErifeO5Yw7TOmJlomGbOcknLluUbFEFTutmuU61td9WWDUIpoNwLn7R8uEVWdaqZmp3DIdYZz7V0H7xO+J/V3Ua1WujXexlH+8mAio9yX6zc8Ad8BCNat2EJCaSaCpO4YnwjY9D+jaxyqGYGtD73N1ektaCnBi0Wux2OVJW7Kly5S7kVUHgoEQYBI0Jan9SzWhv/ZmU8bsdzNV7aM7JaP8AsufgI36ZaVGZ8jHH01eP+UwHnS02ObL/AIkuZL++jJ8QIQWcd9fOPSYtyZXqc6j4xFaQ1ZsVoqXs8pmOboAj9XSjHqYowdZ5EOZOknX1Wp5/1i/aa9FYxayTiN0udiOQmKKjqp5xnultFTrM9y0SmlMcq0Kt91xVW6HnATOjtYGBNboY5sRUmmVaUvU5xIOxmELKAq2LzXYYcAgzbhgo45RSw0L2e1lMRWm6p+FaGAnp9kMu8JRDKDRkNSpO5WNbh3gVGwjGEZE8Fe6KgGjyq95DsKNXDhU8iI7s+kVmhVMzs5YGKLRb34swvBac4NIWOv1iVS76r0phtBU5pwPlgYKk9XNY5tlIdJhdduBFRumJwyJpVd22NX1V1tl2sBTSXOpilahuMtvtDbTPpjGCpOJNR3Jq+sDUK6jANliPezWu6oLnRluaURMk3lMtqlM2lsMaqMcs6YgjEVqQYj0pBFF1B13FoVZNodTNOCTBgJwpXZgr02ZHZtAvUVBBBBAEEEEAQQQQBBBBAERWsunUscgzXxOSLtZjkP1iSmzAqlmIAAJJOQAxJMYLrvrIbZaGav1Uuqyxw382zPQbICJ07pR58xp05rzN4cABsUbojbNZptomCXKUzJjYBR5ncAN5wEdWazTLRNWVKW87mijIcSTsUDEnYI2rVPVqXYZd1e9NYfWTKULHcPZQbB1OMRUXqj6P5VmuzLRdnT8CK4y5Z9xSO8w9o7sANtvtVtSWKuem0xHaR0rc7qYttO79/vdEQgLElsW21yHM7OUFxKPpSbMNJS0G8/vDrHwWVs5k1hyNP34Q1s9qdu5JxG1yKKPujbD6x2Mq14u7uRTPDHcKQErYpcu5ecnCtSargMakYbIS0dpGTOAZU7jGikk1O402VhjrShlWWbU4lCOV7u/OIrVp6WWWdxX8wgLDpq0S5YCotZjVpUm6AM2beMctviYixLLAXAXf2lFKcTdGAiO0/PPbPTYFXyr84uGq0i7Zpe9hePGuXlSB4ri6amS2uzkPAkFSfHOJNzJtMso6rMRs0YAjwO3zixzZSsKMAwOwio8Ig7Zq2tb0g9m244qfmPPlFTWWa3ejhpVZtivTEzMkmrqNvZnNxwPe4tlGfcv3zj0XJtTK3Zzluts3HkdsVLXvUZbRetFmAWfmy5LO57npk23I7CAyETCDVcDtG+JSxW9JpHa3jdyUk3ajGt0YE890RcwFSQQQQSCCKEEYEEbCIQnAjvrntHzgiyW6QJneSqkYo1KEHbh7Owg5w0lzCe8LonS6Blrg65gNw3E4g9YQsdvaYAoe4PtUAJPInLwh1a5Ne9LpfQUp7Q2ox4+RoYK5sc5ZffSvZ1JZTWssg1JG662Y2YEcds9H+uJtQMm0FRaFqQRgJqD7QGxhUVHI7cMLMy7Scvqn1wdlO6WI3jb7v3RDzRdsmWaYhlMAwLGQ5Aa41GopGRopNOBO6A9OQRCaoawLbbOJgoHHcmoDW5MABI5EEEHcRE3BBBBBAEEEEAQQRzMcKCSaAAkncBiYCgelvTxlyRZpZ700VfglcB+I+SnfGM2iZsH+5iY1r0ybTaJs4nBmITgowUeAHiYk/RpoPt7QZ7isuQQQNjTTio/CO9zuRFXLULVkWST2kwf2iaBe3y1zEsfE7zwAiZ0rbbgoMzt3CHE+eACx/e+KvPtgaYanAZ89g6ZnjBYdS1oLx54/HPP4fH5ZLOZ9M1lD+fieH7yhJrM89gCKS6AmuT1rhywqeg2mJ6VLCgKoAA3YQUpLUKKKKCJzRljui83rHyH6xH6Js19qnJfM7In4M1WNfv8Alm4inmIr2r7f2IcP1ix68isinL4iKtq239iPAH4wWOtNfxZnP/SsaHo1KSZY3Io8hGe6WH1j8/kI0SwmstD7i/ARUpeCCCCELZZEmrdcVHmOIOyIJ5byGuubyH1X+Tbj8YskJz5KupVhUHMQVkfpN1S7RTa5A+sUfWqB/EUfaHvDzGG6mUq23ZHpRpRlN2b4g+oT9objx/e2MX9IurP0Sfflj6iaSR7j5svI5iAo87uMCMVPXnE3o+1s9At0L1J8MAPOIuZKqCp6c4bWGfdah/T54wRPz1El6gfVucRsV9p4BhUHjTfHLyKCZJrSgvyjnQKQac1OHIiFZTGahQqUUilaivQCtIRdmdL2c2UcR7TLgejqQPxDdBVr1D1qNjnKzhRKdhKtO+XdrdcH2VLE/dNdkb4DHloTQGRwKy5ihW4kepUb2UlTzEbp6MNPi0WYyjg9mIlGpJLIALj1OJqAaneDAXKCCCCCCCCAIqnpM0r2FgmU9aZ9UPxVvfyhvGLXGS+mq31mSJNfVUzCOLGg/KfGAy+c2zP58o2/VzRv0SySpX26XpnGY2L86HAcFEZVqNYO3t0oEd1SZrckxH89wdY1vSk/Z05VzPQAmI1CE+2ChLUC07tdv9dvIiKpoWzNNtDAj6sG8W2HcOf6RP6Z0I8+zyynrqWN3KqtQgDiKZRC6vWk2csjqbpNThipyxEDVzGEFYQlT1YVUgjhD3Rsu9MUbK1PIYwFg0fIuIBtzPMw5ggisq9rgKyvD8yxUNXsLLNG4uPMxdtZJd5bu9WA57Io2rrMy2lbpHepyLd0joRWI1DzSq99un5RF40DNvWeUfcA8O78oqGl07/NR5Eg/ERNal20GW0o5qaj7p/r8YFWSCCCKyIIIIBvbrKJi0yOancdkVTWHRC2uzTJMwUY5e44yI67YucV3S1slraQl4XmUFh1uhvgILHmu1SWRmRhR0Yqw3MP35xHW1MQ2/PnGlelnQ/Z2hZ6iizhdbhMXb1EZ1NSoI6jnBKf6NtwoCzUG7fTliYfdpScrAUWatyuIo4xQ9aU8Ir+ip11qRYZ/elNXAjvLTGhWjDmaiCx8lya9rKyBW+nuq3eUj7rqf5YtXov06sq1SJjEhZ47BgKUvMaper7LK6/iisGaP7PMGRVUJ92YAMeThfGOZMs95Bg3cnIfZcgio4iYoP4og9SQQw0Dbu3s0mbUG/LVjQ1AaneFeBqOkP4qCCCCAIwD0o2y/pGfjgl1B0UVHjejf48063Tr9rtLb50zwvEQWLV6IrLjaJtMgktTzvM/wAJcWMTe1nMuy/d8Td/KrQx9GUsJYGf2psxv8oVP9JjrV60KAJkw3VLnE1zAw/MYixcXRhlh0qIZWyUr/xpdffXMfPpjElYtKSpopeVuKnEcxCk6yjNTWAq/wD/ABiDekTAeFbp5HYetOUO9HaTeQ9ZssnCnsnnuMPrRYxWpFDvGB8YTvuooe+vIXv8uTeXWGiWs+skhsyU+8PmKiF5mnJAFe0U8qk+AiszFlkVurTeKjyH6RFaU0iklRcUB2xGbXRvxPhFTFg01p+QtHnOJYp3VOLEb7oqYZWHT1lcFkmAVONRdNRgCQcesZhpnRdoZDaGFQzUBdit44/aod22giX1anyZtnYU78sqXUgYEEGlRmCD4GIq6W60S5y1lOrMlaqD3ruTd3PYD0iOsbukxXQ0YHp13iFJujZS2lFRApuFiQSCMaAg1wy84eKZfaCS5IcjuuB3WzN1tl+gJw2AwFv0VpNZw9lx6y/MbxD+KdI0fdYG+QRkVNPlElO0lcFWcgDaSB5xUxPMwGZpCEy2KOP73xWTpQt/DRm94ig/zNmOQMM7dbigvTXArkqVdjyy+GERZE7pLTJVGKUrTDnxMZBK0i62wzJrElmIcnaDgfDA9BFztGnJYHcR5x24YDCuOGJxGHGITX7RSJLlTroR3IBUYVF0k4bwaCvGGrfnE1rrYfpWjpm10HaD76Z/AxhU18iP3+6x6A1TtQnWcBsbyivE0KN5r5xhGkrKZU2bKJxlzJieBNPK7FZqJ9WZhviwaNuVBqSeJLU+QivWnYYltHTXIF27Tea/CCQ+SSTJnSvYYhT9686U5Er5QoJgLyZw+0Lp5Gs4flp1gsvdnMM76ym5srhThyZYbubkgf4c4LyCOT+SnSIrcPQ3bS1ieUxq0mc4/C9Jy+T06RfYyv0O2kLPtMraZcqYcdxeXl0EapFQQQQQBHmDTpPbza59o9fGPT8eYdYUpaJw3TZg/mgrS9UO7ohT7s9v55sdpZV+jqTXC82HOnyEJ6qG9odaexPH882HUrGyfhb8xiLDXR1vDkBZaoAtQR63VonbPb3UVrXnFR1fbvD/AKfwIixj1esFT0nSStg2B/fT4R26qftL1qv6/GIFDEzoazCaHUk1FKcM6/KCIrTZVFN01LEVplWKLaLQJk/vGi12+yP6RcNdbG8qWScthEUW0KhZSwWpWpBwxxzgq5aSPbWMpQBaC7xx7i9TTGPmrmoiyZJmTD21obvUBuSw2FAKVJoKYmuUGiZVmqiAgtTFLzENRSSCtbpiq2rT9snzmeRallKhISUHuABSVoVK3ZhN04GvhBKvGl9FiU6zkZmCEXheJIWoLAjIryApnjEHp20fSZgazqWmJgte5RhiCx9kEqcCchStYStdqmzGkvMZlLBC6oSoNbwoRnSstjjjR6HKFdESKWgqppdvUwqKCoAIqNhG3YICz2jSQlyg0zBj3TQFhepu3RGP2glCeiCcxBYlye4NyoBnw+ES+inYFwxBIYU7tB6qnIkw4tEtGYkqCxzpUfOArE6w2yaW7aaqpWgF7sgaEGoXOhAu57Tyh3Y9XVAAmOSqmoCgoM64Emt2tMBXLwnrNZCf4agcVAHi3+8SErQ21z8/M4eUCXERZuylALKlqKZACtNnw5RT9e7JPnEPcmMBuUmg5UjVZVhRdnj+mULqgGQA5CBrKvR1NN0qfss603VCuMOjRQ/STYwmkZxAwcI/MlaH4CN60tZEV0mBQGY0YgUvYGlfOMa9L0ulsln2pJ8mpBKzS0qMhlWHeiSaUBpDK0DOF9GJeFKkcjSKz1PCnbyak17wyrXANQ7sVB6RxNW8LQu8sw/FJ/WsJsoQySNkzmcUfbC01e/OAwJVQDuqGSsRpe/RHO/8yJ9uysD+EyXH/wAhjbIwj0Qzv7fIHtWeYx5BZK478R5Ru8VBBBBAEecdebPct1pX/GZujd4fGPR0YV6XLHct7tsmIj+AuH8tesFie9G7X9HlPZmTV/zUf/XDvQhvWUA5ioPM975xBeiK1YWmVuMuYONQyN4XU8Yn9Di7MnyjscsORJP5SkRYr+gjSYo++nXP/TFnl5HoflFXnDsp8z3Jgf8ACc/9UWiTnTfh+kFdpEzq5NpMp7QI65/IxDLDuxzbrK24g/rBFp0tYlnSnRhgQeh2GMUtNluzTUbSCecbhapoCFuGHXKMy05okkswxzJ5Znwz/wBoqR8lWl5VlEy7Vl7ovN2YJB2OVIxpt8YbNqzo62obXLnPKX+9C3aK2RDKQbjeWRoczGaS1nBk/RHRjsvYYgYgEbNmOPKHmqmjgslpoas13xZapTFVVMDUgAAY5wX1ZrfoKXKlJcIRZYAUEBqqMfHM1rtYmKlZdJy+1ZpxaXLLUDFZiq34wKCpYbcqb4sltlBrXLR77LcL0LMQSrbQTQxEa/yXYhJUpXmTQJaBgSpNGBvDIKA1cfYHGIJyXa1ly2KEm82BJLGgAqQTxwhTVyW0+cAxNxReYVOOwAnbUxF2qzGWBLJvXFVa7yFFT1NTFr1EkUlu/tNd6KP1MUqzqKYCPsEEGRBBBARmmz/DHv8A+lv1jGvTH/zEj/ov+YRsGmm+slLwdvygfOMY9L02tslj2ZPxavygvGZ2gZwro0j7WXGEbQ2cONGU249KwZ6lgys0kLQjtVyyFATDkEX5rnIIpPK7Mb5wjNzkhcKuaYUp3GAw4Vr0g0gKi0AbwvRZan8xUdYjS+ehuz1tqH2LNM8zJHzMbfGTehizn6Ramp3UlypaneSzs35V8I1mKgggggCMv9Nuj6pZ54yDNKb8QqvwaNQiC130X9JsU6WBVrt5B7y94AcTQjrAYl6PLd2Vvlg5TA0o827y/wAyqOsaHpFeytiP9mat0/eFB59zwMY6zFWDKaMCGU7mU1B6ERslumC2WJJ8sUJVZqjapA768x3hzERpFay2ak1H2OCjc9n74w80XNvS1r6y908129RQx9tBFpkU+0RUcHGfwhjomdRhXAPgeDj9cR0EFTxG3fCiRxL3QvJSueQxMEP3th7JQ2Sjx3eUII4NN5NB8YQYFiCfwDh7R+QjqWovcErU+8f0FfEQEPp3UtJ/elUVvZOAP3T9nllyhPQ+qFpCYzUQq1VUkEkjJiRUZ5CH1q0m7sJckEkmgpmeXCJjR+rD+tOnMDuQ5fiP6RUVY2G3tPJ2qCgdgAAK4kVArXhE9o7Rayjedr804Fjs4KInLVZDLUUYsMiTSvkIok+ZMFveW7HsZuzcQgIunYcIixJads/eJ9oA9RgflE7qNNBkMu1XNeRAI+fhEPaAShVjVkxB2smVee/iBvj5qra+ytF0nuzO7+LNT8R1gVfIIIIrIgghOfNCKWbJQSekBBW2ZetD7kVV6+sfzDwjC/SPa79vnmuCXJfIgY/GNpkTbstpr7b0xvMx530lau0eZMP947P4nDypEWoadt5w90aSBgpblT5mGMwZCJrRcsgDAU5/KkVmentmvGcK4UlsaZ0JIUHn63hHAetP8Sa1Puhi58Ulr4x3KmEGfNA9UBF4lQWPm1OZhzZbJRkUCvZpgMzX1UpxN1/ERGmyeh+xXLG8w/3s5jXglJZ/nVz1i9RHau6NFmssmSP7uWqni1O8erVPWJGKgggggCCCCA88ekDQv0W2TUAojHtJf3WzHQ1HSJ30UaY/iWRzvmyq7v7xR1o3Vt0XL0r6v/SLL2yCsyRVhTahpfHSlehjELLankzUnS8HlsGWu/Ig8CCVPAmCtWaX9HtBl5I/elncd3y/y74LTZaNeA7r50+w+w/vhD+cJekLIsyUaEi8h2o4wKnkQQfGFJUh0VXv0O2mF45ZHAGuYiK6sisQpIIJw4EjaOG2HxljL7Ixb3jsHL+kLylelXNW2bhwEcTCAKnIeZgEZzkZeu2A4f0EQ+krUSRIlVY1oSM2Y7PHPwhfTFu7JK/3j4L7i/r8+UJau2Kg7Vsz6vAb+Z/ecBbdXNBizrVqGaw7x3e6OHxiZiP0db73db1th3/1iQisuXUEUORiia26OKsHXMUIPLEeOI8IvsMtLWITZZG3ZBYqFmtHay1mJ6wxpv8AaWI62y7pBXL1lOWGzqI5sMwyJ5ltgrmo3Btvjn1iTtVnrVd9WTn9pfn4xGlr0FpET5Qb7QwcbmH659YkYzXQulDZptcbhwccN44iNHkzldQykFSKgjaIrDuILWK03ishc2oz8F2DqfhxiS0nblkyy7clHtHYIrujlY3pr4s5r0/SCxAekrSfYWF1U0aZSUu/HMjkAT0MYRa2yA/Yi7+k7Tnb2rs1NZciq8C59Y9BQdWEUNzU1glcykq0Tlms5UFjMa6ASRgMBjnSsMLHJNKgBjuJp8ol5FnLMksqqqxq4GJKLia4UFTdXrAhWxWf6uSpHrHtCBuBD4c5jSwOAEXD0Z6GM+1IzYqrGe5zFBQSEG7EK/IcYrTEsxPtm4DkFlrevNwxL0PvIdkblqJob6PZgWFHm0dhSlB9labKA1psLEbIirJBBBFQQQQQBBBBAfCK5x5/9ImrJsdpN0fUzSWl+7vXpX4R6BiH1q0BLttnaS+eaN7LjI8th4QGH6haz/Q5xSaaWeae/wD4b4ATOVAA3AA/Zx1vSUhihuUOIamw4U6gg0PQ7McK0to55E15U1broaEH94xcfR3rmJV2y2lqS8pUw5S9glsdi7jsyypQq+aPtmF1sNgrmp9k/I7RDuaAAXfBEBbwxqYWnWJWrhQ7DTyI2rw2bIhtJyZhkzJONWWg+Ix+0pyr4xFVOXajbLXjgpOXsoNnh5mL0nDKKIlgmWdTPXMA044beEWHRmmGKKZyXagG8tSuO/aOsBPqYlLHpOmD+P6xDyZoYVBBG8GsKiCLQrAioNRH2K7Insvqmnw8IkJOlPaHUfpFMV/XPQ97vrgcwdxGP75mGGirV20uhwdT4MIulpdJqFbw4Vwx6xRZ1gmSZ3aS1LI2DBcacaZ0iLHzSdkvd5Rnnw3/AKR3oHSNoldyUAynGjA0HEEHCJlJoUVO3GnGGZW+/cUBs60pTixG2KHk6U09labTu50JpyA2RCa/6yCx2c3KdrM7kobjtYj2VGPgNsTGltJy7JIabOaiqMTtZsgANrE5CMC1k05Mtc5p0zCuCLWolpsUbztJ2ngBBEVOPEniTUk5kk7THyzy6n9/vfH1UvH4/pD6RKxyrXcKwQ4sksDG9QdKfCJGxISC+RmiibLkoYljuJBrwvIDmYbydHy7wRVVai9Na7S6m4n3qEUzIDc4tOg9CTLXN7NFwNC9clQGoDU2Y3iB6xN3KhEVNejnVsT5gmuPqpdKClAaYqtN2RPAKDGvw00Vo9JEpZaZDMnNjtY8Sf3SHcVBBBBAEEEEAQQQQBBBBAU30h6mC2y+0l0FoQd0/wDqKKm4eOdDxptjBbTIKsVcFWFQQRuwOEeqi0UX0gaipbB2smiWgdFmcG3N73Q7KBQdSNfms1JFqvPIyV8WeVwIzdPMbKjAa3Zp0uciupWZLajKymoI3qwjzlbLK8p2lzVKupoQcCDuMPtXtZLRYmrIfuk1aW1Wltxu17re8KHfXKCt10loIuPqHA9xvlv6xWJdmnWU0ZTd3GpHQ7IX1b9I9ln0Wafo03c57hPuzcBnsa6eEXgTwwowDqd9DWCqfJmy2YFRcr6xDXCONMmEPrdaBIlmY8wFRTNak12C6RU9Ik5+hbO+IBQ8IjdIarlkZUmih3jcajCuOIEQ180VpRZ6lpd0gGh73XYCPPYYeCZgTRaDPv8A/wCYiNB6rzLKhRGQXmLNdBW8xwqQKDIAdIkRouZSheg4f7wHRtQ9oDkCadTQeUJPaTTu5bGO2Fk0Qv2mJ/fSHRVJYvGgCjNiAFHwUQEbJsbOamoG85nkuzmYNM6Xs9hk35rBFyAzeY25Rmzfs0EVXWb0oSJVUsgFome3iJS8b2cz8OHvCMq0rpKdaZhmz5hmOcBX1VHsouSjgOtTjBLT/WrWabbpt9+7LWvZSq1CDKrH7TkZnZkOME2cdEwqiAEfupioJEqhHKJGx2Vwa36ljRVuitfvbANpplDeyy2JxVTuxOPSkX7U/U2ZaSGPdTJplMKZ3UB9bll7WQBKZavaAmT2EqTiT3mdsq7ZjcBko4DdG06uaCl2SUJcvE5u5zdtpP6Q40RouXZ5YlyhQZk7WO9jtMPYFogggggggggCCCCAIIIID4TCbtHbQi8AlMmQzn2mkLToi7TWAgNbdDSbWv1guzAKLMX1hwPtLwPSkZFprQ02zNRhVdjDEHrsPAxsNtrFd0gtagioOYO2Cay2sSGidP2my/8ALznlr7NQyf8AbaqjoKxI6T0IpJKd3hmv9IrtokMh7wPxHjBdX7R/patK/wAeRKmjepaSaca3wT4ROWf0vWY+vInry7Nx+cHyjIVflHN6kBtX/ivYfZtHLs1/+8NJ/pcs/wDd2ee3Ps0Hk5PlGOkVj6mG2BrQ9I+la1vhJkypI3sWmt09UA9DFO0vpW0Wk1tM55u5SaIOSABRzpWGJm7BHLPxgOqR9MINOA4x8M2pxNOWfhALrTZidsP9G6NmTD3cRXaMB1+UNbGgrl4xZ7A5oIJq1ar6vWeXRpp7RsMPs9fa5YDgc40WzaSFABQAYADAAcBGX2KYYsNgnGBq+yrZWHST4q1lnGJSRNMFTSvHcMJbw5R4BaCPgMfYAggggCCCCAI5KR1BAN3kQ1nWOsSUEBXbRouuyIq1aArsi6lRHwyhAZja9Vicog7bqg52Rs5swhNrEu6CY8+W3URzkKdIiZ2ploX1a+EelG0ap2CEm0Om4QMeZH1ZtQ2VhE6AtXsx6cbQabhHB0AnsjwgY8yf8P2ncY7XVqecwY9LHV5PZHhHz/h6X7I8IGPOMvVSac6w/s2qTDZHoEaAT2R4R2NBJ7IgYxKy6tMNhiYsugmGyNYXQybhCi6KXdAxnVl0O26Jmy6OI2RcBo5d0dixCBiAs9lMSEmVEkLKI7EiCmstYcKIUEqOgsALHUEEAQQQQBBBBAEEEEAQQQQBBBBAEEEEAQQQQBBBBAEEEEAQQQQBBBBAEEEEAQQQQBBBBAEEEEAQQQQH/9k="/>
          <p:cNvSpPr>
            <a:spLocks noChangeAspect="1" noChangeArrowheads="1"/>
          </p:cNvSpPr>
          <p:nvPr/>
        </p:nvSpPr>
        <p:spPr bwMode="auto">
          <a:xfrm>
            <a:off x="2606675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" name="AutoShape 4" descr="data:image/jpeg;base64,/9j/4AAQSkZJRgABAQAAAQABAAD/2wCEAAkGBxQTEhUUEhQWFRUXFxgXFxgYFhgVGhYYHBwXFxkaGBYcHCggGBwlHRgXIjEiJSkrLi4uGh8zODMsNygtLisBCgoKDQ0OFA8PFCwcFBwsLCwsLCwsLCwsLCwsKywsLCwsLCw3LCwsLCwsLCwsLCwsLCwrLCssNzcsLCw3NywsN//AABEIAOEA4QMBIgACEQEDEQH/xAAcAAABBQEBAQAAAAAAAAAAAAAAAwQFBgcCCAH/xABKEAACAAMEBwQGCAMGBAcBAAABAgADEQQSITEFBkFRYXGBEyKRoQcyUmKxwRQjQnKCstHwM6LhJENjksLxFjRzkxclU4Oz0uIV/8QAFgEBAQEAAAAAAAAAAAAAAAAAAAEC/8QAGREBAQEBAQEAAAAAAAAAAAAAAAERQTEC/9oADAMBAAIRAxEAPwDcYIIIAggggCCCCAII+MwAqTQbzFR0/r7Ik1WV9a9aVrRBxr9rkIC3wwt2mpEqvaTVFBUitTTkIyPTeu02dg7MFONxcBTc1MSN+e7KIR9NMdm0Ek0zFKUBypQU5QXGwT9dZKioVzQFjUBaDeRnjTLOGLa6ucpIUk91SatTe1KXfOnPCMpfTT0wNDvzJhFdNzAT3hXacSfzQGoztcrSZhlykSooWYoxVQcQK3xeYjYMszsrw+t9poxBSi1qxSi4Z43jgNpjNl0++1iRuBoP184XmawB1uMismHdbLAgjugbCBAXqz6+WhheuIVPqkD1hsIBZcP2KwpK9IU0NdZJRJyHelseV80bMZRUpenkfF2W8B3QwoqneVOLHj4UjuRLlMpCsZ01s2NAnLDuog9kVPM4wVfJPpBl1AmSXU8CDjuo13yrE1Y9arLMoO0CsfsuCh61w84x63yuzdZUuZ9YRUIveAXaXlmoVPCvEwjaJ4pSYtymO15Vd4ODSjyoOJygmPQCsDiMY+xh2jNYJ1n/AIcwpeGFTfRq4AhiCK5UvA44ARddAekJWolqW41D3hgMN64/ykwMXyCEbJakmqHlsrqcipqIWggggggCCCCAIIIIAggggCCCCAIIIIAiL09p6TZEvzmocbqjFm5D5w01t1olWKXVqNMb1ErifeO5Yw7TOmJlomGbOcknLluUbFEFTutmuU61td9WWDUIpoNwLn7R8uEVWdaqZmp3DIdYZz7V0H7xO+J/V3Ua1WujXexlH+8mAio9yX6zc8Ad8BCNat2EJCaSaCpO4YnwjY9D+jaxyqGYGtD73N1ektaCnBi0Wux2OVJW7Kly5S7kVUHgoEQYBI0Jan9SzWhv/ZmU8bsdzNV7aM7JaP8AsufgI36ZaVGZ8jHH01eP+UwHnS02ObL/AIkuZL++jJ8QIQWcd9fOPSYtyZXqc6j4xFaQ1ZsVoqXs8pmOboAj9XSjHqYowdZ5EOZOknX1Wp5/1i/aa9FYxayTiN0udiOQmKKjqp5xnultFTrM9y0SmlMcq0Kt91xVW6HnATOjtYGBNboY5sRUmmVaUvU5xIOxmELKAq2LzXYYcAgzbhgo45RSw0L2e1lMRWm6p+FaGAnp9kMu8JRDKDRkNSpO5WNbh3gVGwjGEZE8Fe6KgGjyq95DsKNXDhU8iI7s+kVmhVMzs5YGKLRb34swvBac4NIWOv1iVS76r0phtBU5pwPlgYKk9XNY5tlIdJhdduBFRumJwyJpVd22NX1V1tl2sBTSXOpilahuMtvtDbTPpjGCpOJNR3Jq+sDUK6jANliPezWu6oLnRluaURMk3lMtqlM2lsMaqMcs6YgjEVqQYj0pBFF1B13FoVZNodTNOCTBgJwpXZgr02ZHZtAvUVBBBBAEEEEAQQQQBBBBAERWsunUscgzXxOSLtZjkP1iSmzAqlmIAAJJOQAxJMYLrvrIbZaGav1Uuqyxw382zPQbICJ07pR58xp05rzN4cABsUbojbNZptomCXKUzJjYBR5ncAN5wEdWazTLRNWVKW87mijIcSTsUDEnYI2rVPVqXYZd1e9NYfWTKULHcPZQbB1OMRUXqj6P5VmuzLRdnT8CK4y5Z9xSO8w9o7sANtvtVtSWKuem0xHaR0rc7qYttO79/vdEQgLElsW21yHM7OUFxKPpSbMNJS0G8/vDrHwWVs5k1hyNP34Q1s9qdu5JxG1yKKPujbD6x2Mq14u7uRTPDHcKQErYpcu5ecnCtSargMakYbIS0dpGTOAZU7jGikk1O402VhjrShlWWbU4lCOV7u/OIrVp6WWWdxX8wgLDpq0S5YCotZjVpUm6AM2beMctviYixLLAXAXf2lFKcTdGAiO0/PPbPTYFXyr84uGq0i7Zpe9hePGuXlSB4ri6amS2uzkPAkFSfHOJNzJtMso6rMRs0YAjwO3zixzZSsKMAwOwio8Ig7Zq2tb0g9m244qfmPPlFTWWa3ejhpVZtivTEzMkmrqNvZnNxwPe4tlGfcv3zj0XJtTK3Zzluts3HkdsVLXvUZbRetFmAWfmy5LO57npk23I7CAyETCDVcDtG+JSxW9JpHa3jdyUk3ajGt0YE890RcwFSQQQQSCCKEEYEEbCIQnAjvrntHzgiyW6QJneSqkYo1KEHbh7Owg5w0lzCe8LonS6Blrg65gNw3E4g9YQsdvaYAoe4PtUAJPInLwh1a5Ne9LpfQUp7Q2ox4+RoYK5sc5ZffSvZ1JZTWssg1JG662Y2YEcds9H+uJtQMm0FRaFqQRgJqD7QGxhUVHI7cMLMy7Scvqn1wdlO6WI3jb7v3RDzRdsmWaYhlMAwLGQ5Aa41GopGRopNOBO6A9OQRCaoawLbbOJgoHHcmoDW5MABI5EEEHcRE3BBBBBAEEEEAQQRzMcKCSaAAkncBiYCgelvTxlyRZpZ700VfglcB+I+SnfGM2iZsH+5iY1r0ybTaJs4nBmITgowUeAHiYk/RpoPt7QZ7isuQQQNjTTio/CO9zuRFXLULVkWST2kwf2iaBe3y1zEsfE7zwAiZ0rbbgoMzt3CHE+eACx/e+KvPtgaYanAZ89g6ZnjBYdS1oLx54/HPP4fH5ZLOZ9M1lD+fieH7yhJrM89gCKS6AmuT1rhywqeg2mJ6VLCgKoAA3YQUpLUKKKKCJzRljui83rHyH6xH6Js19qnJfM7In4M1WNfv8Alm4inmIr2r7f2IcP1ix68isinL4iKtq239iPAH4wWOtNfxZnP/SsaHo1KSZY3Io8hGe6WH1j8/kI0SwmstD7i/ARUpeCCCCELZZEmrdcVHmOIOyIJ5byGuubyH1X+Tbj8YskJz5KupVhUHMQVkfpN1S7RTa5A+sUfWqB/EUfaHvDzGG6mUq23ZHpRpRlN2b4g+oT9objx/e2MX9IurP0Sfflj6iaSR7j5svI5iAo87uMCMVPXnE3o+1s9At0L1J8MAPOIuZKqCp6c4bWGfdah/T54wRPz1El6gfVucRsV9p4BhUHjTfHLyKCZJrSgvyjnQKQac1OHIiFZTGahQqUUilaivQCtIRdmdL2c2UcR7TLgejqQPxDdBVr1D1qNjnKzhRKdhKtO+XdrdcH2VLE/dNdkb4DHloTQGRwKy5ihW4kepUb2UlTzEbp6MNPi0WYyjg9mIlGpJLIALj1OJqAaneDAXKCCCCCCCCAIqnpM0r2FgmU9aZ9UPxVvfyhvGLXGS+mq31mSJNfVUzCOLGg/KfGAy+c2zP58o2/VzRv0SySpX26XpnGY2L86HAcFEZVqNYO3t0oEd1SZrckxH89wdY1vSk/Z05VzPQAmI1CE+2ChLUC07tdv9dvIiKpoWzNNtDAj6sG8W2HcOf6RP6Z0I8+zyynrqWN3KqtQgDiKZRC6vWk2csjqbpNThipyxEDVzGEFYQlT1YVUgjhD3Rsu9MUbK1PIYwFg0fIuIBtzPMw5ggisq9rgKyvD8yxUNXsLLNG4uPMxdtZJd5bu9WA57Io2rrMy2lbpHepyLd0joRWI1DzSq99un5RF40DNvWeUfcA8O78oqGl07/NR5Eg/ERNal20GW0o5qaj7p/r8YFWSCCCKyIIIIBvbrKJi0yOancdkVTWHRC2uzTJMwUY5e44yI67YucV3S1slraQl4XmUFh1uhvgILHmu1SWRmRhR0Yqw3MP35xHW1MQ2/PnGlelnQ/Z2hZ6iizhdbhMXb1EZ1NSoI6jnBKf6NtwoCzUG7fTliYfdpScrAUWatyuIo4xQ9aU8Ir+ip11qRYZ/elNXAjvLTGhWjDmaiCx8lya9rKyBW+nuq3eUj7rqf5YtXov06sq1SJjEhZ47BgKUvMaper7LK6/iisGaP7PMGRVUJ92YAMeThfGOZMs95Bg3cnIfZcgio4iYoP4og9SQQw0Dbu3s0mbUG/LVjQ1AaneFeBqOkP4qCCCCAIwD0o2y/pGfjgl1B0UVHjejf48063Tr9rtLb50zwvEQWLV6IrLjaJtMgktTzvM/wAJcWMTe1nMuy/d8Td/KrQx9GUsJYGf2psxv8oVP9JjrV60KAJkw3VLnE1zAw/MYixcXRhlh0qIZWyUr/xpdffXMfPpjElYtKSpopeVuKnEcxCk6yjNTWAq/wD/ABiDekTAeFbp5HYetOUO9HaTeQ9ZssnCnsnnuMPrRYxWpFDvGB8YTvuooe+vIXv8uTeXWGiWs+skhsyU+8PmKiF5mnJAFe0U8qk+AiszFlkVurTeKjyH6RFaU0iklRcUB2xGbXRvxPhFTFg01p+QtHnOJYp3VOLEb7oqYZWHT1lcFkmAVONRdNRgCQcesZhpnRdoZDaGFQzUBdit44/aod22giX1anyZtnYU78sqXUgYEEGlRmCD4GIq6W60S5y1lOrMlaqD3ruTd3PYD0iOsbukxXQ0YHp13iFJujZS2lFRApuFiQSCMaAg1wy84eKZfaCS5IcjuuB3WzN1tl+gJw2AwFv0VpNZw9lx6y/MbxD+KdI0fdYG+QRkVNPlElO0lcFWcgDaSB5xUxPMwGZpCEy2KOP73xWTpQt/DRm94ig/zNmOQMM7dbigvTXArkqVdjyy+GERZE7pLTJVGKUrTDnxMZBK0i62wzJrElmIcnaDgfDA9BFztGnJYHcR5x24YDCuOGJxGHGITX7RSJLlTroR3IBUYVF0k4bwaCvGGrfnE1rrYfpWjpm10HaD76Z/AxhU18iP3+6x6A1TtQnWcBsbyivE0KN5r5xhGkrKZU2bKJxlzJieBNPK7FZqJ9WZhviwaNuVBqSeJLU+QivWnYYltHTXIF27Tea/CCQ+SSTJnSvYYhT9686U5Er5QoJgLyZw+0Lp5Gs4flp1gsvdnMM76ym5srhThyZYbubkgf4c4LyCOT+SnSIrcPQ3bS1ieUxq0mc4/C9Jy+T06RfYyv0O2kLPtMraZcqYcdxeXl0EapFQQQQQBHmDTpPbza59o9fGPT8eYdYUpaJw3TZg/mgrS9UO7ohT7s9v55sdpZV+jqTXC82HOnyEJ6qG9odaexPH882HUrGyfhb8xiLDXR1vDkBZaoAtQR63VonbPb3UVrXnFR1fbvD/AKfwIixj1esFT0nSStg2B/fT4R26qftL1qv6/GIFDEzoazCaHUk1FKcM6/KCIrTZVFN01LEVplWKLaLQJk/vGi12+yP6RcNdbG8qWScthEUW0KhZSwWpWpBwxxzgq5aSPbWMpQBaC7xx7i9TTGPmrmoiyZJmTD21obvUBuSw2FAKVJoKYmuUGiZVmqiAgtTFLzENRSSCtbpiq2rT9snzmeRallKhISUHuABSVoVK3ZhN04GvhBKvGl9FiU6zkZmCEXheJIWoLAjIryApnjEHp20fSZgazqWmJgte5RhiCx9kEqcCchStYStdqmzGkvMZlLBC6oSoNbwoRnSstjjjR6HKFdESKWgqppdvUwqKCoAIqNhG3YICz2jSQlyg0zBj3TQFhepu3RGP2glCeiCcxBYlye4NyoBnw+ES+inYFwxBIYU7tB6qnIkw4tEtGYkqCxzpUfOArE6w2yaW7aaqpWgF7sgaEGoXOhAu57Tyh3Y9XVAAmOSqmoCgoM64Emt2tMBXLwnrNZCf4agcVAHi3+8SErQ21z8/M4eUCXERZuylALKlqKZACtNnw5RT9e7JPnEPcmMBuUmg5UjVZVhRdnj+mULqgGQA5CBrKvR1NN0qfss603VCuMOjRQ/STYwmkZxAwcI/MlaH4CN60tZEV0mBQGY0YgUvYGlfOMa9L0ulsln2pJ8mpBKzS0qMhlWHeiSaUBpDK0DOF9GJeFKkcjSKz1PCnbyak17wyrXANQ7sVB6RxNW8LQu8sw/FJ/WsJsoQySNkzmcUfbC01e/OAwJVQDuqGSsRpe/RHO/8yJ9uysD+EyXH/wAhjbIwj0Qzv7fIHtWeYx5BZK478R5Ru8VBBBBAEecdebPct1pX/GZujd4fGPR0YV6XLHct7tsmIj+AuH8tesFie9G7X9HlPZmTV/zUf/XDvQhvWUA5ioPM975xBeiK1YWmVuMuYONQyN4XU8Yn9Di7MnyjscsORJP5SkRYr+gjSYo++nXP/TFnl5HoflFXnDsp8z3Jgf8ACc/9UWiTnTfh+kFdpEzq5NpMp7QI65/IxDLDuxzbrK24g/rBFp0tYlnSnRhgQeh2GMUtNluzTUbSCecbhapoCFuGHXKMy05okkswxzJ5Znwz/wBoqR8lWl5VlEy7Vl7ovN2YJB2OVIxpt8YbNqzo62obXLnPKX+9C3aK2RDKQbjeWRoczGaS1nBk/RHRjsvYYgYgEbNmOPKHmqmjgslpoas13xZapTFVVMDUgAAY5wX1ZrfoKXKlJcIRZYAUEBqqMfHM1rtYmKlZdJy+1ZpxaXLLUDFZiq34wKCpYbcqb4sltlBrXLR77LcL0LMQSrbQTQxEa/yXYhJUpXmTQJaBgSpNGBvDIKA1cfYHGIJyXa1ly2KEm82BJLGgAqQTxwhTVyW0+cAxNxReYVOOwAnbUxF2qzGWBLJvXFVa7yFFT1NTFr1EkUlu/tNd6KP1MUqzqKYCPsEEGRBBBARmmz/DHv8A+lv1jGvTH/zEj/ov+YRsGmm+slLwdvygfOMY9L02tslj2ZPxavygvGZ2gZwro0j7WXGEbQ2cONGU249KwZ6lgys0kLQjtVyyFATDkEX5rnIIpPK7Mb5wjNzkhcKuaYUp3GAw4Vr0g0gKi0AbwvRZan8xUdYjS+ehuz1tqH2LNM8zJHzMbfGTehizn6Ramp3UlypaneSzs35V8I1mKgggggCMv9Nuj6pZ54yDNKb8QqvwaNQiC130X9JsU6WBVrt5B7y94AcTQjrAYl6PLd2Vvlg5TA0o827y/wAyqOsaHpFeytiP9mat0/eFB59zwMY6zFWDKaMCGU7mU1B6ERslumC2WJJ8sUJVZqjapA768x3hzERpFay2ak1H2OCjc9n74w80XNvS1r6y908129RQx9tBFpkU+0RUcHGfwhjomdRhXAPgeDj9cR0EFTxG3fCiRxL3QvJSueQxMEP3th7JQ2Sjx3eUII4NN5NB8YQYFiCfwDh7R+QjqWovcErU+8f0FfEQEPp3UtJ/elUVvZOAP3T9nllyhPQ+qFpCYzUQq1VUkEkjJiRUZ5CH1q0m7sJckEkmgpmeXCJjR+rD+tOnMDuQ5fiP6RUVY2G3tPJ2qCgdgAAK4kVArXhE9o7Rayjedr804Fjs4KInLVZDLUUYsMiTSvkIok+ZMFveW7HsZuzcQgIunYcIixJads/eJ9oA9RgflE7qNNBkMu1XNeRAI+fhEPaAShVjVkxB2smVee/iBvj5qra+ytF0nuzO7+LNT8R1gVfIIIIrIgghOfNCKWbJQSekBBW2ZetD7kVV6+sfzDwjC/SPa79vnmuCXJfIgY/GNpkTbstpr7b0xvMx530lau0eZMP947P4nDypEWoadt5w90aSBgpblT5mGMwZCJrRcsgDAU5/KkVmentmvGcK4UlsaZ0JIUHn63hHAetP8Sa1Puhi58Ulr4x3KmEGfNA9UBF4lQWPm1OZhzZbJRkUCvZpgMzX1UpxN1/ERGmyeh+xXLG8w/3s5jXglJZ/nVz1i9RHau6NFmssmSP7uWqni1O8erVPWJGKgggggCCCCA88ekDQv0W2TUAojHtJf3WzHQ1HSJ30UaY/iWRzvmyq7v7xR1o3Vt0XL0r6v/SLL2yCsyRVhTahpfHSlehjELLankzUnS8HlsGWu/Ig8CCVPAmCtWaX9HtBl5I/elncd3y/y74LTZaNeA7r50+w+w/vhD+cJekLIsyUaEi8h2o4wKnkQQfGFJUh0VXv0O2mF45ZHAGuYiK6sisQpIIJw4EjaOG2HxljL7Ixb3jsHL+kLylelXNW2bhwEcTCAKnIeZgEZzkZeu2A4f0EQ+krUSRIlVY1oSM2Y7PHPwhfTFu7JK/3j4L7i/r8+UJau2Kg7Vsz6vAb+Z/ecBbdXNBizrVqGaw7x3e6OHxiZiP0db73db1th3/1iQisuXUEUORiia26OKsHXMUIPLEeOI8IvsMtLWITZZG3ZBYqFmtHay1mJ6wxpv8AaWI62y7pBXL1lOWGzqI5sMwyJ5ltgrmo3Btvjn1iTtVnrVd9WTn9pfn4xGlr0FpET5Qb7QwcbmH659YkYzXQulDZptcbhwccN44iNHkzldQykFSKgjaIrDuILWK03ishc2oz8F2DqfhxiS0nblkyy7clHtHYIrujlY3pr4s5r0/SCxAekrSfYWF1U0aZSUu/HMjkAT0MYRa2yA/Yi7+k7Tnb2rs1NZciq8C59Y9BQdWEUNzU1glcykq0Tlms5UFjMa6ASRgMBjnSsMLHJNKgBjuJp8ol5FnLMksqqqxq4GJKLia4UFTdXrAhWxWf6uSpHrHtCBuBD4c5jSwOAEXD0Z6GM+1IzYqrGe5zFBQSEG7EK/IcYrTEsxPtm4DkFlrevNwxL0PvIdkblqJob6PZgWFHm0dhSlB9labKA1psLEbIirJBBBFQQQQQBBBBAfCK5x5/9ImrJsdpN0fUzSWl+7vXpX4R6BiH1q0BLttnaS+eaN7LjI8th4QGH6haz/Q5xSaaWeae/wD4b4ATOVAA3AA/Zx1vSUhihuUOIamw4U6gg0PQ7McK0to55E15U1broaEH94xcfR3rmJV2y2lqS8pUw5S9glsdi7jsyypQq+aPtmF1sNgrmp9k/I7RDuaAAXfBEBbwxqYWnWJWrhQ7DTyI2rw2bIhtJyZhkzJONWWg+Ix+0pyr4xFVOXajbLXjgpOXsoNnh5mL0nDKKIlgmWdTPXMA044beEWHRmmGKKZyXagG8tSuO/aOsBPqYlLHpOmD+P6xDyZoYVBBG8GsKiCLQrAioNRH2K7Insvqmnw8IkJOlPaHUfpFMV/XPQ97vrgcwdxGP75mGGirV20uhwdT4MIulpdJqFbw4Vwx6xRZ1gmSZ3aS1LI2DBcacaZ0iLHzSdkvd5Rnnw3/AKR3oHSNoldyUAynGjA0HEEHCJlJoUVO3GnGGZW+/cUBs60pTixG2KHk6U09labTu50JpyA2RCa/6yCx2c3KdrM7kobjtYj2VGPgNsTGltJy7JIabOaiqMTtZsgANrE5CMC1k05Mtc5p0zCuCLWolpsUbztJ2ngBBEVOPEniTUk5kk7THyzy6n9/vfH1UvH4/pD6RKxyrXcKwQ4sksDG9QdKfCJGxISC+RmiibLkoYljuJBrwvIDmYbydHy7wRVVai9Na7S6m4n3qEUzIDc4tOg9CTLXN7NFwNC9clQGoDU2Y3iB6xN3KhEVNejnVsT5gmuPqpdKClAaYqtN2RPAKDGvw00Vo9JEpZaZDMnNjtY8Sf3SHcVBBBBAEEEEAQQQQBBBBAU30h6mC2y+0l0FoQd0/wDqKKm4eOdDxptjBbTIKsVcFWFQQRuwOEeqi0UX0gaipbB2smiWgdFmcG3N73Q7KBQdSNfms1JFqvPIyV8WeVwIzdPMbKjAa3Zp0uciupWZLajKymoI3qwjzlbLK8p2lzVKupoQcCDuMPtXtZLRYmrIfuk1aW1Wltxu17re8KHfXKCt10loIuPqHA9xvlv6xWJdmnWU0ZTd3GpHQ7IX1b9I9ln0Wafo03c57hPuzcBnsa6eEXgTwwowDqd9DWCqfJmy2YFRcr6xDXCONMmEPrdaBIlmY8wFRTNak12C6RU9Ik5+hbO+IBQ8IjdIarlkZUmih3jcajCuOIEQ180VpRZ6lpd0gGh73XYCPPYYeCZgTRaDPv8A/wCYiNB6rzLKhRGQXmLNdBW8xwqQKDIAdIkRouZSheg4f7wHRtQ9oDkCadTQeUJPaTTu5bGO2Fk0Qv2mJ/fSHRVJYvGgCjNiAFHwUQEbJsbOamoG85nkuzmYNM6Xs9hk35rBFyAzeY25Rmzfs0EVXWb0oSJVUsgFome3iJS8b2cz8OHvCMq0rpKdaZhmz5hmOcBX1VHsouSjgOtTjBLT/WrWabbpt9+7LWvZSq1CDKrH7TkZnZkOME2cdEwqiAEfupioJEqhHKJGx2Vwa36ljRVuitfvbANpplDeyy2JxVTuxOPSkX7U/U2ZaSGPdTJplMKZ3UB9bll7WQBKZavaAmT2EqTiT3mdsq7ZjcBko4DdG06uaCl2SUJcvE5u5zdtpP6Q40RouXZ5YlyhQZk7WO9jtMPYFogggggggggCCCCAIIIID4TCbtHbQi8AlMmQzn2mkLToi7TWAgNbdDSbWv1guzAKLMX1hwPtLwPSkZFprQ02zNRhVdjDEHrsPAxsNtrFd0gtagioOYO2Cay2sSGidP2my/8ALznlr7NQyf8AbaqjoKxI6T0IpJKd3hmv9IrtokMh7wPxHjBdX7R/patK/wAeRKmjepaSaca3wT4ROWf0vWY+vInry7Nx+cHyjIVflHN6kBtX/ivYfZtHLs1/+8NJ/pcs/wDd2ee3Ps0Hk5PlGOkVj6mG2BrQ9I+la1vhJkypI3sWmt09UA9DFO0vpW0Wk1tM55u5SaIOSABRzpWGJm7BHLPxgOqR9MINOA4x8M2pxNOWfhALrTZidsP9G6NmTD3cRXaMB1+UNbGgrl4xZ7A5oIJq1ar6vWeXRpp7RsMPs9fa5YDgc40WzaSFABQAYADAAcBGX2KYYsNgnGBq+yrZWHST4q1lnGJSRNMFTSvHcMJbw5R4BaCPgMfYAggggCCCCAI5KR1BAN3kQ1nWOsSUEBXbRouuyIq1aArsi6lRHwyhAZja9Vicog7bqg52Rs5swhNrEu6CY8+W3URzkKdIiZ2ploX1a+EelG0ap2CEm0Om4QMeZH1ZtQ2VhE6AtXsx6cbQabhHB0AnsjwgY8yf8P2ncY7XVqecwY9LHV5PZHhHz/h6X7I8IGPOMvVSac6w/s2qTDZHoEaAT2R4R2NBJ7IgYxKy6tMNhiYsugmGyNYXQybhCi6KXdAxnVl0O26Jmy6OI2RcBo5d0dixCBiAs9lMSEmVEkLKI7EiCmstYcKIUEqOgsALHUEEAQQQQBBBBAEEEEAQQQQBBBBAEEEEAQQQQBBBBAEEEEAQQQQBBBBAEEEEAQQQQBBBBAEEEEAQQQQH/9k="/>
          <p:cNvSpPr>
            <a:spLocks noChangeAspect="1" noChangeArrowheads="1"/>
          </p:cNvSpPr>
          <p:nvPr/>
        </p:nvSpPr>
        <p:spPr bwMode="auto">
          <a:xfrm>
            <a:off x="2759075" y="922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026" name="Picture 2" descr="http://www.nps.gov/features/yell/slidefile/arthropods/spiders/Images/062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772817"/>
            <a:ext cx="4494284" cy="311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extras.mnginteractive.com/live/media/site515/2010/0623/20100623_043623_senses-icon_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860" y="2380252"/>
            <a:ext cx="3721596" cy="198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타원 15"/>
          <p:cNvSpPr/>
          <p:nvPr/>
        </p:nvSpPr>
        <p:spPr>
          <a:xfrm>
            <a:off x="7968208" y="3212976"/>
            <a:ext cx="720080" cy="9361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8" name="Picture 4" descr="http://loveshouldgoon.files.wordpress.com/2011/08/kpopstaraud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650" y="1844824"/>
            <a:ext cx="8157806" cy="433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30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1494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3018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2215332" y="446808"/>
            <a:ext cx="798512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9600" dirty="0">
                <a:latin typeface="Comic Sans MS" pitchFamily="66" charset="0"/>
              </a:rPr>
              <a:t>Butterfly</a:t>
            </a:r>
            <a:endParaRPr lang="ko-KR" altLang="en-US" sz="9600" dirty="0">
              <a:latin typeface="Comic Sans MS" pitchFamily="66" charset="0"/>
            </a:endParaRPr>
          </a:p>
        </p:txBody>
      </p:sp>
      <p:sp>
        <p:nvSpPr>
          <p:cNvPr id="2" name="AutoShape 2" descr="data:image/jpeg;base64,/9j/4AAQSkZJRgABAQAAAQABAAD/2wCEAAkGBxQSEhQUEhQVFRQVFRQVFBQXFRUUFRkUFBUXFxcWFRgYHCggGBolHBQUITEhJSksLi4uFx8zODMsNygtLiwBCgoKDg0OGhAQGywkICQsLCwsLCwsLCwsLCwsLCwsLCwsLCwsLCwsLCwsLCwsLCwsLCwsLCwsLCwsLSwsLCwsLP/AABEIALEBHAMBIgACEQEDEQH/xAAbAAABBQEBAAAAAAAAAAAAAAAEAAECAwUGB//EAD4QAAEDAgMFBQcCBQMEAwAAAAEAAhEDIQQxQQUSUWGBInGR0fAGEzJCobHBUuEzYnKCwhWy8RQjU6IkQ5L/xAAaAQADAQEBAQAAAAAAAAAAAAAAAQIDBAUG/8QAKhEAAwACAgIBBAEDBQAAAAAAAAECAxEhMQQSQSIyUWFxkeHwExQzUtH/2gAMAwEAAhEDEQA/APT06ZIFAEkkydADp0ydACTpk6QCSSSQAkkkkwEkkkgBJJJIAdJMkgCSSZOgBFJJJIBJJJIAhVdAJ4BZRqAXK08U2WkDgsPEt3oixFiDoeaTJZuYd28LWVgF1z1LFVAC1ru0TbuystHZtUuLg529EfukNM1FF5UN+Ei9MZUlKrLk0oEWq/C5oUFG0IAlAEdoU3OpuDXbpizokjndc3SwOIGeJJvbsiYXS161rLIc902AjvSb0MydqY2rJcG79I6NNwFZsvGCB7t0fyH7LLdVdhzIk0zYtz3fMKNTDtqxUoGHfMPML595bb9myEzraONBs7snmiwVxOG2yQdys2Oa26OIc0S07ze/7Lsx+fU8Wt/srejcToDD7RDvV/BGMeDkV6OPyMeT7WMmkkktQHSSSQAkkyYuSdKe2NJvokkmBTrOc+NvWynjpc6EkmlOtiBJJk6AEnTJIAdJJJADpJJIAjUyKHrYZrr5O4+fFFEKAbZJiAGYUg5NsZHkJyCq2dUNN7t+mbjjb6LSKYlToNA9faXBqDftB3ADxWmabTm0fZDvwDdEwM5+0HcvBRbtQ8B9UVW2ZOpQ3+mOGU+CQFjdq8W+BRVHaTDaY77LNbsx/M9B5q1mzHcPEhAGpWqw0kXt0XNlxky6DOhW3hsE9uoA4XKt/wChb6A8kC5OToYotPu6w7nH7KrF4J9I79E2zIGRRYrMrD3dcbr9Dx6qk0auHMfHT8YH5XzX7BldPGUq8NqANf8An8FSZRq0HS0l1PVhv1HFV1sNSr3b2amg8lDC4urRO7VG8zjqO9P+BGtSxDKw3qbodw1CvpY8sIFQbvB4y6oX/QPeObUpu3CbzH3C3KWzgW7tQ751MRP1Vzjr4NJxU/gnSxptI3gci2/0RzXqqlSDQA0AAZQprvx5skLTezdYfyT3lEkpkkVmt/Joscr4HBSlMnWZYpSKaEktAVVqDXZjqLHxQFXZ7hdlR3dJC1EoT5XQ9nPVsdXpGHGOG9BHjqp0vaB4+JgPdZblSmCIIBHAiQszE7GaZ3OydBmPMKllyL5H6432i7DbepOzlh4HzC0qdQOuCD3GVxeO2VWYJ3ZGu7fx1WczGuaey4tOhBhbx5jX3ImvEl8yz0hOuOwPtW5tqo3hxFneRXTbO2pSriabweIycO8LsjLF9M5LxVHaDITwnCkAtDIhCQsrIUXBIZDdBVNUQrwqqpUgVsKnKrapJgSSTSmJQA5SBVZKQKALHFQLk6bdQBygfTxDYNj9QfwqnYiphzDgX0zYTmEFisWHneDQI4Z9VF9Te1JPMz6C+cWN/J0x4dv7uC7Gik67C4Pzyy70Vs/EOcQ2oAYHxLJcCTBkdyO2W1wdczY3WswkdK8XHC/J0lPEQiqeJBzWPvqbKqrYeputfKksmnXIRdLFcVaonQYAkoB4U1QhQlCSdADJJ0kAKEi1IJwUARhSBU026noRGEBj9jUq3xsE/qHZd4jPqtGFB1QDmoppcspb+DjtpeyDwJouD/5Xdl3Q5H6LmjRfSqfMx7THBwK9RfWXD+0/axLuTWD/ANR5qJyKnwbzvqjQ2R7VvbArD3jf1Czx3jIrrcJtBlQSxwP36hec4DBVKhinTc/iQLDvOQW9V2FWos94D2m/E1pO8G8QdY4Lsx+Ta75RhlwY31wzsPfBRqVhBXHUdtOi5nnr1WjgsQ6pkZXbGWb6OK8VR2brHGJFwouQ7HNPZdLaosCDuh37oilSaAfePcHaDOy10YplbQpFZmLxrm/CCRxIM/RAnbbh8s9D5KSjogmhc0faMj5D4HyTt9qW6iEbGdCQnaFiUvaIOyA8VpYXFGpkG/8A6CACiFIIbE1nMEuaI/qBVQxk3j6oE2cE50GfKUzDmRykeUK/3cDLp5KlzBY/S1u5eDs94sbVBt9ef4KO2eTvGRob6G4+qzabpytz4960cA+5veMkE2uDTDk6pDlIFNGBaHQrW1EPvJwUwD2VyiqeLWQHq1lVGxNG5TrAq2FisqoqjiyFar8kNB8J1XTxAKuhUBGE8JOMKt1VRWSZ7Gk2WTCi6twVDnKsv4LmvyH8GixfktfUJVLqiuZhXHO33RdHCtbpJ4lSsOTJy+P5G7iTPpUXuyBjjkFQ32Zpmo6pVO+XOJDbho4TqfsuhBTOC7MWBQuOTGszf6K6LA0Q0AAZACB9FIlME5I1Wpmcp7S7DLJq0WktN3sAmJ+ZoGnEad2XLUcY+m4PpuIMzy68QvS620GtB1jXQLgKmG95UcKTDdxLWgZAn6BZf6kt/SzphPWqOk2J7X0zau0NJsXAS08JGi6DHupuoue0NNuzDgAZ/SVyuzfZMn+M4N/lb2ndTkPqs2o2rhXvY02GYza4cd3mF2Y/Kc/euDmvxpt/Q+QjHYp7AQKdZvBzRvjvgFYDtq1Hu3TiIJ+U/wDad03gulweKD7B5pk/K/tUz3HNvijKmyHnOD3kPHSQuubmluWcdRUPVI5elvhv/k/mdUd/g4qipg6pM2A4e8cLdZXTVcFVbZtJhH9IH2Ky8Rs6s6f/AI1KYtb7qidgNPClt98Hg2x+pAWrgMeacQWTwJn7IKjsSrABpUmxo2eM6rV2fs4tIMDeFmxkPNSPY+N2zvWLg48A2w6rV2fQJYDccoCrwOw275e6SSZPrRbrGgCAFSQtHlz3F2WfemB8fWSiag6hVGrOea8BI+g2XOdzgpqGKDXCY4eKCq4gXvf7/ugKtSeXrVWkSztmVArA5c5svau92XCHDwI4rZZVS9dGLQYHKQchmvVgemLReCnBVQcpAoEXBytZVQoKkCkPQfTetCk4gZrHw7rjvWj7xZZb9UOZ2y9z1EOJsFQ58ZpU6t5Cwxy75fRdNTx8h7MGfmPQIqnSDcgo4asHBWwu+McTzKOaqp9iTplTUxbW81dXM8tkqW+ghJ9YDMrJxG0jpZD02PqZC3E2HTiuWvN59ca2zZePxuno0K+0QMvqhW1H1DaT9ldR2cBdx3j4DwR9O1hkksOXI95Hpfhf5/6N3EfYt/szamyw4APJjMtFp4SeCLo0WsEMaGjl+eKueorqiFC0jF067EHLO9oNn+9Zviz2Ce9uo/PitBPVrtYJcQO9PtaYJtPaOE3OV1ZQ2lVpGGkFvAm0cuCv2gGGqRS7TeOgkmQOIHFDihe9+BWMupf0s7GppfUjUpbUc7IweE3RDHPOZKw3U7624I/CY8tzlw/9l6GLy/izhy+L8wa1LDzndGUqQGiowWJY/wCE94yI6IwLtTTW0cbTT0yYTqMpSqJPF342fwq6lYm0xwPl5IRszx5oqm4GB6leJrR7vZVMmDY8dD3Je7JsT15c0XugiCJ1CZ3PxUsFsFJiImRwPqVH31Rrt5jnAnMElwPQq4Hj0KkBCNj0G4Pb5FqrY/mbceGYW7h8W14lpBHEGVyNQHh680OKbmkOpuLDy/I1S0iXB3weptcuRwftE5kCs2R+tv5HkugwmPZUEscCOR+6GtGbk0g5SBQrXq1rkhaDMPmFotCy8Ke0FpvfuifDvXJnXs0kaRxtg2LqXjgmo1UO58pCy3leq0Zvk18LUIKOqY4AWWN/1AaFV7wu5Dj5cVz35Ve3pj5NJwJr2sOxGOJ16JqWFqPv8I4nPwVVCG5eK2cPUkKsfje73le/1/cmsyniEU0MCxt43jxN/AZBFpkgu6ImFqVo5qp09tjhJM54AkmyBxO1mNsO0UVkme2Cl10jSiUNiMbTp/E7pmViV9oVH2ndHAKujQvz4rjyecuoRvHj/wDZmmMe6pZg3R+o5+CDxuzapk72/wArg+EwUZhaMI5oVYauuaCtS/pONewixkHgQq21IOvcuyxGFZUEPaDz16HNc9tD2fcJLTvNzjJwA+66NDnIn2BHEDOCUwxAzBQ4qQb9EqtTl1S2zT1Re6s4GWWOcjL9lsYHbZFq0cnj/ILncNWOR6eSKDouNcxKvHlrG9pkZcU2tNHaNcCJBkHIjJSXJ4TaLqZ7Jtq05dOC26G2KThJdunUHNelj8ibX4PNyePc9cnh9Pepk/MziiCN4Ag8wgSx9OIJaOBuCe5Tp1iLxu3vHwnmOC84rB5bl+t/1NGhiyAQbgeKuNbezvwPrVBhwe3vTNBbnl9PFJo9SKT5C/e6ftZInQwOfBSw7pgGI04qVZh7xooKfAptFp6KrcnP/lTa0+rJhUMx6/b11AK3UJ8Mj6zU8HNJxc2JNpI06aqwAjPz8OSk1k6I2DCKXtA5n8VnZ/U28D+YH8LcwO0WVRLHAjl+QuY3bZZ6HMd6GrYFwIdTJaeUg55iM+4o0mQ4R6HhKlwisXiJyNguGwm2qjRu1O1IMPGcxqB+FXsn2hLam5U3gxxs52jj9h3+azeN72L1ejtd5I1Y79AhnVgBJNkHsfanvnVYAhpAB75t9PqlabWkTP5Nim3V1zoNB38VY+pKH3lNrlMY5haQVbp7YXRetHBVrwsqiIU3YqPhvzTrKo5ZPo64Rv1cS1uZCzq+19GhZhl2Z6K6lh5XLfl3XE8Gk4JnshUqPfmeinSw/AI6hg0bTogKJwVXLKeRLoBo4LijqeHAVoCcLsx4JkwrI2OGp0yeV1KTFsSSorYlrcz0QFbah+UQiqmewSb6Hx+xqVQk/ATnEQTxI8lylRhba50yy810dGuS4SZXOV6sE3m5yuM1n7Kjpxey4KquGObeoTUqxFpm8Tz5qbXRc5Hp1/dNiKRjebccZH1Ro238Mk48Z7vIqBfzHVV4bFz2XCOB07kR7gG6nof8nMV6QcBIDm6HXpqs2vs12dO4/Tqugr4feyO6f21GqG9yRnbmJIjidQibPnNo5epW3CPldN9Ae8flG0cYHiCDN5HlxWni8PvjtgOB6+BWPidlRJpO3Y0P7rdXL74OjFneP+AmmIuDb6o6lWtciDkfWqwKOMcw7tUbpy3r7pPPgVpUH6C/L/n7p1J6uPKrW0arhIg9DyVXu4/Cqw2InmMiDnb7I8UQYvIOXrisnwaghEHjzHrNW4cE5/a6uaWixI7vWRV1Kk2xJPI6HkeakeuCpmDmYzzUm4YNz/cease8DX8D/lVvqTl4pkg1eiNMz4H90JUoh0h2kg5fVaLqeoF0zsOHAHI8tbRfigewPGbSczDll3RYOFzuc1l+yu1alKvD4FKoYdOYOTT4wCtt1HT10WfitmB0kCCtE1rRGjvQ9W4WqHEhpBLbG+RXDYz2hfTotZuk1I3S7kNe9S9gMdUL6zagid17ekg/cLOsb9WzPR6CKBOZn7K+nhShsNiozuFt4R7XC3guT/bKn2N5Wimjg0bToAKwJ5Ws4Zkh22IBSUZTOqAZlbqTNsnKRcgK20AMkDVxRdmUO5QKWzTrY5rcroCvj3HWO5B1KsCSbcVz9T2sw4mKjX3gbh3idMgp3VFzCNvHY9lJjn1HBrGiXOJsFhH2uwpBcKzLaSJvlAzKy9sYmpjGBgbuU5kzBLoNpEWgic0JS9kWC9p4kCFczOuTVR+Tpdn7fbVuyY0JCeoOUrO2edzsOsBkOzA8NOa06T4tkhLRbSXRGkDcG86xHRO0kTw4fiyk50Eg2+k/uqi8i1yPWaQE/dDOFawjUN6yChzX3TcW108VaL5Zeu9CaCkzBdTdT7uHlwVlKsCOfCb9Dqugr4QFZGM2ZnZdWXxE+UeDU7BKlAHLsnut1abFDVKVu2It8QuPE3HWVe7eb8QkDx6HRTbUByM8Z0XHUVHZOmkYuLwUjIEFZc+6uMmzbgL5cV1VXDgzumDrb7jVZmLws/EIPH5Y4g+f7q4v4Kx5HL3L0Dtrg9puZA68itLDYvR9pi3PlzyWE+i6mZ0/HrRXYbFh0g6dCra2j1sHkq+HwzfNVmRBP81p7imqVIsZWTRrbhvJafm1HI+a0qIBGct0Occln66OzafRCobSSYyFhra/NM3EDIzHMW++atNAjS3jbhPr8pVKQGsza/HgUyCwPHDrzTtJnsgZ6+rFU70T9u7RTbUPrP6JaEEPaCIOf5QzxHxRna9j3p78Byz+o4q1gtlP4+qNCA61EO0HfqqsE12HqB+YiM4kFaBt05erKQbI7UR60T2Br7P2pTq/C6+rT8Q6LUo1yDYrg8TgyDvNJBF7G44Eclo7N24QQyrOkPiB/dwKlxvlGbWj0ChtS3aHVEM2kw8VxLNssfV9zTeC/d3jebAgfla1CVLdpkeiNyvtHRqBq4gnMoeow5k+ULPxO16bTDZqH+QS2eBdl90krvsEpXRouqrO2htylRs50u/8bBvvP9oy6rKxoxFb5txn6KZIce+pn4Qh8Hs73V2NAm7hukn65m3f35rRQkWpbJv2i/GU3sLPd03RBLu2RmZAsJy6qqh7PMbBaAT+oZn1ZarajHRBAOk2lXvMxB+p/CbNJ4A6LS2zrc8vFEG2cH6qxzJEiZ4JqLfHTmOSlDbKquHa/hY2NwQeSqpYjd7Lx/dGf7o2J5HhOfgq6tMVBBH5yV7ESc2BfL1knceoWfTxBpO3KvwH4XmT0Jj681oyAM7D7Ia0GyoNnu4HRMC4ZAxyaXDxCFx20GMmTfQLIq+0DptAHAtn6hL02J3o7lzVW9kotzFU5i9g8YzMRggVlYnZ8ZWXSEKt9MFRUKuxHJtllnC05jTOSOCseBF7jjH1I00W1iMEDksmrhSw9nw0XDl8X5klyZ9TCQLXb+nO2gaeHJYmM2YTdlncPvC6UG/A6jQ93AqFag19j5H1zXMqqHyTyjl8NjC07jxBiDORC0cNVLfhu06H7d6tx2z5EOG9wPzdyxXb9A3/AO5TykTvDv7lsnN9Hf4/mfFf1Oqw+J3rZg6cCND5on3Z0FvvyK53CYxpgzI0P4PMLQobVLTu1DLD80WjgVDnR6Kftyg04cxe/DhfQqIw5Gl+HmjKDhAiMrHORzlW7t87ZRwJ0tmFOw5BKTATcdLHqrW0IcPo6Ldx5ol7MvzHHJXUQDbskZcrZp7JAnMPUZhC1KRmW9W3A6LYrUMzoOeXGZOXrmhzhz3+rIAyzWPP8jihcQwOzPh+VuPwAfcfELW/IVLdlHI2P0KaYHN0cMWu36ZLHXAc0ied9dFvYKtixffa4T8zQTA07JCKZskZ8eEhW0g5pM3GuXim62L12B4nAVKjg41HP40yC1l4PZAsYg2dP4JuFxTGwx8gxk9pGXCyJbWBiA0jiM8lTXpsdZ7N682t/c05gqVX5H6lzAJ7NhnfLnIzTPf3HIgxeOJtyQh3qQES5vOZHMxmrjXDovzBGf7hJsaRW9m8TYG94t6KdjrHMfX/AJUngATN9e6Mxx7k9AgkDwInjr6lS2y9LRPDVAXbuTtLxPMIsUyTOsaaxNxzykejQ7DNm/EH90PiNrMptG8QSJuPVlSRD/RfXE9oG4s4RbvVFWsNXbrtDf68QsXE+0RmzYz7UxZYmL2vvGC6eWU3VKWS7SOkx+2aYG67dcSMtJ1n91zlb2geOwPhGW6ZMcOayHE1H7oIMRlz5nwWvg/ZWq4hxp9kxkZJ5AzBzWrcyuTkyeSkA/6gS6JzJkE37zOQ5raZ7L4p/aDBBuPnt3hbWB2HhiN17IIAkXkEdZ8OC1KGymNEU61VrRk0PsOSwvL+DlvNddHQlQckkvZIKKigkkgCDkBi0klLEYmNySGdPqnSXn+R2iV2LEZdFh4j5+4/7CkkubD9xnH3Iw9mfFW7x91r/wD1+CdJdV9ns+L/AMRp7A+HxW4cv7Uklz0db7KsRkzvH2U6P8V3f/gEkkC+A85Hr/tVVHLp+E6SZmNT+I9yvxmbe8/lJJJA+yFTXvUWf5eaZJQzRdAezdf6n/co12R9apJK32Sydb4Xf0v+yzcFp/d+Ukkn0OAx2SFw+bP6m/YJJKF2X8Ms2v8A4rkcZr1SSW66MK6Adrfwj61WDhsh0TpLfH9py5TU2T/FPcfsF6d7Hfwnd7v9xTJLn8jo8xdhG18j0VWgSSXLAl2f/9k="/>
          <p:cNvSpPr>
            <a:spLocks noChangeAspect="1" noChangeArrowheads="1"/>
          </p:cNvSpPr>
          <p:nvPr/>
        </p:nvSpPr>
        <p:spPr bwMode="auto">
          <a:xfrm>
            <a:off x="24542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6148" name="Picture 4" descr="http://www.thestar.com/content/dam/thestar/news/world/2011/12/14/norway_runs_out_of_butter/butter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" t="5924" r="15466" b="6715"/>
          <a:stretch/>
        </p:blipFill>
        <p:spPr bwMode="auto">
          <a:xfrm>
            <a:off x="1775520" y="2132857"/>
            <a:ext cx="4210818" cy="311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muskokapestcontrol.com/wp-content/uploads/2013/04/cluster-fly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244" y="2317288"/>
            <a:ext cx="3928220" cy="24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desicomments.com/dcimg/02/271760_origina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0"/>
          <a:stretch/>
        </p:blipFill>
        <p:spPr bwMode="auto">
          <a:xfrm>
            <a:off x="2927648" y="1988841"/>
            <a:ext cx="6120680" cy="460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25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92593E-6 C -0.00139 0.0074 -0.00278 0.00925 -0.00834 0.01111 C -0.01216 0.0162 -0.02118 0.01921 -0.02709 0.01944 C -0.06181 0.02036 -0.09653 0.02036 -0.13125 0.02083 C -0.13941 0.02199 -0.14618 0.0243 -0.15417 0.02638 C -0.16007 0.03032 -0.16667 0.03286 -0.17292 0.03611 C -0.17604 0.03773 -0.18229 0.04027 -0.18229 0.04027 C -0.18629 0.0456 -0.19115 0.04745 -0.19584 0.05138 C -0.20157 0.05601 -0.20382 0.06319 -0.21042 0.06527 C -0.21198 0.06828 -0.21407 0.0706 -0.21563 0.07361 C -0.21632 0.07476 -0.21598 0.07661 -0.21667 0.07777 C -0.21841 0.08078 -0.22153 0.08263 -0.22292 0.08611 C -0.22552 0.09328 -0.22917 0.09999 -0.23334 0.10555 C -0.23872 0.11273 -0.24757 0.11689 -0.25209 0.12499 C -0.25643 0.13286 -0.2625 0.13888 -0.26771 0.14583 C -0.27344 0.15347 -0.26806 0.15023 -0.27396 0.15277 C -0.27657 0.1581 -0.279 0.15972 -0.28334 0.16249 C -0.28577 0.16736 -0.2875 0.16898 -0.29167 0.17083 C -0.30191 0.18449 -0.32344 0.19074 -0.3375 0.19444 C -0.34289 0.1993 -0.3474 0.19907 -0.35417 0.19999 C -0.37761 0.21041 -0.3941 0.20208 -0.425 0.20138 C -0.43351 0.19907 -0.43229 0.19444 -0.43854 0.18888 C -0.44202 0.18194 -0.44306 0.17384 -0.44584 0.16666 C -0.44896 0.15833 -0.45747 0.14699 -0.4625 0.14027 C -0.4658 0.13587 -0.46754 0.13101 -0.47188 0.12777 C -0.47743 0.12361 -0.48316 0.12013 -0.48854 0.11527 C -0.49931 0.10555 -0.49636 0.10462 -0.50625 0.10138 C -0.50729 0.09999 -0.50816 0.09837 -0.50938 0.09722 C -0.51025 0.09629 -0.51181 0.09699 -0.5125 0.09583 C -0.51528 0.0912 -0.51337 0.08634 -0.51771 0.08055 C -0.52014 0.07731 -0.52709 0.07499 -0.52709 0.07499 C -0.53525 0.06411 -0.54653 0.06041 -0.55729 0.05555 C -0.56077 0.05393 -0.56615 0.04953 -0.56979 0.04861 C -0.58125 0.04606 -0.59271 0.04536 -0.60417 0.04444 C -0.6257 0.0456 -0.64254 0.04652 -0.6625 0.05416 C -0.72917 0.05277 -0.70712 0.05555 -0.73854 0.04861 C -0.7408 0.04675 -0.74358 0.04629 -0.74584 0.04444 C -0.74809 0.04236 -0.74879 0.03819 -0.75104 0.03611 C -0.75226 0.03495 -0.754 0.03472 -0.75521 0.03333 C -0.75782 0.03032 -0.7625 0.02361 -0.7625 0.02361 C -0.76424 0.01689 -0.76684 0.00995 -0.76962 0.00416 C -0.77118 -0.00556 -0.77032 -0.00047 -0.77292 -0.01112 C -0.77344 -0.01389 -0.775 -0.01945 -0.775 -0.01945 C -0.77344 -0.0338 -0.77327 -0.05024 -0.76962 -0.06389 C -0.76997 -0.08843 -0.76997 -0.11297 -0.77084 -0.13751 C -0.77084 -0.147 -0.77431 -0.15487 -0.77605 -0.16389 C -0.779 -0.1794 -0.7816 -0.19468 -0.78542 -0.20973 C -0.7875 -0.21852 -0.78889 -0.22801 -0.79462 -0.23334 C -0.80157 -0.24676 -0.80903 -0.2595 -0.81771 -0.27084 C -0.82084 -0.27524 -0.82605 -0.27593 -0.83004 -0.27778 C -0.84532 -0.2845 -0.85382 -0.28751 -0.87066 -0.28889 C -0.89532 -0.29538 -0.92084 -0.30047 -0.94584 -0.30417 C -0.95105 -0.30602 -0.954 -0.30973 -0.95938 -0.31112 C -0.9757 -0.322 -0.95504 -0.30926 -0.97292 -0.31667 C -0.97622 -0.31806 -0.98368 -0.32477 -0.98646 -0.32639 C -0.99427 -0.33126 -1.00417 -0.33612 -1.0125 -0.33889 C -1.02014 -0.34908 -1.02518 -0.36575 -1.02917 -0.37917 C -1.03455 -0.47107 -1.03125 -0.51667 -1.03125 -0.64306 " pathEditMode="relative" ptsTypes="fffffffffffffffffffffffffffffffffffffffffffffffffffffffffA">
                                      <p:cBhvr>
                                        <p:cTn id="15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1494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3018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2215332" y="446808"/>
            <a:ext cx="798512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9600" dirty="0">
                <a:latin typeface="Comic Sans MS" pitchFamily="66" charset="0"/>
              </a:rPr>
              <a:t>Facebook</a:t>
            </a:r>
            <a:endParaRPr lang="ko-KR" altLang="en-US" sz="9600" dirty="0">
              <a:latin typeface="Comic Sans MS" pitchFamily="66" charset="0"/>
            </a:endParaRPr>
          </a:p>
        </p:txBody>
      </p:sp>
      <p:sp>
        <p:nvSpPr>
          <p:cNvPr id="2" name="AutoShape 2" descr="data:image/jpeg;base64,/9j/4AAQSkZJRgABAQAAAQABAAD/2wCEAAkGBxQSEhQUEhQVFRQVFRQVFBQXFRUUFRkUFBUXFxcWFRgYHCggGBolHBQUITEhJSksLi4uFx8zODMsNygtLiwBCgoKDg0OGhAQGywkICQsLCwsLCwsLCwsLCwsLCwsLCwsLCwsLCwsLCwsLCwsLCwsLCwsLCwsLCwsLSwsLCwsLP/AABEIALEBHAMBIgACEQEDEQH/xAAbAAABBQEBAAAAAAAAAAAAAAAEAAECAwUGB//EAD4QAAEDAgMFBQcCBQMEAwAAAAEAAhEDIQQxQQUSUWGBInGR0fAGEzJCobHBUuEzYnKCwhWy8RQjU6IkQ5L/xAAaAQADAQEBAQAAAAAAAAAAAAAAAQIDBAUG/8QAKhEAAwACAgIBBAEDBQAAAAAAAAECAxEhMQQSQSIyUWFxkeHwExQzUtH/2gAMAwEAAhEDEQA/APT06ZIFAEkkydADp0ydACTpk6QCSSSQAkkkkwEkkkgBJJJIAdJMkgCSSZOgBFJJJIBJJJIAhVdAJ4BZRqAXK08U2WkDgsPEt3oixFiDoeaTJZuYd28LWVgF1z1LFVAC1ru0TbuystHZtUuLg529EfukNM1FF5UN+Ei9MZUlKrLk0oEWq/C5oUFG0IAlAEdoU3OpuDXbpizokjndc3SwOIGeJJvbsiYXS161rLIc902AjvSb0MydqY2rJcG79I6NNwFZsvGCB7t0fyH7LLdVdhzIk0zYtz3fMKNTDtqxUoGHfMPML595bb9myEzraONBs7snmiwVxOG2yQdys2Oa26OIc0S07ze/7Lsx+fU8Wt/srejcToDD7RDvV/BGMeDkV6OPyMeT7WMmkkktQHSSSQAkkyYuSdKe2NJvokkmBTrOc+NvWynjpc6EkmlOtiBJJk6AEnTJIAdJJJADpJJIAjUyKHrYZrr5O4+fFFEKAbZJiAGYUg5NsZHkJyCq2dUNN7t+mbjjb6LSKYlToNA9faXBqDftB3ADxWmabTm0fZDvwDdEwM5+0HcvBRbtQ8B9UVW2ZOpQ3+mOGU+CQFjdq8W+BRVHaTDaY77LNbsx/M9B5q1mzHcPEhAGpWqw0kXt0XNlxky6DOhW3hsE9uoA4XKt/wChb6A8kC5OToYotPu6w7nH7KrF4J9I79E2zIGRRYrMrD3dcbr9Dx6qk0auHMfHT8YH5XzX7BldPGUq8NqANf8An8FSZRq0HS0l1PVhv1HFV1sNSr3b2amg8lDC4urRO7VG8zjqO9P+BGtSxDKw3qbodw1CvpY8sIFQbvB4y6oX/QPeObUpu3CbzH3C3KWzgW7tQ751MRP1Vzjr4NJxU/gnSxptI3gci2/0RzXqqlSDQA0AAZQprvx5skLTezdYfyT3lEkpkkVmt/Joscr4HBSlMnWZYpSKaEktAVVqDXZjqLHxQFXZ7hdlR3dJC1EoT5XQ9nPVsdXpGHGOG9BHjqp0vaB4+JgPdZblSmCIIBHAiQszE7GaZ3OydBmPMKllyL5H6432i7DbepOzlh4HzC0qdQOuCD3GVxeO2VWYJ3ZGu7fx1WczGuaey4tOhBhbx5jX3ImvEl8yz0hOuOwPtW5tqo3hxFneRXTbO2pSriabweIycO8LsjLF9M5LxVHaDITwnCkAtDIhCQsrIUXBIZDdBVNUQrwqqpUgVsKnKrapJgSSTSmJQA5SBVZKQKALHFQLk6bdQBygfTxDYNj9QfwqnYiphzDgX0zYTmEFisWHneDQI4Z9VF9Te1JPMz6C+cWN/J0x4dv7uC7Gik67C4Pzyy70Vs/EOcQ2oAYHxLJcCTBkdyO2W1wdczY3WswkdK8XHC/J0lPEQiqeJBzWPvqbKqrYeputfKksmnXIRdLFcVaonQYAkoB4U1QhQlCSdADJJ0kAKEi1IJwUARhSBU026noRGEBj9jUq3xsE/qHZd4jPqtGFB1QDmoppcspb+DjtpeyDwJouD/5Xdl3Q5H6LmjRfSqfMx7THBwK9RfWXD+0/axLuTWD/ANR5qJyKnwbzvqjQ2R7VvbArD3jf1Czx3jIrrcJtBlQSxwP36hec4DBVKhinTc/iQLDvOQW9V2FWos94D2m/E1pO8G8QdY4Lsx+Ta75RhlwY31wzsPfBRqVhBXHUdtOi5nnr1WjgsQ6pkZXbGWb6OK8VR2brHGJFwouQ7HNPZdLaosCDuh37oilSaAfePcHaDOy10YplbQpFZmLxrm/CCRxIM/RAnbbh8s9D5KSjogmhc0faMj5D4HyTt9qW6iEbGdCQnaFiUvaIOyA8VpYXFGpkG/8A6CACiFIIbE1nMEuaI/qBVQxk3j6oE2cE50GfKUzDmRykeUK/3cDLp5KlzBY/S1u5eDs94sbVBt9ef4KO2eTvGRob6G4+qzabpytz4960cA+5veMkE2uDTDk6pDlIFNGBaHQrW1EPvJwUwD2VyiqeLWQHq1lVGxNG5TrAq2FisqoqjiyFar8kNB8J1XTxAKuhUBGE8JOMKt1VRWSZ7Gk2WTCi6twVDnKsv4LmvyH8GixfktfUJVLqiuZhXHO33RdHCtbpJ4lSsOTJy+P5G7iTPpUXuyBjjkFQ32Zpmo6pVO+XOJDbho4TqfsuhBTOC7MWBQuOTGszf6K6LA0Q0AAZACB9FIlME5I1Wpmcp7S7DLJq0WktN3sAmJ+ZoGnEad2XLUcY+m4PpuIMzy68QvS620GtB1jXQLgKmG95UcKTDdxLWgZAn6BZf6kt/SzphPWqOk2J7X0zau0NJsXAS08JGi6DHupuoue0NNuzDgAZ/SVyuzfZMn+M4N/lb2ndTkPqs2o2rhXvY02GYza4cd3mF2Y/Kc/euDmvxpt/Q+QjHYp7AQKdZvBzRvjvgFYDtq1Hu3TiIJ+U/wDad03gulweKD7B5pk/K/tUz3HNvijKmyHnOD3kPHSQuubmluWcdRUPVI5elvhv/k/mdUd/g4qipg6pM2A4e8cLdZXTVcFVbZtJhH9IH2Ky8Rs6s6f/AI1KYtb7qidgNPClt98Hg2x+pAWrgMeacQWTwJn7IKjsSrABpUmxo2eM6rV2fs4tIMDeFmxkPNSPY+N2zvWLg48A2w6rV2fQJYDccoCrwOw275e6SSZPrRbrGgCAFSQtHlz3F2WfemB8fWSiag6hVGrOea8BI+g2XOdzgpqGKDXCY4eKCq4gXvf7/ugKtSeXrVWkSztmVArA5c5svau92XCHDwI4rZZVS9dGLQYHKQchmvVgemLReCnBVQcpAoEXBytZVQoKkCkPQfTetCk4gZrHw7rjvWj7xZZb9UOZ2y9z1EOJsFQ58ZpU6t5Cwxy75fRdNTx8h7MGfmPQIqnSDcgo4asHBWwu+McTzKOaqp9iTplTUxbW81dXM8tkqW+ghJ9YDMrJxG0jpZD02PqZC3E2HTiuWvN59ca2zZePxuno0K+0QMvqhW1H1DaT9ldR2cBdx3j4DwR9O1hkksOXI95Hpfhf5/6N3EfYt/szamyw4APJjMtFp4SeCLo0WsEMaGjl+eKueorqiFC0jF067EHLO9oNn+9Zviz2Ce9uo/PitBPVrtYJcQO9PtaYJtPaOE3OV1ZQ2lVpGGkFvAm0cuCv2gGGqRS7TeOgkmQOIHFDihe9+BWMupf0s7GppfUjUpbUc7IweE3RDHPOZKw3U7624I/CY8tzlw/9l6GLy/izhy+L8wa1LDzndGUqQGiowWJY/wCE94yI6IwLtTTW0cbTT0yYTqMpSqJPF342fwq6lYm0xwPl5IRszx5oqm4GB6leJrR7vZVMmDY8dD3Je7JsT15c0XugiCJ1CZ3PxUsFsFJiImRwPqVH31Rrt5jnAnMElwPQq4Hj0KkBCNj0G4Pb5FqrY/mbceGYW7h8W14lpBHEGVyNQHh680OKbmkOpuLDy/I1S0iXB3weptcuRwftE5kCs2R+tv5HkugwmPZUEscCOR+6GtGbk0g5SBQrXq1rkhaDMPmFotCy8Ke0FpvfuifDvXJnXs0kaRxtg2LqXjgmo1UO58pCy3leq0Zvk18LUIKOqY4AWWN/1AaFV7wu5Dj5cVz35Ve3pj5NJwJr2sOxGOJ16JqWFqPv8I4nPwVVCG5eK2cPUkKsfje73le/1/cmsyniEU0MCxt43jxN/AZBFpkgu6ImFqVo5qp09tjhJM54AkmyBxO1mNsO0UVkme2Cl10jSiUNiMbTp/E7pmViV9oVH2ndHAKujQvz4rjyecuoRvHj/wDZmmMe6pZg3R+o5+CDxuzapk72/wArg+EwUZhaMI5oVYauuaCtS/pONewixkHgQq21IOvcuyxGFZUEPaDz16HNc9tD2fcJLTvNzjJwA+66NDnIn2BHEDOCUwxAzBQ4qQb9EqtTl1S2zT1Re6s4GWWOcjL9lsYHbZFq0cnj/ILncNWOR6eSKDouNcxKvHlrG9pkZcU2tNHaNcCJBkHIjJSXJ4TaLqZ7Jtq05dOC26G2KThJdunUHNelj8ibX4PNyePc9cnh9Pepk/MziiCN4Ag8wgSx9OIJaOBuCe5Tp1iLxu3vHwnmOC84rB5bl+t/1NGhiyAQbgeKuNbezvwPrVBhwe3vTNBbnl9PFJo9SKT5C/e6ftZInQwOfBSw7pgGI04qVZh7xooKfAptFp6KrcnP/lTa0+rJhUMx6/b11AK3UJ8Mj6zU8HNJxc2JNpI06aqwAjPz8OSk1k6I2DCKXtA5n8VnZ/U28D+YH8LcwO0WVRLHAjl+QuY3bZZ6HMd6GrYFwIdTJaeUg55iM+4o0mQ4R6HhKlwisXiJyNguGwm2qjRu1O1IMPGcxqB+FXsn2hLam5U3gxxs52jj9h3+azeN72L1ejtd5I1Y79AhnVgBJNkHsfanvnVYAhpAB75t9PqlabWkTP5Nim3V1zoNB38VY+pKH3lNrlMY5haQVbp7YXRetHBVrwsqiIU3YqPhvzTrKo5ZPo64Rv1cS1uZCzq+19GhZhl2Z6K6lh5XLfl3XE8Gk4JnshUqPfmeinSw/AI6hg0bTogKJwVXLKeRLoBo4LijqeHAVoCcLsx4JkwrI2OGp0yeV1KTFsSSorYlrcz0QFbah+UQiqmewSb6Hx+xqVQk/ATnEQTxI8lylRhba50yy810dGuS4SZXOV6sE3m5yuM1n7Kjpxey4KquGObeoTUqxFpm8Tz5qbXRc5Hp1/dNiKRjebccZH1Ro238Mk48Z7vIqBfzHVV4bFz2XCOB07kR7gG6nof8nMV6QcBIDm6HXpqs2vs12dO4/Tqugr4feyO6f21GqG9yRnbmJIjidQibPnNo5epW3CPldN9Ae8flG0cYHiCDN5HlxWni8PvjtgOB6+BWPidlRJpO3Y0P7rdXL74OjFneP+AmmIuDb6o6lWtciDkfWqwKOMcw7tUbpy3r7pPPgVpUH6C/L/n7p1J6uPKrW0arhIg9DyVXu4/Cqw2InmMiDnb7I8UQYvIOXrisnwaghEHjzHrNW4cE5/a6uaWixI7vWRV1Kk2xJPI6HkeakeuCpmDmYzzUm4YNz/cease8DX8D/lVvqTl4pkg1eiNMz4H90JUoh0h2kg5fVaLqeoF0zsOHAHI8tbRfigewPGbSczDll3RYOFzuc1l+yu1alKvD4FKoYdOYOTT4wCtt1HT10WfitmB0kCCtE1rRGjvQ9W4WqHEhpBLbG+RXDYz2hfTotZuk1I3S7kNe9S9gMdUL6zagid17ekg/cLOsb9WzPR6CKBOZn7K+nhShsNiozuFt4R7XC3guT/bKn2N5Wimjg0bToAKwJ5Ws4Zkh22IBSUZTOqAZlbqTNsnKRcgK20AMkDVxRdmUO5QKWzTrY5rcroCvj3HWO5B1KsCSbcVz9T2sw4mKjX3gbh3idMgp3VFzCNvHY9lJjn1HBrGiXOJsFhH2uwpBcKzLaSJvlAzKy9sYmpjGBgbuU5kzBLoNpEWgic0JS9kWC9p4kCFczOuTVR+Tpdn7fbVuyY0JCeoOUrO2edzsOsBkOzA8NOa06T4tkhLRbSXRGkDcG86xHRO0kTw4fiyk50Eg2+k/uqi8i1yPWaQE/dDOFawjUN6yChzX3TcW108VaL5Zeu9CaCkzBdTdT7uHlwVlKsCOfCb9Dqugr4QFZGM2ZnZdWXxE+UeDU7BKlAHLsnut1abFDVKVu2It8QuPE3HWVe7eb8QkDx6HRTbUByM8Z0XHUVHZOmkYuLwUjIEFZc+6uMmzbgL5cV1VXDgzumDrb7jVZmLws/EIPH5Y4g+f7q4v4Kx5HL3L0Dtrg9puZA68itLDYvR9pi3PlzyWE+i6mZ0/HrRXYbFh0g6dCra2j1sHkq+HwzfNVmRBP81p7imqVIsZWTRrbhvJafm1HI+a0qIBGct0Occln66OzafRCobSSYyFhra/NM3EDIzHMW++atNAjS3jbhPr8pVKQGsza/HgUyCwPHDrzTtJnsgZ6+rFU70T9u7RTbUPrP6JaEEPaCIOf5QzxHxRna9j3p78Byz+o4q1gtlP4+qNCA61EO0HfqqsE12HqB+YiM4kFaBt05erKQbI7UR60T2Br7P2pTq/C6+rT8Q6LUo1yDYrg8TgyDvNJBF7G44Eclo7N24QQyrOkPiB/dwKlxvlGbWj0ChtS3aHVEM2kw8VxLNssfV9zTeC/d3jebAgfla1CVLdpkeiNyvtHRqBq4gnMoeow5k+ULPxO16bTDZqH+QS2eBdl90krvsEpXRouqrO2htylRs50u/8bBvvP9oy6rKxoxFb5txn6KZIce+pn4Qh8Hs73V2NAm7hukn65m3f35rRQkWpbJv2i/GU3sLPd03RBLu2RmZAsJy6qqh7PMbBaAT+oZn1ZarajHRBAOk2lXvMxB+p/CbNJ4A6LS2zrc8vFEG2cH6qxzJEiZ4JqLfHTmOSlDbKquHa/hY2NwQeSqpYjd7Lx/dGf7o2J5HhOfgq6tMVBBH5yV7ESc2BfL1knceoWfTxBpO3KvwH4XmT0Jj681oyAM7D7Ia0GyoNnu4HRMC4ZAxyaXDxCFx20GMmTfQLIq+0DptAHAtn6hL02J3o7lzVW9kotzFU5i9g8YzMRggVlYnZ8ZWXSEKt9MFRUKuxHJtllnC05jTOSOCseBF7jjH1I00W1iMEDksmrhSw9nw0XDl8X5klyZ9TCQLXb+nO2gaeHJYmM2YTdlncPvC6UG/A6jQ93AqFag19j5H1zXMqqHyTyjl8NjC07jxBiDORC0cNVLfhu06H7d6tx2z5EOG9wPzdyxXb9A3/AO5TykTvDv7lsnN9Hf4/mfFf1Oqw+J3rZg6cCND5on3Z0FvvyK53CYxpgzI0P4PMLQobVLTu1DLD80WjgVDnR6Kftyg04cxe/DhfQqIw5Gl+HmjKDhAiMrHORzlW7t87ZRwJ0tmFOw5BKTATcdLHqrW0IcPo6Ldx5ol7MvzHHJXUQDbskZcrZp7JAnMPUZhC1KRmW9W3A6LYrUMzoOeXGZOXrmhzhz3+rIAyzWPP8jihcQwOzPh+VuPwAfcfELW/IVLdlHI2P0KaYHN0cMWu36ZLHXAc0ied9dFvYKtixffa4T8zQTA07JCKZskZ8eEhW0g5pM3GuXim62L12B4nAVKjg41HP40yC1l4PZAsYg2dP4JuFxTGwx8gxk9pGXCyJbWBiA0jiM8lTXpsdZ7N682t/c05gqVX5H6lzAJ7NhnfLnIzTPf3HIgxeOJtyQh3qQES5vOZHMxmrjXDovzBGf7hJsaRW9m8TYG94t6KdjrHMfX/AJUngATN9e6Mxx7k9AgkDwInjr6lS2y9LRPDVAXbuTtLxPMIsUyTOsaaxNxzykejQ7DNm/EH90PiNrMptG8QSJuPVlSRD/RfXE9oG4s4RbvVFWsNXbrtDf68QsXE+0RmzYz7UxZYmL2vvGC6eWU3VKWS7SOkx+2aYG67dcSMtJ1n91zlb2geOwPhGW6ZMcOayHE1H7oIMRlz5nwWvg/ZWq4hxp9kxkZJ5AzBzWrcyuTkyeSkA/6gS6JzJkE37zOQ5raZ7L4p/aDBBuPnt3hbWB2HhiN17IIAkXkEdZ8OC1KGymNEU61VrRk0PsOSwvL+DlvNddHQlQckkvZIKKigkkgCDkBi0klLEYmNySGdPqnSXn+R2iV2LEZdFh4j5+4/7CkkubD9xnH3Iw9mfFW7x91r/wD1+CdJdV9ns+L/AMRp7A+HxW4cv7Uklz0db7KsRkzvH2U6P8V3f/gEkkC+A85Hr/tVVHLp+E6SZmNT+I9yvxmbe8/lJJJA+yFTXvUWf5eaZJQzRdAezdf6n/co12R9apJK32Sydb4Xf0v+yzcFp/d+Ukkn0OAx2SFw+bP6m/YJJKF2X8Ms2v8A4rkcZr1SSW66MK6Adrfwj61WDhsh0TpLfH9py5TU2T/FPcfsF6d7Hfwnd7v9xTJLn8jo8xdhG18j0VWgSSXLAl2f/9k="/>
          <p:cNvSpPr>
            <a:spLocks noChangeAspect="1" noChangeArrowheads="1"/>
          </p:cNvSpPr>
          <p:nvPr/>
        </p:nvSpPr>
        <p:spPr bwMode="auto">
          <a:xfrm>
            <a:off x="24542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2" descr="data:image/jpeg;base64,/9j/4AAQSkZJRgABAQAAAQABAAD/2wCEAAkGBxQTEhUUEhQWFRUXFxgXFxgYFhgVGhYYHBwXFxkaGBYcHCggGBwlHRgXIjEiJSkrLi4uGh8zODMsNygtLisBCgoKDQ0OFA8PFCwcFBwsLCwsLCwsLCwsLCwsKywsLCwsLCw3LCwsLCwsLCwsLCwsLCwrLCssNzcsLCw3NywsN//AABEIAOEA4QMBIgACEQEDEQH/xAAcAAABBQEBAQAAAAAAAAAAAAAAAwQFBgcCCAH/xABKEAACAAMEBwQGCAMGBAcBAAABAgADEQQSITEFBkFRYXGBEyKRoQcyUmKxwRQjQnKCstHwM6LhJENjksLxFjRzkxclU4Oz0uIV/8QAFgEBAQEAAAAAAAAAAAAAAAAAAAEC/8QAGREBAQEBAQEAAAAAAAAAAAAAAAERQTEC/9oADAMBAAIRAxEAPwDcYIIIAggggCCCCAII+MwAqTQbzFR0/r7Ik1WV9a9aVrRBxr9rkIC3wwt2mpEqvaTVFBUitTTkIyPTeu02dg7MFONxcBTc1MSN+e7KIR9NMdm0Ek0zFKUBypQU5QXGwT9dZKioVzQFjUBaDeRnjTLOGLa6ucpIUk91SatTe1KXfOnPCMpfTT0wNDvzJhFdNzAT3hXacSfzQGoztcrSZhlykSooWYoxVQcQK3xeYjYMszsrw+t9poxBSi1qxSi4Z43jgNpjNl0++1iRuBoP184XmawB1uMismHdbLAgjugbCBAXqz6+WhheuIVPqkD1hsIBZcP2KwpK9IU0NdZJRJyHelseV80bMZRUpenkfF2W8B3QwoqneVOLHj4UjuRLlMpCsZ01s2NAnLDuog9kVPM4wVfJPpBl1AmSXU8CDjuo13yrE1Y9arLMoO0CsfsuCh61w84x63yuzdZUuZ9YRUIveAXaXlmoVPCvEwjaJ4pSYtymO15Vd4ODSjyoOJygmPQCsDiMY+xh2jNYJ1n/AIcwpeGFTfRq4AhiCK5UvA44ARddAekJWolqW41D3hgMN64/ykwMXyCEbJakmqHlsrqcipqIWggggggCCCCAIIIIAggggCCCCAIIIIAiL09p6TZEvzmocbqjFm5D5w01t1olWKXVqNMb1ErifeO5Yw7TOmJlomGbOcknLluUbFEFTutmuU61td9WWDUIpoNwLn7R8uEVWdaqZmp3DIdYZz7V0H7xO+J/V3Ua1WujXexlH+8mAio9yX6zc8Ad8BCNat2EJCaSaCpO4YnwjY9D+jaxyqGYGtD73N1ektaCnBi0Wux2OVJW7Kly5S7kVUHgoEQYBI0Jan9SzWhv/ZmU8bsdzNV7aM7JaP8AsufgI36ZaVGZ8jHH01eP+UwHnS02ObL/AIkuZL++jJ8QIQWcd9fOPSYtyZXqc6j4xFaQ1ZsVoqXs8pmOboAj9XSjHqYowdZ5EOZOknX1Wp5/1i/aa9FYxayTiN0udiOQmKKjqp5xnultFTrM9y0SmlMcq0Kt91xVW6HnATOjtYGBNboY5sRUmmVaUvU5xIOxmELKAq2LzXYYcAgzbhgo45RSw0L2e1lMRWm6p+FaGAnp9kMu8JRDKDRkNSpO5WNbh3gVGwjGEZE8Fe6KgGjyq95DsKNXDhU8iI7s+kVmhVMzs5YGKLRb34swvBac4NIWOv1iVS76r0phtBU5pwPlgYKk9XNY5tlIdJhdduBFRumJwyJpVd22NX1V1tl2sBTSXOpilahuMtvtDbTPpjGCpOJNR3Jq+sDUK6jANliPezWu6oLnRluaURMk3lMtqlM2lsMaqMcs6YgjEVqQYj0pBFF1B13FoVZNodTNOCTBgJwpXZgr02ZHZtAvUVBBBBAEEEEAQQQQBBBBAERWsunUscgzXxOSLtZjkP1iSmzAqlmIAAJJOQAxJMYLrvrIbZaGav1Uuqyxw382zPQbICJ07pR58xp05rzN4cABsUbojbNZptomCXKUzJjYBR5ncAN5wEdWazTLRNWVKW87mijIcSTsUDEnYI2rVPVqXYZd1e9NYfWTKULHcPZQbB1OMRUXqj6P5VmuzLRdnT8CK4y5Z9xSO8w9o7sANtvtVtSWKuem0xHaR0rc7qYttO79/vdEQgLElsW21yHM7OUFxKPpSbMNJS0G8/vDrHwWVs5k1hyNP34Q1s9qdu5JxG1yKKPujbD6x2Mq14u7uRTPDHcKQErYpcu5ecnCtSargMakYbIS0dpGTOAZU7jGikk1O402VhjrShlWWbU4lCOV7u/OIrVp6WWWdxX8wgLDpq0S5YCotZjVpUm6AM2beMctviYixLLAXAXf2lFKcTdGAiO0/PPbPTYFXyr84uGq0i7Zpe9hePGuXlSB4ri6amS2uzkPAkFSfHOJNzJtMso6rMRs0YAjwO3zixzZSsKMAwOwio8Ig7Zq2tb0g9m244qfmPPlFTWWa3ejhpVZtivTEzMkmrqNvZnNxwPe4tlGfcv3zj0XJtTK3Zzluts3HkdsVLXvUZbRetFmAWfmy5LO57npk23I7CAyETCDVcDtG+JSxW9JpHa3jdyUk3ajGt0YE890RcwFSQQQQSCCKEEYEEbCIQnAjvrntHzgiyW6QJneSqkYo1KEHbh7Owg5w0lzCe8LonS6Blrg65gNw3E4g9YQsdvaYAoe4PtUAJPInLwh1a5Ne9LpfQUp7Q2ox4+RoYK5sc5ZffSvZ1JZTWssg1JG662Y2YEcds9H+uJtQMm0FRaFqQRgJqD7QGxhUVHI7cMLMy7Scvqn1wdlO6WI3jb7v3RDzRdsmWaYhlMAwLGQ5Aa41GopGRopNOBO6A9OQRCaoawLbbOJgoHHcmoDW5MABI5EEEHcRE3BBBBBAEEEEAQQRzMcKCSaAAkncBiYCgelvTxlyRZpZ700VfglcB+I+SnfGM2iZsH+5iY1r0ybTaJs4nBmITgowUeAHiYk/RpoPt7QZ7isuQQQNjTTio/CO9zuRFXLULVkWST2kwf2iaBe3y1zEsfE7zwAiZ0rbbgoMzt3CHE+eACx/e+KvPtgaYanAZ89g6ZnjBYdS1oLx54/HPP4fH5ZLOZ9M1lD+fieH7yhJrM89gCKS6AmuT1rhywqeg2mJ6VLCgKoAA3YQUpLUKKKKCJzRljui83rHyH6xH6Js19qnJfM7In4M1WNfv8Alm4inmIr2r7f2IcP1ix68isinL4iKtq239iPAH4wWOtNfxZnP/SsaHo1KSZY3Io8hGe6WH1j8/kI0SwmstD7i/ARUpeCCCCELZZEmrdcVHmOIOyIJ5byGuubyH1X+Tbj8YskJz5KupVhUHMQVkfpN1S7RTa5A+sUfWqB/EUfaHvDzGG6mUq23ZHpRpRlN2b4g+oT9objx/e2MX9IurP0Sfflj6iaSR7j5svI5iAo87uMCMVPXnE3o+1s9At0L1J8MAPOIuZKqCp6c4bWGfdah/T54wRPz1El6gfVucRsV9p4BhUHjTfHLyKCZJrSgvyjnQKQac1OHIiFZTGahQqUUilaivQCtIRdmdL2c2UcR7TLgejqQPxDdBVr1D1qNjnKzhRKdhKtO+XdrdcH2VLE/dNdkb4DHloTQGRwKy5ihW4kepUb2UlTzEbp6MNPi0WYyjg9mIlGpJLIALj1OJqAaneDAXKCCCCCCCCAIqnpM0r2FgmU9aZ9UPxVvfyhvGLXGS+mq31mSJNfVUzCOLGg/KfGAy+c2zP58o2/VzRv0SySpX26XpnGY2L86HAcFEZVqNYO3t0oEd1SZrckxH89wdY1vSk/Z05VzPQAmI1CE+2ChLUC07tdv9dvIiKpoWzNNtDAj6sG8W2HcOf6RP6Z0I8+zyynrqWN3KqtQgDiKZRC6vWk2csjqbpNThipyxEDVzGEFYQlT1YVUgjhD3Rsu9MUbK1PIYwFg0fIuIBtzPMw5ggisq9rgKyvD8yxUNXsLLNG4uPMxdtZJd5bu9WA57Io2rrMy2lbpHepyLd0joRWI1DzSq99un5RF40DNvWeUfcA8O78oqGl07/NR5Eg/ERNal20GW0o5qaj7p/r8YFWSCCCKyIIIIBvbrKJi0yOancdkVTWHRC2uzTJMwUY5e44yI67YucV3S1slraQl4XmUFh1uhvgILHmu1SWRmRhR0Yqw3MP35xHW1MQ2/PnGlelnQ/Z2hZ6iizhdbhMXb1EZ1NSoI6jnBKf6NtwoCzUG7fTliYfdpScrAUWatyuIo4xQ9aU8Ir+ip11qRYZ/elNXAjvLTGhWjDmaiCx8lya9rKyBW+nuq3eUj7rqf5YtXov06sq1SJjEhZ47BgKUvMaper7LK6/iisGaP7PMGRVUJ92YAMeThfGOZMs95Bg3cnIfZcgio4iYoP4og9SQQw0Dbu3s0mbUG/LVjQ1AaneFeBqOkP4qCCCCAIwD0o2y/pGfjgl1B0UVHjejf48063Tr9rtLb50zwvEQWLV6IrLjaJtMgktTzvM/wAJcWMTe1nMuy/d8Td/KrQx9GUsJYGf2psxv8oVP9JjrV60KAJkw3VLnE1zAw/MYixcXRhlh0qIZWyUr/xpdffXMfPpjElYtKSpopeVuKnEcxCk6yjNTWAq/wD/ABiDekTAeFbp5HYetOUO9HaTeQ9ZssnCnsnnuMPrRYxWpFDvGB8YTvuooe+vIXv8uTeXWGiWs+skhsyU+8PmKiF5mnJAFe0U8qk+AiszFlkVurTeKjyH6RFaU0iklRcUB2xGbXRvxPhFTFg01p+QtHnOJYp3VOLEb7oqYZWHT1lcFkmAVONRdNRgCQcesZhpnRdoZDaGFQzUBdit44/aod22giX1anyZtnYU78sqXUgYEEGlRmCD4GIq6W60S5y1lOrMlaqD3ruTd3PYD0iOsbukxXQ0YHp13iFJujZS2lFRApuFiQSCMaAg1wy84eKZfaCS5IcjuuB3WzN1tl+gJw2AwFv0VpNZw9lx6y/MbxD+KdI0fdYG+QRkVNPlElO0lcFWcgDaSB5xUxPMwGZpCEy2KOP73xWTpQt/DRm94ig/zNmOQMM7dbigvTXArkqVdjyy+GERZE7pLTJVGKUrTDnxMZBK0i62wzJrElmIcnaDgfDA9BFztGnJYHcR5x24YDCuOGJxGHGITX7RSJLlTroR3IBUYVF0k4bwaCvGGrfnE1rrYfpWjpm10HaD76Z/AxhU18iP3+6x6A1TtQnWcBsbyivE0KN5r5xhGkrKZU2bKJxlzJieBNPK7FZqJ9WZhviwaNuVBqSeJLU+QivWnYYltHTXIF27Tea/CCQ+SSTJnSvYYhT9686U5Er5QoJgLyZw+0Lp5Gs4flp1gsvdnMM76ym5srhThyZYbubkgf4c4LyCOT+SnSIrcPQ3bS1ieUxq0mc4/C9Jy+T06RfYyv0O2kLPtMraZcqYcdxeXl0EapFQQQQQBHmDTpPbza59o9fGPT8eYdYUpaJw3TZg/mgrS9UO7ohT7s9v55sdpZV+jqTXC82HOnyEJ6qG9odaexPH882HUrGyfhb8xiLDXR1vDkBZaoAtQR63VonbPb3UVrXnFR1fbvD/AKfwIixj1esFT0nSStg2B/fT4R26qftL1qv6/GIFDEzoazCaHUk1FKcM6/KCIrTZVFN01LEVplWKLaLQJk/vGi12+yP6RcNdbG8qWScthEUW0KhZSwWpWpBwxxzgq5aSPbWMpQBaC7xx7i9TTGPmrmoiyZJmTD21obvUBuSw2FAKVJoKYmuUGiZVmqiAgtTFLzENRSSCtbpiq2rT9snzmeRallKhISUHuABSVoVK3ZhN04GvhBKvGl9FiU6zkZmCEXheJIWoLAjIryApnjEHp20fSZgazqWmJgte5RhiCx9kEqcCchStYStdqmzGkvMZlLBC6oSoNbwoRnSstjjjR6HKFdESKWgqppdvUwqKCoAIqNhG3YICz2jSQlyg0zBj3TQFhepu3RGP2glCeiCcxBYlye4NyoBnw+ES+inYFwxBIYU7tB6qnIkw4tEtGYkqCxzpUfOArE6w2yaW7aaqpWgF7sgaEGoXOhAu57Tyh3Y9XVAAmOSqmoCgoM64Emt2tMBXLwnrNZCf4agcVAHi3+8SErQ21z8/M4eUCXERZuylALKlqKZACtNnw5RT9e7JPnEPcmMBuUmg5UjVZVhRdnj+mULqgGQA5CBrKvR1NN0qfss603VCuMOjRQ/STYwmkZxAwcI/MlaH4CN60tZEV0mBQGY0YgUvYGlfOMa9L0ulsln2pJ8mpBKzS0qMhlWHeiSaUBpDK0DOF9GJeFKkcjSKz1PCnbyak17wyrXANQ7sVB6RxNW8LQu8sw/FJ/WsJsoQySNkzmcUfbC01e/OAwJVQDuqGSsRpe/RHO/8yJ9uysD+EyXH/wAhjbIwj0Qzv7fIHtWeYx5BZK478R5Ru8VBBBBAEecdebPct1pX/GZujd4fGPR0YV6XLHct7tsmIj+AuH8tesFie9G7X9HlPZmTV/zUf/XDvQhvWUA5ioPM975xBeiK1YWmVuMuYONQyN4XU8Yn9Di7MnyjscsORJP5SkRYr+gjSYo++nXP/TFnl5HoflFXnDsp8z3Jgf8ACc/9UWiTnTfh+kFdpEzq5NpMp7QI65/IxDLDuxzbrK24g/rBFp0tYlnSnRhgQeh2GMUtNluzTUbSCecbhapoCFuGHXKMy05okkswxzJ5Znwz/wBoqR8lWl5VlEy7Vl7ovN2YJB2OVIxpt8YbNqzo62obXLnPKX+9C3aK2RDKQbjeWRoczGaS1nBk/RHRjsvYYgYgEbNmOPKHmqmjgslpoas13xZapTFVVMDUgAAY5wX1ZrfoKXKlJcIRZYAUEBqqMfHM1rtYmKlZdJy+1ZpxaXLLUDFZiq34wKCpYbcqb4sltlBrXLR77LcL0LMQSrbQTQxEa/yXYhJUpXmTQJaBgSpNGBvDIKA1cfYHGIJyXa1ly2KEm82BJLGgAqQTxwhTVyW0+cAxNxReYVOOwAnbUxF2qzGWBLJvXFVa7yFFT1NTFr1EkUlu/tNd6KP1MUqzqKYCPsEEGRBBBARmmz/DHv8A+lv1jGvTH/zEj/ov+YRsGmm+slLwdvygfOMY9L02tslj2ZPxavygvGZ2gZwro0j7WXGEbQ2cONGU249KwZ6lgys0kLQjtVyyFATDkEX5rnIIpPK7Mb5wjNzkhcKuaYUp3GAw4Vr0g0gKi0AbwvRZan8xUdYjS+ehuz1tqH2LNM8zJHzMbfGTehizn6Ramp3UlypaneSzs35V8I1mKgggggCMv9Nuj6pZ54yDNKb8QqvwaNQiC130X9JsU6WBVrt5B7y94AcTQjrAYl6PLd2Vvlg5TA0o827y/wAyqOsaHpFeytiP9mat0/eFB59zwMY6zFWDKaMCGU7mU1B6ERslumC2WJJ8sUJVZqjapA768x3hzERpFay2ak1H2OCjc9n74w80XNvS1r6y908129RQx9tBFpkU+0RUcHGfwhjomdRhXAPgeDj9cR0EFTxG3fCiRxL3QvJSueQxMEP3th7JQ2Sjx3eUII4NN5NB8YQYFiCfwDh7R+QjqWovcErU+8f0FfEQEPp3UtJ/elUVvZOAP3T9nllyhPQ+qFpCYzUQq1VUkEkjJiRUZ5CH1q0m7sJckEkmgpmeXCJjR+rD+tOnMDuQ5fiP6RUVY2G3tPJ2qCgdgAAK4kVArXhE9o7Rayjedr804Fjs4KInLVZDLUUYsMiTSvkIok+ZMFveW7HsZuzcQgIunYcIixJads/eJ9oA9RgflE7qNNBkMu1XNeRAI+fhEPaAShVjVkxB2smVee/iBvj5qra+ytF0nuzO7+LNT8R1gVfIIIIrIgghOfNCKWbJQSekBBW2ZetD7kVV6+sfzDwjC/SPa79vnmuCXJfIgY/GNpkTbstpr7b0xvMx530lau0eZMP947P4nDypEWoadt5w90aSBgpblT5mGMwZCJrRcsgDAU5/KkVmentmvGcK4UlsaZ0JIUHn63hHAetP8Sa1Puhi58Ulr4x3KmEGfNA9UBF4lQWPm1OZhzZbJRkUCvZpgMzX1UpxN1/ERGmyeh+xXLG8w/3s5jXglJZ/nVz1i9RHau6NFmssmSP7uWqni1O8erVPWJGKgggggCCCCA88ekDQv0W2TUAojHtJf3WzHQ1HSJ30UaY/iWRzvmyq7v7xR1o3Vt0XL0r6v/SLL2yCsyRVhTahpfHSlehjELLankzUnS8HlsGWu/Ig8CCVPAmCtWaX9HtBl5I/elncd3y/y74LTZaNeA7r50+w+w/vhD+cJekLIsyUaEi8h2o4wKnkQQfGFJUh0VXv0O2mF45ZHAGuYiK6sisQpIIJw4EjaOG2HxljL7Ixb3jsHL+kLylelXNW2bhwEcTCAKnIeZgEZzkZeu2A4f0EQ+krUSRIlVY1oSM2Y7PHPwhfTFu7JK/3j4L7i/r8+UJau2Kg7Vsz6vAb+Z/ecBbdXNBizrVqGaw7x3e6OHxiZiP0db73db1th3/1iQisuXUEUORiia26OKsHXMUIPLEeOI8IvsMtLWITZZG3ZBYqFmtHay1mJ6wxpv8AaWI62y7pBXL1lOWGzqI5sMwyJ5ltgrmo3Btvjn1iTtVnrVd9WTn9pfn4xGlr0FpET5Qb7QwcbmH659YkYzXQulDZptcbhwccN44iNHkzldQykFSKgjaIrDuILWK03ishc2oz8F2DqfhxiS0nblkyy7clHtHYIrujlY3pr4s5r0/SCxAekrSfYWF1U0aZSUu/HMjkAT0MYRa2yA/Yi7+k7Tnb2rs1NZciq8C59Y9BQdWEUNzU1glcykq0Tlms5UFjMa6ASRgMBjnSsMLHJNKgBjuJp8ol5FnLMksqqqxq4GJKLia4UFTdXrAhWxWf6uSpHrHtCBuBD4c5jSwOAEXD0Z6GM+1IzYqrGe5zFBQSEG7EK/IcYrTEsxPtm4DkFlrevNwxL0PvIdkblqJob6PZgWFHm0dhSlB9labKA1psLEbIirJBBBFQQQQQBBBBAfCK5x5/9ImrJsdpN0fUzSWl+7vXpX4R6BiH1q0BLttnaS+eaN7LjI8th4QGH6haz/Q5xSaaWeae/wD4b4ATOVAA3AA/Zx1vSUhihuUOIamw4U6gg0PQ7McK0to55E15U1broaEH94xcfR3rmJV2y2lqS8pUw5S9glsdi7jsyypQq+aPtmF1sNgrmp9k/I7RDuaAAXfBEBbwxqYWnWJWrhQ7DTyI2rw2bIhtJyZhkzJONWWg+Ix+0pyr4xFVOXajbLXjgpOXsoNnh5mL0nDKKIlgmWdTPXMA044beEWHRmmGKKZyXagG8tSuO/aOsBPqYlLHpOmD+P6xDyZoYVBBG8GsKiCLQrAioNRH2K7Insvqmnw8IkJOlPaHUfpFMV/XPQ97vrgcwdxGP75mGGirV20uhwdT4MIulpdJqFbw4Vwx6xRZ1gmSZ3aS1LI2DBcacaZ0iLHzSdkvd5Rnnw3/AKR3oHSNoldyUAynGjA0HEEHCJlJoUVO3GnGGZW+/cUBs60pTixG2KHk6U09labTu50JpyA2RCa/6yCx2c3KdrM7kobjtYj2VGPgNsTGltJy7JIabOaiqMTtZsgANrE5CMC1k05Mtc5p0zCuCLWolpsUbztJ2ngBBEVOPEniTUk5kk7THyzy6n9/vfH1UvH4/pD6RKxyrXcKwQ4sksDG9QdKfCJGxISC+RmiibLkoYljuJBrwvIDmYbydHy7wRVVai9Na7S6m4n3qEUzIDc4tOg9CTLXN7NFwNC9clQGoDU2Y3iB6xN3KhEVNejnVsT5gmuPqpdKClAaYqtN2RPAKDGvw00Vo9JEpZaZDMnNjtY8Sf3SHcVBBBBAEEEEAQQQQBBBBAU30h6mC2y+0l0FoQd0/wDqKKm4eOdDxptjBbTIKsVcFWFQQRuwOEeqi0UX0gaipbB2smiWgdFmcG3N73Q7KBQdSNfms1JFqvPIyV8WeVwIzdPMbKjAa3Zp0uciupWZLajKymoI3qwjzlbLK8p2lzVKupoQcCDuMPtXtZLRYmrIfuk1aW1Wltxu17re8KHfXKCt10loIuPqHA9xvlv6xWJdmnWU0ZTd3GpHQ7IX1b9I9ln0Wafo03c57hPuzcBnsa6eEXgTwwowDqd9DWCqfJmy2YFRcr6xDXCONMmEPrdaBIlmY8wFRTNak12C6RU9Ik5+hbO+IBQ8IjdIarlkZUmih3jcajCuOIEQ180VpRZ6lpd0gGh73XYCPPYYeCZgTRaDPv8A/wCYiNB6rzLKhRGQXmLNdBW8xwqQKDIAdIkRouZSheg4f7wHRtQ9oDkCadTQeUJPaTTu5bGO2Fk0Qv2mJ/fSHRVJYvGgCjNiAFHwUQEbJsbOamoG85nkuzmYNM6Xs9hk35rBFyAzeY25Rmzfs0EVXWb0oSJVUsgFome3iJS8b2cz8OHvCMq0rpKdaZhmz5hmOcBX1VHsouSjgOtTjBLT/WrWabbpt9+7LWvZSq1CDKrH7TkZnZkOME2cdEwqiAEfupioJEqhHKJGx2Vwa36ljRVuitfvbANpplDeyy2JxVTuxOPSkX7U/U2ZaSGPdTJplMKZ3UB9bll7WQBKZavaAmT2EqTiT3mdsq7ZjcBko4DdG06uaCl2SUJcvE5u5zdtpP6Q40RouXZ5YlyhQZk7WO9jtMPYFogggggggggCCCCAIIIID4TCbtHbQi8AlMmQzn2mkLToi7TWAgNbdDSbWv1guzAKLMX1hwPtLwPSkZFprQ02zNRhVdjDEHrsPAxsNtrFd0gtagioOYO2Cay2sSGidP2my/8ALznlr7NQyf8AbaqjoKxI6T0IpJKd3hmv9IrtokMh7wPxHjBdX7R/patK/wAeRKmjepaSaca3wT4ROWf0vWY+vInry7Nx+cHyjIVflHN6kBtX/ivYfZtHLs1/+8NJ/pcs/wDd2ee3Ps0Hk5PlGOkVj6mG2BrQ9I+la1vhJkypI3sWmt09UA9DFO0vpW0Wk1tM55u5SaIOSABRzpWGJm7BHLPxgOqR9MINOA4x8M2pxNOWfhALrTZidsP9G6NmTD3cRXaMB1+UNbGgrl4xZ7A5oIJq1ar6vWeXRpp7RsMPs9fa5YDgc40WzaSFABQAYADAAcBGX2KYYsNgnGBq+yrZWHST4q1lnGJSRNMFTSvHcMJbw5R4BaCPgMfYAggggCCCCAI5KR1BAN3kQ1nWOsSUEBXbRouuyIq1aArsi6lRHwyhAZja9Vicog7bqg52Rs5swhNrEu6CY8+W3URzkKdIiZ2ploX1a+EelG0ap2CEm0Om4QMeZH1ZtQ2VhE6AtXsx6cbQabhHB0AnsjwgY8yf8P2ncY7XVqecwY9LHV5PZHhHz/h6X7I8IGPOMvVSac6w/s2qTDZHoEaAT2R4R2NBJ7IgYxKy6tMNhiYsugmGyNYXQybhCi6KXdAxnVl0O26Jmy6OI2RcBo5d0dixCBiAs9lMSEmVEkLKI7EiCmstYcKIUEqOgsALHUEEAQQQQBBBBAEEEEAQQQQBBBBAEEEEAQQQQBBBBAEEEEAQQQQBBBBAEEEEAQQQQBBBBAEEEEAQQQQH/9k="/>
          <p:cNvSpPr>
            <a:spLocks noChangeAspect="1" noChangeArrowheads="1"/>
          </p:cNvSpPr>
          <p:nvPr/>
        </p:nvSpPr>
        <p:spPr bwMode="auto">
          <a:xfrm>
            <a:off x="2606675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" name="AutoShape 4" descr="data:image/jpeg;base64,/9j/4AAQSkZJRgABAQAAAQABAAD/2wCEAAkGBxQTEhUUEhQWFRUXFxgXFxgYFhgVGhYYHBwXFxkaGBYcHCggGBwlHRgXIjEiJSkrLi4uGh8zODMsNygtLisBCgoKDQ0OFA8PFCwcFBwsLCwsLCwsLCwsLCwsKywsLCwsLCw3LCwsLCwsLCwsLCwsLCwrLCssNzcsLCw3NywsN//AABEIAOEA4QMBIgACEQEDEQH/xAAcAAABBQEBAQAAAAAAAAAAAAAAAwQFBgcCCAH/xABKEAACAAMEBwQGCAMGBAcBAAABAgADEQQSITEFBkFRYXGBEyKRoQcyUmKxwRQjQnKCstHwM6LhJENjksLxFjRzkxclU4Oz0uIV/8QAFgEBAQEAAAAAAAAAAAAAAAAAAAEC/8QAGREBAQEBAQEAAAAAAAAAAAAAAAERQTEC/9oADAMBAAIRAxEAPwDcYIIIAggggCCCCAII+MwAqTQbzFR0/r7Ik1WV9a9aVrRBxr9rkIC3wwt2mpEqvaTVFBUitTTkIyPTeu02dg7MFONxcBTc1MSN+e7KIR9NMdm0Ek0zFKUBypQU5QXGwT9dZKioVzQFjUBaDeRnjTLOGLa6ucpIUk91SatTe1KXfOnPCMpfTT0wNDvzJhFdNzAT3hXacSfzQGoztcrSZhlykSooWYoxVQcQK3xeYjYMszsrw+t9poxBSi1qxSi4Z43jgNpjNl0++1iRuBoP184XmawB1uMismHdbLAgjugbCBAXqz6+WhheuIVPqkD1hsIBZcP2KwpK9IU0NdZJRJyHelseV80bMZRUpenkfF2W8B3QwoqneVOLHj4UjuRLlMpCsZ01s2NAnLDuog9kVPM4wVfJPpBl1AmSXU8CDjuo13yrE1Y9arLMoO0CsfsuCh61w84x63yuzdZUuZ9YRUIveAXaXlmoVPCvEwjaJ4pSYtymO15Vd4ODSjyoOJygmPQCsDiMY+xh2jNYJ1n/AIcwpeGFTfRq4AhiCK5UvA44ARddAekJWolqW41D3hgMN64/ykwMXyCEbJakmqHlsrqcipqIWggggggCCCCAIIIIAggggCCCCAIIIIAiL09p6TZEvzmocbqjFm5D5w01t1olWKXVqNMb1ErifeO5Yw7TOmJlomGbOcknLluUbFEFTutmuU61td9WWDUIpoNwLn7R8uEVWdaqZmp3DIdYZz7V0H7xO+J/V3Ua1WujXexlH+8mAio9yX6zc8Ad8BCNat2EJCaSaCpO4YnwjY9D+jaxyqGYGtD73N1ektaCnBi0Wux2OVJW7Kly5S7kVUHgoEQYBI0Jan9SzWhv/ZmU8bsdzNV7aM7JaP8AsufgI36ZaVGZ8jHH01eP+UwHnS02ObL/AIkuZL++jJ8QIQWcd9fOPSYtyZXqc6j4xFaQ1ZsVoqXs8pmOboAj9XSjHqYowdZ5EOZOknX1Wp5/1i/aa9FYxayTiN0udiOQmKKjqp5xnultFTrM9y0SmlMcq0Kt91xVW6HnATOjtYGBNboY5sRUmmVaUvU5xIOxmELKAq2LzXYYcAgzbhgo45RSw0L2e1lMRWm6p+FaGAnp9kMu8JRDKDRkNSpO5WNbh3gVGwjGEZE8Fe6KgGjyq95DsKNXDhU8iI7s+kVmhVMzs5YGKLRb34swvBac4NIWOv1iVS76r0phtBU5pwPlgYKk9XNY5tlIdJhdduBFRumJwyJpVd22NX1V1tl2sBTSXOpilahuMtvtDbTPpjGCpOJNR3Jq+sDUK6jANliPezWu6oLnRluaURMk3lMtqlM2lsMaqMcs6YgjEVqQYj0pBFF1B13FoVZNodTNOCTBgJwpXZgr02ZHZtAvUVBBBBAEEEEAQQQQBBBBAERWsunUscgzXxOSLtZjkP1iSmzAqlmIAAJJOQAxJMYLrvrIbZaGav1Uuqyxw382zPQbICJ07pR58xp05rzN4cABsUbojbNZptomCXKUzJjYBR5ncAN5wEdWazTLRNWVKW87mijIcSTsUDEnYI2rVPVqXYZd1e9NYfWTKULHcPZQbB1OMRUXqj6P5VmuzLRdnT8CK4y5Z9xSO8w9o7sANtvtVtSWKuem0xHaR0rc7qYttO79/vdEQgLElsW21yHM7OUFxKPpSbMNJS0G8/vDrHwWVs5k1hyNP34Q1s9qdu5JxG1yKKPujbD6x2Mq14u7uRTPDHcKQErYpcu5ecnCtSargMakYbIS0dpGTOAZU7jGikk1O402VhjrShlWWbU4lCOV7u/OIrVp6WWWdxX8wgLDpq0S5YCotZjVpUm6AM2beMctviYixLLAXAXf2lFKcTdGAiO0/PPbPTYFXyr84uGq0i7Zpe9hePGuXlSB4ri6amS2uzkPAkFSfHOJNzJtMso6rMRs0YAjwO3zixzZSsKMAwOwio8Ig7Zq2tb0g9m244qfmPPlFTWWa3ejhpVZtivTEzMkmrqNvZnNxwPe4tlGfcv3zj0XJtTK3Zzluts3HkdsVLXvUZbRetFmAWfmy5LO57npk23I7CAyETCDVcDtG+JSxW9JpHa3jdyUk3ajGt0YE890RcwFSQQQQSCCKEEYEEbCIQnAjvrntHzgiyW6QJneSqkYo1KEHbh7Owg5w0lzCe8LonS6Blrg65gNw3E4g9YQsdvaYAoe4PtUAJPInLwh1a5Ne9LpfQUp7Q2ox4+RoYK5sc5ZffSvZ1JZTWssg1JG662Y2YEcds9H+uJtQMm0FRaFqQRgJqD7QGxhUVHI7cMLMy7Scvqn1wdlO6WI3jb7v3RDzRdsmWaYhlMAwLGQ5Aa41GopGRopNOBO6A9OQRCaoawLbbOJgoHHcmoDW5MABI5EEEHcRE3BBBBBAEEEEAQQRzMcKCSaAAkncBiYCgelvTxlyRZpZ700VfglcB+I+SnfGM2iZsH+5iY1r0ybTaJs4nBmITgowUeAHiYk/RpoPt7QZ7isuQQQNjTTio/CO9zuRFXLULVkWST2kwf2iaBe3y1zEsfE7zwAiZ0rbbgoMzt3CHE+eACx/e+KvPtgaYanAZ89g6ZnjBYdS1oLx54/HPP4fH5ZLOZ9M1lD+fieH7yhJrM89gCKS6AmuT1rhywqeg2mJ6VLCgKoAA3YQUpLUKKKKCJzRljui83rHyH6xH6Js19qnJfM7In4M1WNfv8Alm4inmIr2r7f2IcP1ix68isinL4iKtq239iPAH4wWOtNfxZnP/SsaHo1KSZY3Io8hGe6WH1j8/kI0SwmstD7i/ARUpeCCCCELZZEmrdcVHmOIOyIJ5byGuubyH1X+Tbj8YskJz5KupVhUHMQVkfpN1S7RTa5A+sUfWqB/EUfaHvDzGG6mUq23ZHpRpRlN2b4g+oT9objx/e2MX9IurP0Sfflj6iaSR7j5svI5iAo87uMCMVPXnE3o+1s9At0L1J8MAPOIuZKqCp6c4bWGfdah/T54wRPz1El6gfVucRsV9p4BhUHjTfHLyKCZJrSgvyjnQKQac1OHIiFZTGahQqUUilaivQCtIRdmdL2c2UcR7TLgejqQPxDdBVr1D1qNjnKzhRKdhKtO+XdrdcH2VLE/dNdkb4DHloTQGRwKy5ihW4kepUb2UlTzEbp6MNPi0WYyjg9mIlGpJLIALj1OJqAaneDAXKCCCCCCCCAIqnpM0r2FgmU9aZ9UPxVvfyhvGLXGS+mq31mSJNfVUzCOLGg/KfGAy+c2zP58o2/VzRv0SySpX26XpnGY2L86HAcFEZVqNYO3t0oEd1SZrckxH89wdY1vSk/Z05VzPQAmI1CE+2ChLUC07tdv9dvIiKpoWzNNtDAj6sG8W2HcOf6RP6Z0I8+zyynrqWN3KqtQgDiKZRC6vWk2csjqbpNThipyxEDVzGEFYQlT1YVUgjhD3Rsu9MUbK1PIYwFg0fIuIBtzPMw5ggisq9rgKyvD8yxUNXsLLNG4uPMxdtZJd5bu9WA57Io2rrMy2lbpHepyLd0joRWI1DzSq99un5RF40DNvWeUfcA8O78oqGl07/NR5Eg/ERNal20GW0o5qaj7p/r8YFWSCCCKyIIIIBvbrKJi0yOancdkVTWHRC2uzTJMwUY5e44yI67YucV3S1slraQl4XmUFh1uhvgILHmu1SWRmRhR0Yqw3MP35xHW1MQ2/PnGlelnQ/Z2hZ6iizhdbhMXb1EZ1NSoI6jnBKf6NtwoCzUG7fTliYfdpScrAUWatyuIo4xQ9aU8Ir+ip11qRYZ/elNXAjvLTGhWjDmaiCx8lya9rKyBW+nuq3eUj7rqf5YtXov06sq1SJjEhZ47BgKUvMaper7LK6/iisGaP7PMGRVUJ92YAMeThfGOZMs95Bg3cnIfZcgio4iYoP4og9SQQw0Dbu3s0mbUG/LVjQ1AaneFeBqOkP4qCCCCAIwD0o2y/pGfjgl1B0UVHjejf48063Tr9rtLb50zwvEQWLV6IrLjaJtMgktTzvM/wAJcWMTe1nMuy/d8Td/KrQx9GUsJYGf2psxv8oVP9JjrV60KAJkw3VLnE1zAw/MYixcXRhlh0qIZWyUr/xpdffXMfPpjElYtKSpopeVuKnEcxCk6yjNTWAq/wD/ABiDekTAeFbp5HYetOUO9HaTeQ9ZssnCnsnnuMPrRYxWpFDvGB8YTvuooe+vIXv8uTeXWGiWs+skhsyU+8PmKiF5mnJAFe0U8qk+AiszFlkVurTeKjyH6RFaU0iklRcUB2xGbXRvxPhFTFg01p+QtHnOJYp3VOLEb7oqYZWHT1lcFkmAVONRdNRgCQcesZhpnRdoZDaGFQzUBdit44/aod22giX1anyZtnYU78sqXUgYEEGlRmCD4GIq6W60S5y1lOrMlaqD3ruTd3PYD0iOsbukxXQ0YHp13iFJujZS2lFRApuFiQSCMaAg1wy84eKZfaCS5IcjuuB3WzN1tl+gJw2AwFv0VpNZw9lx6y/MbxD+KdI0fdYG+QRkVNPlElO0lcFWcgDaSB5xUxPMwGZpCEy2KOP73xWTpQt/DRm94ig/zNmOQMM7dbigvTXArkqVdjyy+GERZE7pLTJVGKUrTDnxMZBK0i62wzJrElmIcnaDgfDA9BFztGnJYHcR5x24YDCuOGJxGHGITX7RSJLlTroR3IBUYVF0k4bwaCvGGrfnE1rrYfpWjpm10HaD76Z/AxhU18iP3+6x6A1TtQnWcBsbyivE0KN5r5xhGkrKZU2bKJxlzJieBNPK7FZqJ9WZhviwaNuVBqSeJLU+QivWnYYltHTXIF27Tea/CCQ+SSTJnSvYYhT9686U5Er5QoJgLyZw+0Lp5Gs4flp1gsvdnMM76ym5srhThyZYbubkgf4c4LyCOT+SnSIrcPQ3bS1ieUxq0mc4/C9Jy+T06RfYyv0O2kLPtMraZcqYcdxeXl0EapFQQQQQBHmDTpPbza59o9fGPT8eYdYUpaJw3TZg/mgrS9UO7ohT7s9v55sdpZV+jqTXC82HOnyEJ6qG9odaexPH882HUrGyfhb8xiLDXR1vDkBZaoAtQR63VonbPb3UVrXnFR1fbvD/AKfwIixj1esFT0nSStg2B/fT4R26qftL1qv6/GIFDEzoazCaHUk1FKcM6/KCIrTZVFN01LEVplWKLaLQJk/vGi12+yP6RcNdbG8qWScthEUW0KhZSwWpWpBwxxzgq5aSPbWMpQBaC7xx7i9TTGPmrmoiyZJmTD21obvUBuSw2FAKVJoKYmuUGiZVmqiAgtTFLzENRSSCtbpiq2rT9snzmeRallKhISUHuABSVoVK3ZhN04GvhBKvGl9FiU6zkZmCEXheJIWoLAjIryApnjEHp20fSZgazqWmJgte5RhiCx9kEqcCchStYStdqmzGkvMZlLBC6oSoNbwoRnSstjjjR6HKFdESKWgqppdvUwqKCoAIqNhG3YICz2jSQlyg0zBj3TQFhepu3RGP2glCeiCcxBYlye4NyoBnw+ES+inYFwxBIYU7tB6qnIkw4tEtGYkqCxzpUfOArE6w2yaW7aaqpWgF7sgaEGoXOhAu57Tyh3Y9XVAAmOSqmoCgoM64Emt2tMBXLwnrNZCf4agcVAHi3+8SErQ21z8/M4eUCXERZuylALKlqKZACtNnw5RT9e7JPnEPcmMBuUmg5UjVZVhRdnj+mULqgGQA5CBrKvR1NN0qfss603VCuMOjRQ/STYwmkZxAwcI/MlaH4CN60tZEV0mBQGY0YgUvYGlfOMa9L0ulsln2pJ8mpBKzS0qMhlWHeiSaUBpDK0DOF9GJeFKkcjSKz1PCnbyak17wyrXANQ7sVB6RxNW8LQu8sw/FJ/WsJsoQySNkzmcUfbC01e/OAwJVQDuqGSsRpe/RHO/8yJ9uysD+EyXH/wAhjbIwj0Qzv7fIHtWeYx5BZK478R5Ru8VBBBBAEecdebPct1pX/GZujd4fGPR0YV6XLHct7tsmIj+AuH8tesFie9G7X9HlPZmTV/zUf/XDvQhvWUA5ioPM975xBeiK1YWmVuMuYONQyN4XU8Yn9Di7MnyjscsORJP5SkRYr+gjSYo++nXP/TFnl5HoflFXnDsp8z3Jgf8ACc/9UWiTnTfh+kFdpEzq5NpMp7QI65/IxDLDuxzbrK24g/rBFp0tYlnSnRhgQeh2GMUtNluzTUbSCecbhapoCFuGHXKMy05okkswxzJ5Znwz/wBoqR8lWl5VlEy7Vl7ovN2YJB2OVIxpt8YbNqzo62obXLnPKX+9C3aK2RDKQbjeWRoczGaS1nBk/RHRjsvYYgYgEbNmOPKHmqmjgslpoas13xZapTFVVMDUgAAY5wX1ZrfoKXKlJcIRZYAUEBqqMfHM1rtYmKlZdJy+1ZpxaXLLUDFZiq34wKCpYbcqb4sltlBrXLR77LcL0LMQSrbQTQxEa/yXYhJUpXmTQJaBgSpNGBvDIKA1cfYHGIJyXa1ly2KEm82BJLGgAqQTxwhTVyW0+cAxNxReYVOOwAnbUxF2qzGWBLJvXFVa7yFFT1NTFr1EkUlu/tNd6KP1MUqzqKYCPsEEGRBBBARmmz/DHv8A+lv1jGvTH/zEj/ov+YRsGmm+slLwdvygfOMY9L02tslj2ZPxavygvGZ2gZwro0j7WXGEbQ2cONGU249KwZ6lgys0kLQjtVyyFATDkEX5rnIIpPK7Mb5wjNzkhcKuaYUp3GAw4Vr0g0gKi0AbwvRZan8xUdYjS+ehuz1tqH2LNM8zJHzMbfGTehizn6Ramp3UlypaneSzs35V8I1mKgggggCMv9Nuj6pZ54yDNKb8QqvwaNQiC130X9JsU6WBVrt5B7y94AcTQjrAYl6PLd2Vvlg5TA0o827y/wAyqOsaHpFeytiP9mat0/eFB59zwMY6zFWDKaMCGU7mU1B6ERslumC2WJJ8sUJVZqjapA768x3hzERpFay2ak1H2OCjc9n74w80XNvS1r6y908129RQx9tBFpkU+0RUcHGfwhjomdRhXAPgeDj9cR0EFTxG3fCiRxL3QvJSueQxMEP3th7JQ2Sjx3eUII4NN5NB8YQYFiCfwDh7R+QjqWovcErU+8f0FfEQEPp3UtJ/elUVvZOAP3T9nllyhPQ+qFpCYzUQq1VUkEkjJiRUZ5CH1q0m7sJckEkmgpmeXCJjR+rD+tOnMDuQ5fiP6RUVY2G3tPJ2qCgdgAAK4kVArXhE9o7Rayjedr804Fjs4KInLVZDLUUYsMiTSvkIok+ZMFveW7HsZuzcQgIunYcIixJads/eJ9oA9RgflE7qNNBkMu1XNeRAI+fhEPaAShVjVkxB2smVee/iBvj5qra+ytF0nuzO7+LNT8R1gVfIIIIrIgghOfNCKWbJQSekBBW2ZetD7kVV6+sfzDwjC/SPa79vnmuCXJfIgY/GNpkTbstpr7b0xvMx530lau0eZMP947P4nDypEWoadt5w90aSBgpblT5mGMwZCJrRcsgDAU5/KkVmentmvGcK4UlsaZ0JIUHn63hHAetP8Sa1Puhi58Ulr4x3KmEGfNA9UBF4lQWPm1OZhzZbJRkUCvZpgMzX1UpxN1/ERGmyeh+xXLG8w/3s5jXglJZ/nVz1i9RHau6NFmssmSP7uWqni1O8erVPWJGKgggggCCCCA88ekDQv0W2TUAojHtJf3WzHQ1HSJ30UaY/iWRzvmyq7v7xR1o3Vt0XL0r6v/SLL2yCsyRVhTahpfHSlehjELLankzUnS8HlsGWu/Ig8CCVPAmCtWaX9HtBl5I/elncd3y/y74LTZaNeA7r50+w+w/vhD+cJekLIsyUaEi8h2o4wKnkQQfGFJUh0VXv0O2mF45ZHAGuYiK6sisQpIIJw4EjaOG2HxljL7Ixb3jsHL+kLylelXNW2bhwEcTCAKnIeZgEZzkZeu2A4f0EQ+krUSRIlVY1oSM2Y7PHPwhfTFu7JK/3j4L7i/r8+UJau2Kg7Vsz6vAb+Z/ecBbdXNBizrVqGaw7x3e6OHxiZiP0db73db1th3/1iQisuXUEUORiia26OKsHXMUIPLEeOI8IvsMtLWITZZG3ZBYqFmtHay1mJ6wxpv8AaWI62y7pBXL1lOWGzqI5sMwyJ5ltgrmo3Btvjn1iTtVnrVd9WTn9pfn4xGlr0FpET5Qb7QwcbmH659YkYzXQulDZptcbhwccN44iNHkzldQykFSKgjaIrDuILWK03ishc2oz8F2DqfhxiS0nblkyy7clHtHYIrujlY3pr4s5r0/SCxAekrSfYWF1U0aZSUu/HMjkAT0MYRa2yA/Yi7+k7Tnb2rs1NZciq8C59Y9BQdWEUNzU1glcykq0Tlms5UFjMa6ASRgMBjnSsMLHJNKgBjuJp8ol5FnLMksqqqxq4GJKLia4UFTdXrAhWxWf6uSpHrHtCBuBD4c5jSwOAEXD0Z6GM+1IzYqrGe5zFBQSEG7EK/IcYrTEsxPtm4DkFlrevNwxL0PvIdkblqJob6PZgWFHm0dhSlB9labKA1psLEbIirJBBBFQQQQQBBBBAfCK5x5/9ImrJsdpN0fUzSWl+7vXpX4R6BiH1q0BLttnaS+eaN7LjI8th4QGH6haz/Q5xSaaWeae/wD4b4ATOVAA3AA/Zx1vSUhihuUOIamw4U6gg0PQ7McK0to55E15U1broaEH94xcfR3rmJV2y2lqS8pUw5S9glsdi7jsyypQq+aPtmF1sNgrmp9k/I7RDuaAAXfBEBbwxqYWnWJWrhQ7DTyI2rw2bIhtJyZhkzJONWWg+Ix+0pyr4xFVOXajbLXjgpOXsoNnh5mL0nDKKIlgmWdTPXMA044beEWHRmmGKKZyXagG8tSuO/aOsBPqYlLHpOmD+P6xDyZoYVBBG8GsKiCLQrAioNRH2K7Insvqmnw8IkJOlPaHUfpFMV/XPQ97vrgcwdxGP75mGGirV20uhwdT4MIulpdJqFbw4Vwx6xRZ1gmSZ3aS1LI2DBcacaZ0iLHzSdkvd5Rnnw3/AKR3oHSNoldyUAynGjA0HEEHCJlJoUVO3GnGGZW+/cUBs60pTixG2KHk6U09labTu50JpyA2RCa/6yCx2c3KdrM7kobjtYj2VGPgNsTGltJy7JIabOaiqMTtZsgANrE5CMC1k05Mtc5p0zCuCLWolpsUbztJ2ngBBEVOPEniTUk5kk7THyzy6n9/vfH1UvH4/pD6RKxyrXcKwQ4sksDG9QdKfCJGxISC+RmiibLkoYljuJBrwvIDmYbydHy7wRVVai9Na7S6m4n3qEUzIDc4tOg9CTLXN7NFwNC9clQGoDU2Y3iB6xN3KhEVNejnVsT5gmuPqpdKClAaYqtN2RPAKDGvw00Vo9JEpZaZDMnNjtY8Sf3SHcVBBBBAEEEEAQQQQBBBBAU30h6mC2y+0l0FoQd0/wDqKKm4eOdDxptjBbTIKsVcFWFQQRuwOEeqi0UX0gaipbB2smiWgdFmcG3N73Q7KBQdSNfms1JFqvPIyV8WeVwIzdPMbKjAa3Zp0uciupWZLajKymoI3qwjzlbLK8p2lzVKupoQcCDuMPtXtZLRYmrIfuk1aW1Wltxu17re8KHfXKCt10loIuPqHA9xvlv6xWJdmnWU0ZTd3GpHQ7IX1b9I9ln0Wafo03c57hPuzcBnsa6eEXgTwwowDqd9DWCqfJmy2YFRcr6xDXCONMmEPrdaBIlmY8wFRTNak12C6RU9Ik5+hbO+IBQ8IjdIarlkZUmih3jcajCuOIEQ180VpRZ6lpd0gGh73XYCPPYYeCZgTRaDPv8A/wCYiNB6rzLKhRGQXmLNdBW8xwqQKDIAdIkRouZSheg4f7wHRtQ9oDkCadTQeUJPaTTu5bGO2Fk0Qv2mJ/fSHRVJYvGgCjNiAFHwUQEbJsbOamoG85nkuzmYNM6Xs9hk35rBFyAzeY25Rmzfs0EVXWb0oSJVUsgFome3iJS8b2cz8OHvCMq0rpKdaZhmz5hmOcBX1VHsouSjgOtTjBLT/WrWabbpt9+7LWvZSq1CDKrH7TkZnZkOME2cdEwqiAEfupioJEqhHKJGx2Vwa36ljRVuitfvbANpplDeyy2JxVTuxOPSkX7U/U2ZaSGPdTJplMKZ3UB9bll7WQBKZavaAmT2EqTiT3mdsq7ZjcBko4DdG06uaCl2SUJcvE5u5zdtpP6Q40RouXZ5YlyhQZk7WO9jtMPYFogggggggggCCCCAIIIID4TCbtHbQi8AlMmQzn2mkLToi7TWAgNbdDSbWv1guzAKLMX1hwPtLwPSkZFprQ02zNRhVdjDEHrsPAxsNtrFd0gtagioOYO2Cay2sSGidP2my/8ALznlr7NQyf8AbaqjoKxI6T0IpJKd3hmv9IrtokMh7wPxHjBdX7R/patK/wAeRKmjepaSaca3wT4ROWf0vWY+vInry7Nx+cHyjIVflHN6kBtX/ivYfZtHLs1/+8NJ/pcs/wDd2ee3Ps0Hk5PlGOkVj6mG2BrQ9I+la1vhJkypI3sWmt09UA9DFO0vpW0Wk1tM55u5SaIOSABRzpWGJm7BHLPxgOqR9MINOA4x8M2pxNOWfhALrTZidsP9G6NmTD3cRXaMB1+UNbGgrl4xZ7A5oIJq1ar6vWeXRpp7RsMPs9fa5YDgc40WzaSFABQAYADAAcBGX2KYYsNgnGBq+yrZWHST4q1lnGJSRNMFTSvHcMJbw5R4BaCPgMfYAggggCCCCAI5KR1BAN3kQ1nWOsSUEBXbRouuyIq1aArsi6lRHwyhAZja9Vicog7bqg52Rs5swhNrEu6CY8+W3URzkKdIiZ2ploX1a+EelG0ap2CEm0Om4QMeZH1ZtQ2VhE6AtXsx6cbQabhHB0AnsjwgY8yf8P2ncY7XVqecwY9LHV5PZHhHz/h6X7I8IGPOMvVSac6w/s2qTDZHoEaAT2R4R2NBJ7IgYxKy6tMNhiYsugmGyNYXQybhCi6KXdAxnVl0O26Jmy6OI2RcBo5d0dixCBiAs9lMSEmVEkLKI7EiCmstYcKIUEqOgsALHUEEAQQQQBBBBAEEEEAQQQQBBBBAEEEEAQQQQBBBBAEEEEAQQQQBBBBAEEEEAQQQQBBBBAEEEEAQQQQH/9k="/>
          <p:cNvSpPr>
            <a:spLocks noChangeAspect="1" noChangeArrowheads="1"/>
          </p:cNvSpPr>
          <p:nvPr/>
        </p:nvSpPr>
        <p:spPr bwMode="auto">
          <a:xfrm>
            <a:off x="2759075" y="922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9218" name="Picture 2" descr="http://fc02.deviantart.net/fs71/i/2012/318/f/2/face_drawing_of_my_boyfriend_by_zombieyue-d5kyq2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" t="18389" r="9498" b="21109"/>
          <a:stretch/>
        </p:blipFill>
        <p:spPr bwMode="auto">
          <a:xfrm>
            <a:off x="1774012" y="1628801"/>
            <a:ext cx="4105965" cy="410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pngimg.com/upload/book_PNG211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2058970"/>
            <a:ext cx="4249034" cy="331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www.buckinghampost.com/wp-content/uploads/2012/03/facebook-login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40"/>
          <a:stretch/>
        </p:blipFill>
        <p:spPr bwMode="auto">
          <a:xfrm>
            <a:off x="1775521" y="2099136"/>
            <a:ext cx="8568829" cy="363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55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1494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3018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1524001" y="446808"/>
            <a:ext cx="9143999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8800" dirty="0">
                <a:latin typeface="Comic Sans MS" pitchFamily="66" charset="0"/>
              </a:rPr>
              <a:t>Caps Lock (Caps)</a:t>
            </a:r>
            <a:endParaRPr lang="ko-KR" altLang="en-US" sz="8800" dirty="0">
              <a:latin typeface="Comic Sans MS" pitchFamily="66" charset="0"/>
            </a:endParaRPr>
          </a:p>
        </p:txBody>
      </p:sp>
      <p:sp>
        <p:nvSpPr>
          <p:cNvPr id="2" name="AutoShape 2" descr="data:image/jpeg;base64,/9j/4AAQSkZJRgABAQAAAQABAAD/2wCEAAkGBxQSEhQUEhQVFRQVFRQVFBQXFRUUFRkUFBUXFxcWFRgYHCggGBolHBQUITEhJSksLi4uFx8zODMsNygtLiwBCgoKDg0OGhAQGywkICQsLCwsLCwsLCwsLCwsLCwsLCwsLCwsLCwsLCwsLCwsLCwsLCwsLCwsLCwsLSwsLCwsLP/AABEIALEBHAMBIgACEQEDEQH/xAAbAAABBQEBAAAAAAAAAAAAAAAEAAECAwUGB//EAD4QAAEDAgMFBQcCBQMEAwAAAAEAAhEDIQQxQQUSUWGBInGR0fAGEzJCobHBUuEzYnKCwhWy8RQjU6IkQ5L/xAAaAQADAQEBAQAAAAAAAAAAAAAAAQIDBAUG/8QAKhEAAwACAgIBBAEDBQAAAAAAAAECAxEhMQQSQSIyUWFxkeHwExQzUtH/2gAMAwEAAhEDEQA/APT06ZIFAEkkydADp0ydACTpk6QCSSSQAkkkkwEkkkgBJJJIAdJMkgCSSZOgBFJJJIBJJJIAhVdAJ4BZRqAXK08U2WkDgsPEt3oixFiDoeaTJZuYd28LWVgF1z1LFVAC1ru0TbuystHZtUuLg529EfukNM1FF5UN+Ei9MZUlKrLk0oEWq/C5oUFG0IAlAEdoU3OpuDXbpizokjndc3SwOIGeJJvbsiYXS161rLIc902AjvSb0MydqY2rJcG79I6NNwFZsvGCB7t0fyH7LLdVdhzIk0zYtz3fMKNTDtqxUoGHfMPML595bb9myEzraONBs7snmiwVxOG2yQdys2Oa26OIc0S07ze/7Lsx+fU8Wt/srejcToDD7RDvV/BGMeDkV6OPyMeT7WMmkkktQHSSSQAkkyYuSdKe2NJvokkmBTrOc+NvWynjpc6EkmlOtiBJJk6AEnTJIAdJJJADpJJIAjUyKHrYZrr5O4+fFFEKAbZJiAGYUg5NsZHkJyCq2dUNN7t+mbjjb6LSKYlToNA9faXBqDftB3ADxWmabTm0fZDvwDdEwM5+0HcvBRbtQ8B9UVW2ZOpQ3+mOGU+CQFjdq8W+BRVHaTDaY77LNbsx/M9B5q1mzHcPEhAGpWqw0kXt0XNlxky6DOhW3hsE9uoA4XKt/wChb6A8kC5OToYotPu6w7nH7KrF4J9I79E2zIGRRYrMrD3dcbr9Dx6qk0auHMfHT8YH5XzX7BldPGUq8NqANf8An8FSZRq0HS0l1PVhv1HFV1sNSr3b2amg8lDC4urRO7VG8zjqO9P+BGtSxDKw3qbodw1CvpY8sIFQbvB4y6oX/QPeObUpu3CbzH3C3KWzgW7tQ751MRP1Vzjr4NJxU/gnSxptI3gci2/0RzXqqlSDQA0AAZQprvx5skLTezdYfyT3lEkpkkVmt/Joscr4HBSlMnWZYpSKaEktAVVqDXZjqLHxQFXZ7hdlR3dJC1EoT5XQ9nPVsdXpGHGOG9BHjqp0vaB4+JgPdZblSmCIIBHAiQszE7GaZ3OydBmPMKllyL5H6432i7DbepOzlh4HzC0qdQOuCD3GVxeO2VWYJ3ZGu7fx1WczGuaey4tOhBhbx5jX3ImvEl8yz0hOuOwPtW5tqo3hxFneRXTbO2pSriabweIycO8LsjLF9M5LxVHaDITwnCkAtDIhCQsrIUXBIZDdBVNUQrwqqpUgVsKnKrapJgSSTSmJQA5SBVZKQKALHFQLk6bdQBygfTxDYNj9QfwqnYiphzDgX0zYTmEFisWHneDQI4Z9VF9Te1JPMz6C+cWN/J0x4dv7uC7Gik67C4Pzyy70Vs/EOcQ2oAYHxLJcCTBkdyO2W1wdczY3WswkdK8XHC/J0lPEQiqeJBzWPvqbKqrYeputfKksmnXIRdLFcVaonQYAkoB4U1QhQlCSdADJJ0kAKEi1IJwUARhSBU026noRGEBj9jUq3xsE/qHZd4jPqtGFB1QDmoppcspb+DjtpeyDwJouD/5Xdl3Q5H6LmjRfSqfMx7THBwK9RfWXD+0/axLuTWD/ANR5qJyKnwbzvqjQ2R7VvbArD3jf1Czx3jIrrcJtBlQSxwP36hec4DBVKhinTc/iQLDvOQW9V2FWos94D2m/E1pO8G8QdY4Lsx+Ta75RhlwY31wzsPfBRqVhBXHUdtOi5nnr1WjgsQ6pkZXbGWb6OK8VR2brHGJFwouQ7HNPZdLaosCDuh37oilSaAfePcHaDOy10YplbQpFZmLxrm/CCRxIM/RAnbbh8s9D5KSjogmhc0faMj5D4HyTt9qW6iEbGdCQnaFiUvaIOyA8VpYXFGpkG/8A6CACiFIIbE1nMEuaI/qBVQxk3j6oE2cE50GfKUzDmRykeUK/3cDLp5KlzBY/S1u5eDs94sbVBt9ef4KO2eTvGRob6G4+qzabpytz4960cA+5veMkE2uDTDk6pDlIFNGBaHQrW1EPvJwUwD2VyiqeLWQHq1lVGxNG5TrAq2FisqoqjiyFar8kNB8J1XTxAKuhUBGE8JOMKt1VRWSZ7Gk2WTCi6twVDnKsv4LmvyH8GixfktfUJVLqiuZhXHO33RdHCtbpJ4lSsOTJy+P5G7iTPpUXuyBjjkFQ32Zpmo6pVO+XOJDbho4TqfsuhBTOC7MWBQuOTGszf6K6LA0Q0AAZACB9FIlME5I1Wpmcp7S7DLJq0WktN3sAmJ+ZoGnEad2XLUcY+m4PpuIMzy68QvS620GtB1jXQLgKmG95UcKTDdxLWgZAn6BZf6kt/SzphPWqOk2J7X0zau0NJsXAS08JGi6DHupuoue0NNuzDgAZ/SVyuzfZMn+M4N/lb2ndTkPqs2o2rhXvY02GYza4cd3mF2Y/Kc/euDmvxpt/Q+QjHYp7AQKdZvBzRvjvgFYDtq1Hu3TiIJ+U/wDad03gulweKD7B5pk/K/tUz3HNvijKmyHnOD3kPHSQuubmluWcdRUPVI5elvhv/k/mdUd/g4qipg6pM2A4e8cLdZXTVcFVbZtJhH9IH2Ky8Rs6s6f/AI1KYtb7qidgNPClt98Hg2x+pAWrgMeacQWTwJn7IKjsSrABpUmxo2eM6rV2fs4tIMDeFmxkPNSPY+N2zvWLg48A2w6rV2fQJYDccoCrwOw275e6SSZPrRbrGgCAFSQtHlz3F2WfemB8fWSiag6hVGrOea8BI+g2XOdzgpqGKDXCY4eKCq4gXvf7/ugKtSeXrVWkSztmVArA5c5svau92XCHDwI4rZZVS9dGLQYHKQchmvVgemLReCnBVQcpAoEXBytZVQoKkCkPQfTetCk4gZrHw7rjvWj7xZZb9UOZ2y9z1EOJsFQ58ZpU6t5Cwxy75fRdNTx8h7MGfmPQIqnSDcgo4asHBWwu+McTzKOaqp9iTplTUxbW81dXM8tkqW+ghJ9YDMrJxG0jpZD02PqZC3E2HTiuWvN59ca2zZePxuno0K+0QMvqhW1H1DaT9ldR2cBdx3j4DwR9O1hkksOXI95Hpfhf5/6N3EfYt/szamyw4APJjMtFp4SeCLo0WsEMaGjl+eKueorqiFC0jF067EHLO9oNn+9Zviz2Ce9uo/PitBPVrtYJcQO9PtaYJtPaOE3OV1ZQ2lVpGGkFvAm0cuCv2gGGqRS7TeOgkmQOIHFDihe9+BWMupf0s7GppfUjUpbUc7IweE3RDHPOZKw3U7624I/CY8tzlw/9l6GLy/izhy+L8wa1LDzndGUqQGiowWJY/wCE94yI6IwLtTTW0cbTT0yYTqMpSqJPF342fwq6lYm0xwPl5IRszx5oqm4GB6leJrR7vZVMmDY8dD3Je7JsT15c0XugiCJ1CZ3PxUsFsFJiImRwPqVH31Rrt5jnAnMElwPQq4Hj0KkBCNj0G4Pb5FqrY/mbceGYW7h8W14lpBHEGVyNQHh680OKbmkOpuLDy/I1S0iXB3weptcuRwftE5kCs2R+tv5HkugwmPZUEscCOR+6GtGbk0g5SBQrXq1rkhaDMPmFotCy8Ke0FpvfuifDvXJnXs0kaRxtg2LqXjgmo1UO58pCy3leq0Zvk18LUIKOqY4AWWN/1AaFV7wu5Dj5cVz35Ve3pj5NJwJr2sOxGOJ16JqWFqPv8I4nPwVVCG5eK2cPUkKsfje73le/1/cmsyniEU0MCxt43jxN/AZBFpkgu6ImFqVo5qp09tjhJM54AkmyBxO1mNsO0UVkme2Cl10jSiUNiMbTp/E7pmViV9oVH2ndHAKujQvz4rjyecuoRvHj/wDZmmMe6pZg3R+o5+CDxuzapk72/wArg+EwUZhaMI5oVYauuaCtS/pONewixkHgQq21IOvcuyxGFZUEPaDz16HNc9tD2fcJLTvNzjJwA+66NDnIn2BHEDOCUwxAzBQ4qQb9EqtTl1S2zT1Re6s4GWWOcjL9lsYHbZFq0cnj/ILncNWOR6eSKDouNcxKvHlrG9pkZcU2tNHaNcCJBkHIjJSXJ4TaLqZ7Jtq05dOC26G2KThJdunUHNelj8ibX4PNyePc9cnh9Pepk/MziiCN4Ag8wgSx9OIJaOBuCe5Tp1iLxu3vHwnmOC84rB5bl+t/1NGhiyAQbgeKuNbezvwPrVBhwe3vTNBbnl9PFJo9SKT5C/e6ftZInQwOfBSw7pgGI04qVZh7xooKfAptFp6KrcnP/lTa0+rJhUMx6/b11AK3UJ8Mj6zU8HNJxc2JNpI06aqwAjPz8OSk1k6I2DCKXtA5n8VnZ/U28D+YH8LcwO0WVRLHAjl+QuY3bZZ6HMd6GrYFwIdTJaeUg55iM+4o0mQ4R6HhKlwisXiJyNguGwm2qjRu1O1IMPGcxqB+FXsn2hLam5U3gxxs52jj9h3+azeN72L1ejtd5I1Y79AhnVgBJNkHsfanvnVYAhpAB75t9PqlabWkTP5Nim3V1zoNB38VY+pKH3lNrlMY5haQVbp7YXRetHBVrwsqiIU3YqPhvzTrKo5ZPo64Rv1cS1uZCzq+19GhZhl2Z6K6lh5XLfl3XE8Gk4JnshUqPfmeinSw/AI6hg0bTogKJwVXLKeRLoBo4LijqeHAVoCcLsx4JkwrI2OGp0yeV1KTFsSSorYlrcz0QFbah+UQiqmewSb6Hx+xqVQk/ATnEQTxI8lylRhba50yy810dGuS4SZXOV6sE3m5yuM1n7Kjpxey4KquGObeoTUqxFpm8Tz5qbXRc5Hp1/dNiKRjebccZH1Ro238Mk48Z7vIqBfzHVV4bFz2XCOB07kR7gG6nof8nMV6QcBIDm6HXpqs2vs12dO4/Tqugr4feyO6f21GqG9yRnbmJIjidQibPnNo5epW3CPldN9Ae8flG0cYHiCDN5HlxWni8PvjtgOB6+BWPidlRJpO3Y0P7rdXL74OjFneP+AmmIuDb6o6lWtciDkfWqwKOMcw7tUbpy3r7pPPgVpUH6C/L/n7p1J6uPKrW0arhIg9DyVXu4/Cqw2InmMiDnb7I8UQYvIOXrisnwaghEHjzHrNW4cE5/a6uaWixI7vWRV1Kk2xJPI6HkeakeuCpmDmYzzUm4YNz/cease8DX8D/lVvqTl4pkg1eiNMz4H90JUoh0h2kg5fVaLqeoF0zsOHAHI8tbRfigewPGbSczDll3RYOFzuc1l+yu1alKvD4FKoYdOYOTT4wCtt1HT10WfitmB0kCCtE1rRGjvQ9W4WqHEhpBLbG+RXDYz2hfTotZuk1I3S7kNe9S9gMdUL6zagid17ekg/cLOsb9WzPR6CKBOZn7K+nhShsNiozuFt4R7XC3guT/bKn2N5Wimjg0bToAKwJ5Ws4Zkh22IBSUZTOqAZlbqTNsnKRcgK20AMkDVxRdmUO5QKWzTrY5rcroCvj3HWO5B1KsCSbcVz9T2sw4mKjX3gbh3idMgp3VFzCNvHY9lJjn1HBrGiXOJsFhH2uwpBcKzLaSJvlAzKy9sYmpjGBgbuU5kzBLoNpEWgic0JS9kWC9p4kCFczOuTVR+Tpdn7fbVuyY0JCeoOUrO2edzsOsBkOzA8NOa06T4tkhLRbSXRGkDcG86xHRO0kTw4fiyk50Eg2+k/uqi8i1yPWaQE/dDOFawjUN6yChzX3TcW108VaL5Zeu9CaCkzBdTdT7uHlwVlKsCOfCb9Dqugr4QFZGM2ZnZdWXxE+UeDU7BKlAHLsnut1abFDVKVu2It8QuPE3HWVe7eb8QkDx6HRTbUByM8Z0XHUVHZOmkYuLwUjIEFZc+6uMmzbgL5cV1VXDgzumDrb7jVZmLws/EIPH5Y4g+f7q4v4Kx5HL3L0Dtrg9puZA68itLDYvR9pi3PlzyWE+i6mZ0/HrRXYbFh0g6dCra2j1sHkq+HwzfNVmRBP81p7imqVIsZWTRrbhvJafm1HI+a0qIBGct0Occln66OzafRCobSSYyFhra/NM3EDIzHMW++atNAjS3jbhPr8pVKQGsza/HgUyCwPHDrzTtJnsgZ6+rFU70T9u7RTbUPrP6JaEEPaCIOf5QzxHxRna9j3p78Byz+o4q1gtlP4+qNCA61EO0HfqqsE12HqB+YiM4kFaBt05erKQbI7UR60T2Br7P2pTq/C6+rT8Q6LUo1yDYrg8TgyDvNJBF7G44Eclo7N24QQyrOkPiB/dwKlxvlGbWj0ChtS3aHVEM2kw8VxLNssfV9zTeC/d3jebAgfla1CVLdpkeiNyvtHRqBq4gnMoeow5k+ULPxO16bTDZqH+QS2eBdl90krvsEpXRouqrO2htylRs50u/8bBvvP9oy6rKxoxFb5txn6KZIce+pn4Qh8Hs73V2NAm7hukn65m3f35rRQkWpbJv2i/GU3sLPd03RBLu2RmZAsJy6qqh7PMbBaAT+oZn1ZarajHRBAOk2lXvMxB+p/CbNJ4A6LS2zrc8vFEG2cH6qxzJEiZ4JqLfHTmOSlDbKquHa/hY2NwQeSqpYjd7Lx/dGf7o2J5HhOfgq6tMVBBH5yV7ESc2BfL1knceoWfTxBpO3KvwH4XmT0Jj681oyAM7D7Ia0GyoNnu4HRMC4ZAxyaXDxCFx20GMmTfQLIq+0DptAHAtn6hL02J3o7lzVW9kotzFU5i9g8YzMRggVlYnZ8ZWXSEKt9MFRUKuxHJtllnC05jTOSOCseBF7jjH1I00W1iMEDksmrhSw9nw0XDl8X5klyZ9TCQLXb+nO2gaeHJYmM2YTdlncPvC6UG/A6jQ93AqFag19j5H1zXMqqHyTyjl8NjC07jxBiDORC0cNVLfhu06H7d6tx2z5EOG9wPzdyxXb9A3/AO5TykTvDv7lsnN9Hf4/mfFf1Oqw+J3rZg6cCND5on3Z0FvvyK53CYxpgzI0P4PMLQobVLTu1DLD80WjgVDnR6Kftyg04cxe/DhfQqIw5Gl+HmjKDhAiMrHORzlW7t87ZRwJ0tmFOw5BKTATcdLHqrW0IcPo6Ldx5ol7MvzHHJXUQDbskZcrZp7JAnMPUZhC1KRmW9W3A6LYrUMzoOeXGZOXrmhzhz3+rIAyzWPP8jihcQwOzPh+VuPwAfcfELW/IVLdlHI2P0KaYHN0cMWu36ZLHXAc0ied9dFvYKtixffa4T8zQTA07JCKZskZ8eEhW0g5pM3GuXim62L12B4nAVKjg41HP40yC1l4PZAsYg2dP4JuFxTGwx8gxk9pGXCyJbWBiA0jiM8lTXpsdZ7N682t/c05gqVX5H6lzAJ7NhnfLnIzTPf3HIgxeOJtyQh3qQES5vOZHMxmrjXDovzBGf7hJsaRW9m8TYG94t6KdjrHMfX/AJUngATN9e6Mxx7k9AgkDwInjr6lS2y9LRPDVAXbuTtLxPMIsUyTOsaaxNxzykejQ7DNm/EH90PiNrMptG8QSJuPVlSRD/RfXE9oG4s4RbvVFWsNXbrtDf68QsXE+0RmzYz7UxZYmL2vvGC6eWU3VKWS7SOkx+2aYG67dcSMtJ1n91zlb2geOwPhGW6ZMcOayHE1H7oIMRlz5nwWvg/ZWq4hxp9kxkZJ5AzBzWrcyuTkyeSkA/6gS6JzJkE37zOQ5raZ7L4p/aDBBuPnt3hbWB2HhiN17IIAkXkEdZ8OC1KGymNEU61VrRk0PsOSwvL+DlvNddHQlQckkvZIKKigkkgCDkBi0klLEYmNySGdPqnSXn+R2iV2LEZdFh4j5+4/7CkkubD9xnH3Iw9mfFW7x91r/wD1+CdJdV9ns+L/AMRp7A+HxW4cv7Uklz0db7KsRkzvH2U6P8V3f/gEkkC+A85Hr/tVVHLp+E6SZmNT+I9yvxmbe8/lJJJA+yFTXvUWf5eaZJQzRdAezdf6n/co12R9apJK32Sydb4Xf0v+yzcFp/d+Ukkn0OAx2SFw+bP6m/YJJKF2X8Ms2v8A4rkcZr1SSW66MK6Adrfwj61WDhsh0TpLfH9py5TU2T/FPcfsF6d7Hfwnd7v9xTJLn8jo8xdhG18j0VWgSSXLAl2f/9k="/>
          <p:cNvSpPr>
            <a:spLocks noChangeAspect="1" noChangeArrowheads="1"/>
          </p:cNvSpPr>
          <p:nvPr/>
        </p:nvSpPr>
        <p:spPr bwMode="auto">
          <a:xfrm>
            <a:off x="24542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2" descr="data:image/jpeg;base64,/9j/4AAQSkZJRgABAQAAAQABAAD/2wCEAAkGBxQTEhUUEhQWFRUXFxgXFxgYFhgVGhYYHBwXFxkaGBYcHCggGBwlHRgXIjEiJSkrLi4uGh8zODMsNygtLisBCgoKDQ0OFA8PFCwcFBwsLCwsLCwsLCwsLCwsKywsLCwsLCw3LCwsLCwsLCwsLCwsLCwrLCssNzcsLCw3NywsN//AABEIAOEA4QMBIgACEQEDEQH/xAAcAAABBQEBAQAAAAAAAAAAAAAAAwQFBgcCCAH/xABKEAACAAMEBwQGCAMGBAcBAAABAgADEQQSITEFBkFRYXGBEyKRoQcyUmKxwRQjQnKCstHwM6LhJENjksLxFjRzkxclU4Oz0uIV/8QAFgEBAQEAAAAAAAAAAAAAAAAAAAEC/8QAGREBAQEBAQEAAAAAAAAAAAAAAAERQTEC/9oADAMBAAIRAxEAPwDcYIIIAggggCCCCAII+MwAqTQbzFR0/r7Ik1WV9a9aVrRBxr9rkIC3wwt2mpEqvaTVFBUitTTkIyPTeu02dg7MFONxcBTc1MSN+e7KIR9NMdm0Ek0zFKUBypQU5QXGwT9dZKioVzQFjUBaDeRnjTLOGLa6ucpIUk91SatTe1KXfOnPCMpfTT0wNDvzJhFdNzAT3hXacSfzQGoztcrSZhlykSooWYoxVQcQK3xeYjYMszsrw+t9poxBSi1qxSi4Z43jgNpjNl0++1iRuBoP184XmawB1uMismHdbLAgjugbCBAXqz6+WhheuIVPqkD1hsIBZcP2KwpK9IU0NdZJRJyHelseV80bMZRUpenkfF2W8B3QwoqneVOLHj4UjuRLlMpCsZ01s2NAnLDuog9kVPM4wVfJPpBl1AmSXU8CDjuo13yrE1Y9arLMoO0CsfsuCh61w84x63yuzdZUuZ9YRUIveAXaXlmoVPCvEwjaJ4pSYtymO15Vd4ODSjyoOJygmPQCsDiMY+xh2jNYJ1n/AIcwpeGFTfRq4AhiCK5UvA44ARddAekJWolqW41D3hgMN64/ykwMXyCEbJakmqHlsrqcipqIWggggggCCCCAIIIIAggggCCCCAIIIIAiL09p6TZEvzmocbqjFm5D5w01t1olWKXVqNMb1ErifeO5Yw7TOmJlomGbOcknLluUbFEFTutmuU61td9WWDUIpoNwLn7R8uEVWdaqZmp3DIdYZz7V0H7xO+J/V3Ua1WujXexlH+8mAio9yX6zc8Ad8BCNat2EJCaSaCpO4YnwjY9D+jaxyqGYGtD73N1ektaCnBi0Wux2OVJW7Kly5S7kVUHgoEQYBI0Jan9SzWhv/ZmU8bsdzNV7aM7JaP8AsufgI36ZaVGZ8jHH01eP+UwHnS02ObL/AIkuZL++jJ8QIQWcd9fOPSYtyZXqc6j4xFaQ1ZsVoqXs8pmOboAj9XSjHqYowdZ5EOZOknX1Wp5/1i/aa9FYxayTiN0udiOQmKKjqp5xnultFTrM9y0SmlMcq0Kt91xVW6HnATOjtYGBNboY5sRUmmVaUvU5xIOxmELKAq2LzXYYcAgzbhgo45RSw0L2e1lMRWm6p+FaGAnp9kMu8JRDKDRkNSpO5WNbh3gVGwjGEZE8Fe6KgGjyq95DsKNXDhU8iI7s+kVmhVMzs5YGKLRb34swvBac4NIWOv1iVS76r0phtBU5pwPlgYKk9XNY5tlIdJhdduBFRumJwyJpVd22NX1V1tl2sBTSXOpilahuMtvtDbTPpjGCpOJNR3Jq+sDUK6jANliPezWu6oLnRluaURMk3lMtqlM2lsMaqMcs6YgjEVqQYj0pBFF1B13FoVZNodTNOCTBgJwpXZgr02ZHZtAvUVBBBBAEEEEAQQQQBBBBAERWsunUscgzXxOSLtZjkP1iSmzAqlmIAAJJOQAxJMYLrvrIbZaGav1Uuqyxw382zPQbICJ07pR58xp05rzN4cABsUbojbNZptomCXKUzJjYBR5ncAN5wEdWazTLRNWVKW87mijIcSTsUDEnYI2rVPVqXYZd1e9NYfWTKULHcPZQbB1OMRUXqj6P5VmuzLRdnT8CK4y5Z9xSO8w9o7sANtvtVtSWKuem0xHaR0rc7qYttO79/vdEQgLElsW21yHM7OUFxKPpSbMNJS0G8/vDrHwWVs5k1hyNP34Q1s9qdu5JxG1yKKPujbD6x2Mq14u7uRTPDHcKQErYpcu5ecnCtSargMakYbIS0dpGTOAZU7jGikk1O402VhjrShlWWbU4lCOV7u/OIrVp6WWWdxX8wgLDpq0S5YCotZjVpUm6AM2beMctviYixLLAXAXf2lFKcTdGAiO0/PPbPTYFXyr84uGq0i7Zpe9hePGuXlSB4ri6amS2uzkPAkFSfHOJNzJtMso6rMRs0YAjwO3zixzZSsKMAwOwio8Ig7Zq2tb0g9m244qfmPPlFTWWa3ejhpVZtivTEzMkmrqNvZnNxwPe4tlGfcv3zj0XJtTK3Zzluts3HkdsVLXvUZbRetFmAWfmy5LO57npk23I7CAyETCDVcDtG+JSxW9JpHa3jdyUk3ajGt0YE890RcwFSQQQQSCCKEEYEEbCIQnAjvrntHzgiyW6QJneSqkYo1KEHbh7Owg5w0lzCe8LonS6Blrg65gNw3E4g9YQsdvaYAoe4PtUAJPInLwh1a5Ne9LpfQUp7Q2ox4+RoYK5sc5ZffSvZ1JZTWssg1JG662Y2YEcds9H+uJtQMm0FRaFqQRgJqD7QGxhUVHI7cMLMy7Scvqn1wdlO6WI3jb7v3RDzRdsmWaYhlMAwLGQ5Aa41GopGRopNOBO6A9OQRCaoawLbbOJgoHHcmoDW5MABI5EEEHcRE3BBBBBAEEEEAQQRzMcKCSaAAkncBiYCgelvTxlyRZpZ700VfglcB+I+SnfGM2iZsH+5iY1r0ybTaJs4nBmITgowUeAHiYk/RpoPt7QZ7isuQQQNjTTio/CO9zuRFXLULVkWST2kwf2iaBe3y1zEsfE7zwAiZ0rbbgoMzt3CHE+eACx/e+KvPtgaYanAZ89g6ZnjBYdS1oLx54/HPP4fH5ZLOZ9M1lD+fieH7yhJrM89gCKS6AmuT1rhywqeg2mJ6VLCgKoAA3YQUpLUKKKKCJzRljui83rHyH6xH6Js19qnJfM7In4M1WNfv8Alm4inmIr2r7f2IcP1ix68isinL4iKtq239iPAH4wWOtNfxZnP/SsaHo1KSZY3Io8hGe6WH1j8/kI0SwmstD7i/ARUpeCCCCELZZEmrdcVHmOIOyIJ5byGuubyH1X+Tbj8YskJz5KupVhUHMQVkfpN1S7RTa5A+sUfWqB/EUfaHvDzGG6mUq23ZHpRpRlN2b4g+oT9objx/e2MX9IurP0Sfflj6iaSR7j5svI5iAo87uMCMVPXnE3o+1s9At0L1J8MAPOIuZKqCp6c4bWGfdah/T54wRPz1El6gfVucRsV9p4BhUHjTfHLyKCZJrSgvyjnQKQac1OHIiFZTGahQqUUilaivQCtIRdmdL2c2UcR7TLgejqQPxDdBVr1D1qNjnKzhRKdhKtO+XdrdcH2VLE/dNdkb4DHloTQGRwKy5ihW4kepUb2UlTzEbp6MNPi0WYyjg9mIlGpJLIALj1OJqAaneDAXKCCCCCCCCAIqnpM0r2FgmU9aZ9UPxVvfyhvGLXGS+mq31mSJNfVUzCOLGg/KfGAy+c2zP58o2/VzRv0SySpX26XpnGY2L86HAcFEZVqNYO3t0oEd1SZrckxH89wdY1vSk/Z05VzPQAmI1CE+2ChLUC07tdv9dvIiKpoWzNNtDAj6sG8W2HcOf6RP6Z0I8+zyynrqWN3KqtQgDiKZRC6vWk2csjqbpNThipyxEDVzGEFYQlT1YVUgjhD3Rsu9MUbK1PIYwFg0fIuIBtzPMw5ggisq9rgKyvD8yxUNXsLLNG4uPMxdtZJd5bu9WA57Io2rrMy2lbpHepyLd0joRWI1DzSq99un5RF40DNvWeUfcA8O78oqGl07/NR5Eg/ERNal20GW0o5qaj7p/r8YFWSCCCKyIIIIBvbrKJi0yOancdkVTWHRC2uzTJMwUY5e44yI67YucV3S1slraQl4XmUFh1uhvgILHmu1SWRmRhR0Yqw3MP35xHW1MQ2/PnGlelnQ/Z2hZ6iizhdbhMXb1EZ1NSoI6jnBKf6NtwoCzUG7fTliYfdpScrAUWatyuIo4xQ9aU8Ir+ip11qRYZ/elNXAjvLTGhWjDmaiCx8lya9rKyBW+nuq3eUj7rqf5YtXov06sq1SJjEhZ47BgKUvMaper7LK6/iisGaP7PMGRVUJ92YAMeThfGOZMs95Bg3cnIfZcgio4iYoP4og9SQQw0Dbu3s0mbUG/LVjQ1AaneFeBqOkP4qCCCCAIwD0o2y/pGfjgl1B0UVHjejf48063Tr9rtLb50zwvEQWLV6IrLjaJtMgktTzvM/wAJcWMTe1nMuy/d8Td/KrQx9GUsJYGf2psxv8oVP9JjrV60KAJkw3VLnE1zAw/MYixcXRhlh0qIZWyUr/xpdffXMfPpjElYtKSpopeVuKnEcxCk6yjNTWAq/wD/ABiDekTAeFbp5HYetOUO9HaTeQ9ZssnCnsnnuMPrRYxWpFDvGB8YTvuooe+vIXv8uTeXWGiWs+skhsyU+8PmKiF5mnJAFe0U8qk+AiszFlkVurTeKjyH6RFaU0iklRcUB2xGbXRvxPhFTFg01p+QtHnOJYp3VOLEb7oqYZWHT1lcFkmAVONRdNRgCQcesZhpnRdoZDaGFQzUBdit44/aod22giX1anyZtnYU78sqXUgYEEGlRmCD4GIq6W60S5y1lOrMlaqD3ruTd3PYD0iOsbukxXQ0YHp13iFJujZS2lFRApuFiQSCMaAg1wy84eKZfaCS5IcjuuB3WzN1tl+gJw2AwFv0VpNZw9lx6y/MbxD+KdI0fdYG+QRkVNPlElO0lcFWcgDaSB5xUxPMwGZpCEy2KOP73xWTpQt/DRm94ig/zNmOQMM7dbigvTXArkqVdjyy+GERZE7pLTJVGKUrTDnxMZBK0i62wzJrElmIcnaDgfDA9BFztGnJYHcR5x24YDCuOGJxGHGITX7RSJLlTroR3IBUYVF0k4bwaCvGGrfnE1rrYfpWjpm10HaD76Z/AxhU18iP3+6x6A1TtQnWcBsbyivE0KN5r5xhGkrKZU2bKJxlzJieBNPK7FZqJ9WZhviwaNuVBqSeJLU+QivWnYYltHTXIF27Tea/CCQ+SSTJnSvYYhT9686U5Er5QoJgLyZw+0Lp5Gs4flp1gsvdnMM76ym5srhThyZYbubkgf4c4LyCOT+SnSIrcPQ3bS1ieUxq0mc4/C9Jy+T06RfYyv0O2kLPtMraZcqYcdxeXl0EapFQQQQQBHmDTpPbza59o9fGPT8eYdYUpaJw3TZg/mgrS9UO7ohT7s9v55sdpZV+jqTXC82HOnyEJ6qG9odaexPH882HUrGyfhb8xiLDXR1vDkBZaoAtQR63VonbPb3UVrXnFR1fbvD/AKfwIixj1esFT0nSStg2B/fT4R26qftL1qv6/GIFDEzoazCaHUk1FKcM6/KCIrTZVFN01LEVplWKLaLQJk/vGi12+yP6RcNdbG8qWScthEUW0KhZSwWpWpBwxxzgq5aSPbWMpQBaC7xx7i9TTGPmrmoiyZJmTD21obvUBuSw2FAKVJoKYmuUGiZVmqiAgtTFLzENRSSCtbpiq2rT9snzmeRallKhISUHuABSVoVK3ZhN04GvhBKvGl9FiU6zkZmCEXheJIWoLAjIryApnjEHp20fSZgazqWmJgte5RhiCx9kEqcCchStYStdqmzGkvMZlLBC6oSoNbwoRnSstjjjR6HKFdESKWgqppdvUwqKCoAIqNhG3YICz2jSQlyg0zBj3TQFhepu3RGP2glCeiCcxBYlye4NyoBnw+ES+inYFwxBIYU7tB6qnIkw4tEtGYkqCxzpUfOArE6w2yaW7aaqpWgF7sgaEGoXOhAu57Tyh3Y9XVAAmOSqmoCgoM64Emt2tMBXLwnrNZCf4agcVAHi3+8SErQ21z8/M4eUCXERZuylALKlqKZACtNnw5RT9e7JPnEPcmMBuUmg5UjVZVhRdnj+mULqgGQA5CBrKvR1NN0qfss603VCuMOjRQ/STYwmkZxAwcI/MlaH4CN60tZEV0mBQGY0YgUvYGlfOMa9L0ulsln2pJ8mpBKzS0qMhlWHeiSaUBpDK0DOF9GJeFKkcjSKz1PCnbyak17wyrXANQ7sVB6RxNW8LQu8sw/FJ/WsJsoQySNkzmcUfbC01e/OAwJVQDuqGSsRpe/RHO/8yJ9uysD+EyXH/wAhjbIwj0Qzv7fIHtWeYx5BZK478R5Ru8VBBBBAEecdebPct1pX/GZujd4fGPR0YV6XLHct7tsmIj+AuH8tesFie9G7X9HlPZmTV/zUf/XDvQhvWUA5ioPM975xBeiK1YWmVuMuYONQyN4XU8Yn9Di7MnyjscsORJP5SkRYr+gjSYo++nXP/TFnl5HoflFXnDsp8z3Jgf8ACc/9UWiTnTfh+kFdpEzq5NpMp7QI65/IxDLDuxzbrK24g/rBFp0tYlnSnRhgQeh2GMUtNluzTUbSCecbhapoCFuGHXKMy05okkswxzJ5Znwz/wBoqR8lWl5VlEy7Vl7ovN2YJB2OVIxpt8YbNqzo62obXLnPKX+9C3aK2RDKQbjeWRoczGaS1nBk/RHRjsvYYgYgEbNmOPKHmqmjgslpoas13xZapTFVVMDUgAAY5wX1ZrfoKXKlJcIRZYAUEBqqMfHM1rtYmKlZdJy+1ZpxaXLLUDFZiq34wKCpYbcqb4sltlBrXLR77LcL0LMQSrbQTQxEa/yXYhJUpXmTQJaBgSpNGBvDIKA1cfYHGIJyXa1ly2KEm82BJLGgAqQTxwhTVyW0+cAxNxReYVOOwAnbUxF2qzGWBLJvXFVa7yFFT1NTFr1EkUlu/tNd6KP1MUqzqKYCPsEEGRBBBARmmz/DHv8A+lv1jGvTH/zEj/ov+YRsGmm+slLwdvygfOMY9L02tslj2ZPxavygvGZ2gZwro0j7WXGEbQ2cONGU249KwZ6lgys0kLQjtVyyFATDkEX5rnIIpPK7Mb5wjNzkhcKuaYUp3GAw4Vr0g0gKi0AbwvRZan8xUdYjS+ehuz1tqH2LNM8zJHzMbfGTehizn6Ramp3UlypaneSzs35V8I1mKgggggCMv9Nuj6pZ54yDNKb8QqvwaNQiC130X9JsU6WBVrt5B7y94AcTQjrAYl6PLd2Vvlg5TA0o827y/wAyqOsaHpFeytiP9mat0/eFB59zwMY6zFWDKaMCGU7mU1B6ERslumC2WJJ8sUJVZqjapA768x3hzERpFay2ak1H2OCjc9n74w80XNvS1r6y908129RQx9tBFpkU+0RUcHGfwhjomdRhXAPgeDj9cR0EFTxG3fCiRxL3QvJSueQxMEP3th7JQ2Sjx3eUII4NN5NB8YQYFiCfwDh7R+QjqWovcErU+8f0FfEQEPp3UtJ/elUVvZOAP3T9nllyhPQ+qFpCYzUQq1VUkEkjJiRUZ5CH1q0m7sJckEkmgpmeXCJjR+rD+tOnMDuQ5fiP6RUVY2G3tPJ2qCgdgAAK4kVArXhE9o7Rayjedr804Fjs4KInLVZDLUUYsMiTSvkIok+ZMFveW7HsZuzcQgIunYcIixJads/eJ9oA9RgflE7qNNBkMu1XNeRAI+fhEPaAShVjVkxB2smVee/iBvj5qra+ytF0nuzO7+LNT8R1gVfIIIIrIgghOfNCKWbJQSekBBW2ZetD7kVV6+sfzDwjC/SPa79vnmuCXJfIgY/GNpkTbstpr7b0xvMx530lau0eZMP947P4nDypEWoadt5w90aSBgpblT5mGMwZCJrRcsgDAU5/KkVmentmvGcK4UlsaZ0JIUHn63hHAetP8Sa1Puhi58Ulr4x3KmEGfNA9UBF4lQWPm1OZhzZbJRkUCvZpgMzX1UpxN1/ERGmyeh+xXLG8w/3s5jXglJZ/nVz1i9RHau6NFmssmSP7uWqni1O8erVPWJGKgggggCCCCA88ekDQv0W2TUAojHtJf3WzHQ1HSJ30UaY/iWRzvmyq7v7xR1o3Vt0XL0r6v/SLL2yCsyRVhTahpfHSlehjELLankzUnS8HlsGWu/Ig8CCVPAmCtWaX9HtBl5I/elncd3y/y74LTZaNeA7r50+w+w/vhD+cJekLIsyUaEi8h2o4wKnkQQfGFJUh0VXv0O2mF45ZHAGuYiK6sisQpIIJw4EjaOG2HxljL7Ixb3jsHL+kLylelXNW2bhwEcTCAKnIeZgEZzkZeu2A4f0EQ+krUSRIlVY1oSM2Y7PHPwhfTFu7JK/3j4L7i/r8+UJau2Kg7Vsz6vAb+Z/ecBbdXNBizrVqGaw7x3e6OHxiZiP0db73db1th3/1iQisuXUEUORiia26OKsHXMUIPLEeOI8IvsMtLWITZZG3ZBYqFmtHay1mJ6wxpv8AaWI62y7pBXL1lOWGzqI5sMwyJ5ltgrmo3Btvjn1iTtVnrVd9WTn9pfn4xGlr0FpET5Qb7QwcbmH659YkYzXQulDZptcbhwccN44iNHkzldQykFSKgjaIrDuILWK03ishc2oz8F2DqfhxiS0nblkyy7clHtHYIrujlY3pr4s5r0/SCxAekrSfYWF1U0aZSUu/HMjkAT0MYRa2yA/Yi7+k7Tnb2rs1NZciq8C59Y9BQdWEUNzU1glcykq0Tlms5UFjMa6ASRgMBjnSsMLHJNKgBjuJp8ol5FnLMksqqqxq4GJKLia4UFTdXrAhWxWf6uSpHrHtCBuBD4c5jSwOAEXD0Z6GM+1IzYqrGe5zFBQSEG7EK/IcYrTEsxPtm4DkFlrevNwxL0PvIdkblqJob6PZgWFHm0dhSlB9labKA1psLEbIirJBBBFQQQQQBBBBAfCK5x5/9ImrJsdpN0fUzSWl+7vXpX4R6BiH1q0BLttnaS+eaN7LjI8th4QGH6haz/Q5xSaaWeae/wD4b4ATOVAA3AA/Zx1vSUhihuUOIamw4U6gg0PQ7McK0to55E15U1broaEH94xcfR3rmJV2y2lqS8pUw5S9glsdi7jsyypQq+aPtmF1sNgrmp9k/I7RDuaAAXfBEBbwxqYWnWJWrhQ7DTyI2rw2bIhtJyZhkzJONWWg+Ix+0pyr4xFVOXajbLXjgpOXsoNnh5mL0nDKKIlgmWdTPXMA044beEWHRmmGKKZyXagG8tSuO/aOsBPqYlLHpOmD+P6xDyZoYVBBG8GsKiCLQrAioNRH2K7Insvqmnw8IkJOlPaHUfpFMV/XPQ97vrgcwdxGP75mGGirV20uhwdT4MIulpdJqFbw4Vwx6xRZ1gmSZ3aS1LI2DBcacaZ0iLHzSdkvd5Rnnw3/AKR3oHSNoldyUAynGjA0HEEHCJlJoUVO3GnGGZW+/cUBs60pTixG2KHk6U09labTu50JpyA2RCa/6yCx2c3KdrM7kobjtYj2VGPgNsTGltJy7JIabOaiqMTtZsgANrE5CMC1k05Mtc5p0zCuCLWolpsUbztJ2ngBBEVOPEniTUk5kk7THyzy6n9/vfH1UvH4/pD6RKxyrXcKwQ4sksDG9QdKfCJGxISC+RmiibLkoYljuJBrwvIDmYbydHy7wRVVai9Na7S6m4n3qEUzIDc4tOg9CTLXN7NFwNC9clQGoDU2Y3iB6xN3KhEVNejnVsT5gmuPqpdKClAaYqtN2RPAKDGvw00Vo9JEpZaZDMnNjtY8Sf3SHcVBBBBAEEEEAQQQQBBBBAU30h6mC2y+0l0FoQd0/wDqKKm4eOdDxptjBbTIKsVcFWFQQRuwOEeqi0UX0gaipbB2smiWgdFmcG3N73Q7KBQdSNfms1JFqvPIyV8WeVwIzdPMbKjAa3Zp0uciupWZLajKymoI3qwjzlbLK8p2lzVKupoQcCDuMPtXtZLRYmrIfuk1aW1Wltxu17re8KHfXKCt10loIuPqHA9xvlv6xWJdmnWU0ZTd3GpHQ7IX1b9I9ln0Wafo03c57hPuzcBnsa6eEXgTwwowDqd9DWCqfJmy2YFRcr6xDXCONMmEPrdaBIlmY8wFRTNak12C6RU9Ik5+hbO+IBQ8IjdIarlkZUmih3jcajCuOIEQ180VpRZ6lpd0gGh73XYCPPYYeCZgTRaDPv8A/wCYiNB6rzLKhRGQXmLNdBW8xwqQKDIAdIkRouZSheg4f7wHRtQ9oDkCadTQeUJPaTTu5bGO2Fk0Qv2mJ/fSHRVJYvGgCjNiAFHwUQEbJsbOamoG85nkuzmYNM6Xs9hk35rBFyAzeY25Rmzfs0EVXWb0oSJVUsgFome3iJS8b2cz8OHvCMq0rpKdaZhmz5hmOcBX1VHsouSjgOtTjBLT/WrWabbpt9+7LWvZSq1CDKrH7TkZnZkOME2cdEwqiAEfupioJEqhHKJGx2Vwa36ljRVuitfvbANpplDeyy2JxVTuxOPSkX7U/U2ZaSGPdTJplMKZ3UB9bll7WQBKZavaAmT2EqTiT3mdsq7ZjcBko4DdG06uaCl2SUJcvE5u5zdtpP6Q40RouXZ5YlyhQZk7WO9jtMPYFogggggggggCCCCAIIIID4TCbtHbQi8AlMmQzn2mkLToi7TWAgNbdDSbWv1guzAKLMX1hwPtLwPSkZFprQ02zNRhVdjDEHrsPAxsNtrFd0gtagioOYO2Cay2sSGidP2my/8ALznlr7NQyf8AbaqjoKxI6T0IpJKd3hmv9IrtokMh7wPxHjBdX7R/patK/wAeRKmjepaSaca3wT4ROWf0vWY+vInry7Nx+cHyjIVflHN6kBtX/ivYfZtHLs1/+8NJ/pcs/wDd2ee3Ps0Hk5PlGOkVj6mG2BrQ9I+la1vhJkypI3sWmt09UA9DFO0vpW0Wk1tM55u5SaIOSABRzpWGJm7BHLPxgOqR9MINOA4x8M2pxNOWfhALrTZidsP9G6NmTD3cRXaMB1+UNbGgrl4xZ7A5oIJq1ar6vWeXRpp7RsMPs9fa5YDgc40WzaSFABQAYADAAcBGX2KYYsNgnGBq+yrZWHST4q1lnGJSRNMFTSvHcMJbw5R4BaCPgMfYAggggCCCCAI5KR1BAN3kQ1nWOsSUEBXbRouuyIq1aArsi6lRHwyhAZja9Vicog7bqg52Rs5swhNrEu6CY8+W3URzkKdIiZ2ploX1a+EelG0ap2CEm0Om4QMeZH1ZtQ2VhE6AtXsx6cbQabhHB0AnsjwgY8yf8P2ncY7XVqecwY9LHV5PZHhHz/h6X7I8IGPOMvVSac6w/s2qTDZHoEaAT2R4R2NBJ7IgYxKy6tMNhiYsugmGyNYXQybhCi6KXdAxnVl0O26Jmy6OI2RcBo5d0dixCBiAs9lMSEmVEkLKI7EiCmstYcKIUEqOgsALHUEEAQQQQBBBBAEEEEAQQQQBBBBAEEEEAQQQQBBBBAEEEEAQQQQBBBBAEEEEAQQQQBBBBAEEEEAQQQQH/9k="/>
          <p:cNvSpPr>
            <a:spLocks noChangeAspect="1" noChangeArrowheads="1"/>
          </p:cNvSpPr>
          <p:nvPr/>
        </p:nvSpPr>
        <p:spPr bwMode="auto">
          <a:xfrm>
            <a:off x="2606675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" name="AutoShape 4" descr="data:image/jpeg;base64,/9j/4AAQSkZJRgABAQAAAQABAAD/2wCEAAkGBxQTEhUUEhQWFRUXFxgXFxgYFhgVGhYYHBwXFxkaGBYcHCggGBwlHRgXIjEiJSkrLi4uGh8zODMsNygtLisBCgoKDQ0OFA8PFCwcFBwsLCwsLCwsLCwsLCwsKywsLCwsLCw3LCwsLCwsLCwsLCwsLCwrLCssNzcsLCw3NywsN//AABEIAOEA4QMBIgACEQEDEQH/xAAcAAABBQEBAQAAAAAAAAAAAAAAAwQFBgcCCAH/xABKEAACAAMEBwQGCAMGBAcBAAABAgADEQQSITEFBkFRYXGBEyKRoQcyUmKxwRQjQnKCstHwM6LhJENjksLxFjRzkxclU4Oz0uIV/8QAFgEBAQEAAAAAAAAAAAAAAAAAAAEC/8QAGREBAQEBAQEAAAAAAAAAAAAAAAERQTEC/9oADAMBAAIRAxEAPwDcYIIIAggggCCCCAII+MwAqTQbzFR0/r7Ik1WV9a9aVrRBxr9rkIC3wwt2mpEqvaTVFBUitTTkIyPTeu02dg7MFONxcBTc1MSN+e7KIR9NMdm0Ek0zFKUBypQU5QXGwT9dZKioVzQFjUBaDeRnjTLOGLa6ucpIUk91SatTe1KXfOnPCMpfTT0wNDvzJhFdNzAT3hXacSfzQGoztcrSZhlykSooWYoxVQcQK3xeYjYMszsrw+t9poxBSi1qxSi4Z43jgNpjNl0++1iRuBoP184XmawB1uMismHdbLAgjugbCBAXqz6+WhheuIVPqkD1hsIBZcP2KwpK9IU0NdZJRJyHelseV80bMZRUpenkfF2W8B3QwoqneVOLHj4UjuRLlMpCsZ01s2NAnLDuog9kVPM4wVfJPpBl1AmSXU8CDjuo13yrE1Y9arLMoO0CsfsuCh61w84x63yuzdZUuZ9YRUIveAXaXlmoVPCvEwjaJ4pSYtymO15Vd4ODSjyoOJygmPQCsDiMY+xh2jNYJ1n/AIcwpeGFTfRq4AhiCK5UvA44ARddAekJWolqW41D3hgMN64/ykwMXyCEbJakmqHlsrqcipqIWggggggCCCCAIIIIAggggCCCCAIIIIAiL09p6TZEvzmocbqjFm5D5w01t1olWKXVqNMb1ErifeO5Yw7TOmJlomGbOcknLluUbFEFTutmuU61td9WWDUIpoNwLn7R8uEVWdaqZmp3DIdYZz7V0H7xO+J/V3Ua1WujXexlH+8mAio9yX6zc8Ad8BCNat2EJCaSaCpO4YnwjY9D+jaxyqGYGtD73N1ektaCnBi0Wux2OVJW7Kly5S7kVUHgoEQYBI0Jan9SzWhv/ZmU8bsdzNV7aM7JaP8AsufgI36ZaVGZ8jHH01eP+UwHnS02ObL/AIkuZL++jJ8QIQWcd9fOPSYtyZXqc6j4xFaQ1ZsVoqXs8pmOboAj9XSjHqYowdZ5EOZOknX1Wp5/1i/aa9FYxayTiN0udiOQmKKjqp5xnultFTrM9y0SmlMcq0Kt91xVW6HnATOjtYGBNboY5sRUmmVaUvU5xIOxmELKAq2LzXYYcAgzbhgo45RSw0L2e1lMRWm6p+FaGAnp9kMu8JRDKDRkNSpO5WNbh3gVGwjGEZE8Fe6KgGjyq95DsKNXDhU8iI7s+kVmhVMzs5YGKLRb34swvBac4NIWOv1iVS76r0phtBU5pwPlgYKk9XNY5tlIdJhdduBFRumJwyJpVd22NX1V1tl2sBTSXOpilahuMtvtDbTPpjGCpOJNR3Jq+sDUK6jANliPezWu6oLnRluaURMk3lMtqlM2lsMaqMcs6YgjEVqQYj0pBFF1B13FoVZNodTNOCTBgJwpXZgr02ZHZtAvUVBBBBAEEEEAQQQQBBBBAERWsunUscgzXxOSLtZjkP1iSmzAqlmIAAJJOQAxJMYLrvrIbZaGav1Uuqyxw382zPQbICJ07pR58xp05rzN4cABsUbojbNZptomCXKUzJjYBR5ncAN5wEdWazTLRNWVKW87mijIcSTsUDEnYI2rVPVqXYZd1e9NYfWTKULHcPZQbB1OMRUXqj6P5VmuzLRdnT8CK4y5Z9xSO8w9o7sANtvtVtSWKuem0xHaR0rc7qYttO79/vdEQgLElsW21yHM7OUFxKPpSbMNJS0G8/vDrHwWVs5k1hyNP34Q1s9qdu5JxG1yKKPujbD6x2Mq14u7uRTPDHcKQErYpcu5ecnCtSargMakYbIS0dpGTOAZU7jGikk1O402VhjrShlWWbU4lCOV7u/OIrVp6WWWdxX8wgLDpq0S5YCotZjVpUm6AM2beMctviYixLLAXAXf2lFKcTdGAiO0/PPbPTYFXyr84uGq0i7Zpe9hePGuXlSB4ri6amS2uzkPAkFSfHOJNzJtMso6rMRs0YAjwO3zixzZSsKMAwOwio8Ig7Zq2tb0g9m244qfmPPlFTWWa3ejhpVZtivTEzMkmrqNvZnNxwPe4tlGfcv3zj0XJtTK3Zzluts3HkdsVLXvUZbRetFmAWfmy5LO57npk23I7CAyETCDVcDtG+JSxW9JpHa3jdyUk3ajGt0YE890RcwFSQQQQSCCKEEYEEbCIQnAjvrntHzgiyW6QJneSqkYo1KEHbh7Owg5w0lzCe8LonS6Blrg65gNw3E4g9YQsdvaYAoe4PtUAJPInLwh1a5Ne9LpfQUp7Q2ox4+RoYK5sc5ZffSvZ1JZTWssg1JG662Y2YEcds9H+uJtQMm0FRaFqQRgJqD7QGxhUVHI7cMLMy7Scvqn1wdlO6WI3jb7v3RDzRdsmWaYhlMAwLGQ5Aa41GopGRopNOBO6A9OQRCaoawLbbOJgoHHcmoDW5MABI5EEEHcRE3BBBBBAEEEEAQQRzMcKCSaAAkncBiYCgelvTxlyRZpZ700VfglcB+I+SnfGM2iZsH+5iY1r0ybTaJs4nBmITgowUeAHiYk/RpoPt7QZ7isuQQQNjTTio/CO9zuRFXLULVkWST2kwf2iaBe3y1zEsfE7zwAiZ0rbbgoMzt3CHE+eACx/e+KvPtgaYanAZ89g6ZnjBYdS1oLx54/HPP4fH5ZLOZ9M1lD+fieH7yhJrM89gCKS6AmuT1rhywqeg2mJ6VLCgKoAA3YQUpLUKKKKCJzRljui83rHyH6xH6Js19qnJfM7In4M1WNfv8Alm4inmIr2r7f2IcP1ix68isinL4iKtq239iPAH4wWOtNfxZnP/SsaHo1KSZY3Io8hGe6WH1j8/kI0SwmstD7i/ARUpeCCCCELZZEmrdcVHmOIOyIJ5byGuubyH1X+Tbj8YskJz5KupVhUHMQVkfpN1S7RTa5A+sUfWqB/EUfaHvDzGG6mUq23ZHpRpRlN2b4g+oT9objx/e2MX9IurP0Sfflj6iaSR7j5svI5iAo87uMCMVPXnE3o+1s9At0L1J8MAPOIuZKqCp6c4bWGfdah/T54wRPz1El6gfVucRsV9p4BhUHjTfHLyKCZJrSgvyjnQKQac1OHIiFZTGahQqUUilaivQCtIRdmdL2c2UcR7TLgejqQPxDdBVr1D1qNjnKzhRKdhKtO+XdrdcH2VLE/dNdkb4DHloTQGRwKy5ihW4kepUb2UlTzEbp6MNPi0WYyjg9mIlGpJLIALj1OJqAaneDAXKCCCCCCCCAIqnpM0r2FgmU9aZ9UPxVvfyhvGLXGS+mq31mSJNfVUzCOLGg/KfGAy+c2zP58o2/VzRv0SySpX26XpnGY2L86HAcFEZVqNYO3t0oEd1SZrckxH89wdY1vSk/Z05VzPQAmI1CE+2ChLUC07tdv9dvIiKpoWzNNtDAj6sG8W2HcOf6RP6Z0I8+zyynrqWN3KqtQgDiKZRC6vWk2csjqbpNThipyxEDVzGEFYQlT1YVUgjhD3Rsu9MUbK1PIYwFg0fIuIBtzPMw5ggisq9rgKyvD8yxUNXsLLNG4uPMxdtZJd5bu9WA57Io2rrMy2lbpHepyLd0joRWI1DzSq99un5RF40DNvWeUfcA8O78oqGl07/NR5Eg/ERNal20GW0o5qaj7p/r8YFWSCCCKyIIIIBvbrKJi0yOancdkVTWHRC2uzTJMwUY5e44yI67YucV3S1slraQl4XmUFh1uhvgILHmu1SWRmRhR0Yqw3MP35xHW1MQ2/PnGlelnQ/Z2hZ6iizhdbhMXb1EZ1NSoI6jnBKf6NtwoCzUG7fTliYfdpScrAUWatyuIo4xQ9aU8Ir+ip11qRYZ/elNXAjvLTGhWjDmaiCx8lya9rKyBW+nuq3eUj7rqf5YtXov06sq1SJjEhZ47BgKUvMaper7LK6/iisGaP7PMGRVUJ92YAMeThfGOZMs95Bg3cnIfZcgio4iYoP4og9SQQw0Dbu3s0mbUG/LVjQ1AaneFeBqOkP4qCCCCAIwD0o2y/pGfjgl1B0UVHjejf48063Tr9rtLb50zwvEQWLV6IrLjaJtMgktTzvM/wAJcWMTe1nMuy/d8Td/KrQx9GUsJYGf2psxv8oVP9JjrV60KAJkw3VLnE1zAw/MYixcXRhlh0qIZWyUr/xpdffXMfPpjElYtKSpopeVuKnEcxCk6yjNTWAq/wD/ABiDekTAeFbp5HYetOUO9HaTeQ9ZssnCnsnnuMPrRYxWpFDvGB8YTvuooe+vIXv8uTeXWGiWs+skhsyU+8PmKiF5mnJAFe0U8qk+AiszFlkVurTeKjyH6RFaU0iklRcUB2xGbXRvxPhFTFg01p+QtHnOJYp3VOLEb7oqYZWHT1lcFkmAVONRdNRgCQcesZhpnRdoZDaGFQzUBdit44/aod22giX1anyZtnYU78sqXUgYEEGlRmCD4GIq6W60S5y1lOrMlaqD3ruTd3PYD0iOsbukxXQ0YHp13iFJujZS2lFRApuFiQSCMaAg1wy84eKZfaCS5IcjuuB3WzN1tl+gJw2AwFv0VpNZw9lx6y/MbxD+KdI0fdYG+QRkVNPlElO0lcFWcgDaSB5xUxPMwGZpCEy2KOP73xWTpQt/DRm94ig/zNmOQMM7dbigvTXArkqVdjyy+GERZE7pLTJVGKUrTDnxMZBK0i62wzJrElmIcnaDgfDA9BFztGnJYHcR5x24YDCuOGJxGHGITX7RSJLlTroR3IBUYVF0k4bwaCvGGrfnE1rrYfpWjpm10HaD76Z/AxhU18iP3+6x6A1TtQnWcBsbyivE0KN5r5xhGkrKZU2bKJxlzJieBNPK7FZqJ9WZhviwaNuVBqSeJLU+QivWnYYltHTXIF27Tea/CCQ+SSTJnSvYYhT9686U5Er5QoJgLyZw+0Lp5Gs4flp1gsvdnMM76ym5srhThyZYbubkgf4c4LyCOT+SnSIrcPQ3bS1ieUxq0mc4/C9Jy+T06RfYyv0O2kLPtMraZcqYcdxeXl0EapFQQQQQBHmDTpPbza59o9fGPT8eYdYUpaJw3TZg/mgrS9UO7ohT7s9v55sdpZV+jqTXC82HOnyEJ6qG9odaexPH882HUrGyfhb8xiLDXR1vDkBZaoAtQR63VonbPb3UVrXnFR1fbvD/AKfwIixj1esFT0nSStg2B/fT4R26qftL1qv6/GIFDEzoazCaHUk1FKcM6/KCIrTZVFN01LEVplWKLaLQJk/vGi12+yP6RcNdbG8qWScthEUW0KhZSwWpWpBwxxzgq5aSPbWMpQBaC7xx7i9TTGPmrmoiyZJmTD21obvUBuSw2FAKVJoKYmuUGiZVmqiAgtTFLzENRSSCtbpiq2rT9snzmeRallKhISUHuABSVoVK3ZhN04GvhBKvGl9FiU6zkZmCEXheJIWoLAjIryApnjEHp20fSZgazqWmJgte5RhiCx9kEqcCchStYStdqmzGkvMZlLBC6oSoNbwoRnSstjjjR6HKFdESKWgqppdvUwqKCoAIqNhG3YICz2jSQlyg0zBj3TQFhepu3RGP2glCeiCcxBYlye4NyoBnw+ES+inYFwxBIYU7tB6qnIkw4tEtGYkqCxzpUfOArE6w2yaW7aaqpWgF7sgaEGoXOhAu57Tyh3Y9XVAAmOSqmoCgoM64Emt2tMBXLwnrNZCf4agcVAHi3+8SErQ21z8/M4eUCXERZuylALKlqKZACtNnw5RT9e7JPnEPcmMBuUmg5UjVZVhRdnj+mULqgGQA5CBrKvR1NN0qfss603VCuMOjRQ/STYwmkZxAwcI/MlaH4CN60tZEV0mBQGY0YgUvYGlfOMa9L0ulsln2pJ8mpBKzS0qMhlWHeiSaUBpDK0DOF9GJeFKkcjSKz1PCnbyak17wyrXANQ7sVB6RxNW8LQu8sw/FJ/WsJsoQySNkzmcUfbC01e/OAwJVQDuqGSsRpe/RHO/8yJ9uysD+EyXH/wAhjbIwj0Qzv7fIHtWeYx5BZK478R5Ru8VBBBBAEecdebPct1pX/GZujd4fGPR0YV6XLHct7tsmIj+AuH8tesFie9G7X9HlPZmTV/zUf/XDvQhvWUA5ioPM975xBeiK1YWmVuMuYONQyN4XU8Yn9Di7MnyjscsORJP5SkRYr+gjSYo++nXP/TFnl5HoflFXnDsp8z3Jgf8ACc/9UWiTnTfh+kFdpEzq5NpMp7QI65/IxDLDuxzbrK24g/rBFp0tYlnSnRhgQeh2GMUtNluzTUbSCecbhapoCFuGHXKMy05okkswxzJ5Znwz/wBoqR8lWl5VlEy7Vl7ovN2YJB2OVIxpt8YbNqzo62obXLnPKX+9C3aK2RDKQbjeWRoczGaS1nBk/RHRjsvYYgYgEbNmOPKHmqmjgslpoas13xZapTFVVMDUgAAY5wX1ZrfoKXKlJcIRZYAUEBqqMfHM1rtYmKlZdJy+1ZpxaXLLUDFZiq34wKCpYbcqb4sltlBrXLR77LcL0LMQSrbQTQxEa/yXYhJUpXmTQJaBgSpNGBvDIKA1cfYHGIJyXa1ly2KEm82BJLGgAqQTxwhTVyW0+cAxNxReYVOOwAnbUxF2qzGWBLJvXFVa7yFFT1NTFr1EkUlu/tNd6KP1MUqzqKYCPsEEGRBBBARmmz/DHv8A+lv1jGvTH/zEj/ov+YRsGmm+slLwdvygfOMY9L02tslj2ZPxavygvGZ2gZwro0j7WXGEbQ2cONGU249KwZ6lgys0kLQjtVyyFATDkEX5rnIIpPK7Mb5wjNzkhcKuaYUp3GAw4Vr0g0gKi0AbwvRZan8xUdYjS+ehuz1tqH2LNM8zJHzMbfGTehizn6Ramp3UlypaneSzs35V8I1mKgggggCMv9Nuj6pZ54yDNKb8QqvwaNQiC130X9JsU6WBVrt5B7y94AcTQjrAYl6PLd2Vvlg5TA0o827y/wAyqOsaHpFeytiP9mat0/eFB59zwMY6zFWDKaMCGU7mU1B6ERslumC2WJJ8sUJVZqjapA768x3hzERpFay2ak1H2OCjc9n74w80XNvS1r6y908129RQx9tBFpkU+0RUcHGfwhjomdRhXAPgeDj9cR0EFTxG3fCiRxL3QvJSueQxMEP3th7JQ2Sjx3eUII4NN5NB8YQYFiCfwDh7R+QjqWovcErU+8f0FfEQEPp3UtJ/elUVvZOAP3T9nllyhPQ+qFpCYzUQq1VUkEkjJiRUZ5CH1q0m7sJckEkmgpmeXCJjR+rD+tOnMDuQ5fiP6RUVY2G3tPJ2qCgdgAAK4kVArXhE9o7Rayjedr804Fjs4KInLVZDLUUYsMiTSvkIok+ZMFveW7HsZuzcQgIunYcIixJads/eJ9oA9RgflE7qNNBkMu1XNeRAI+fhEPaAShVjVkxB2smVee/iBvj5qra+ytF0nuzO7+LNT8R1gVfIIIIrIgghOfNCKWbJQSekBBW2ZetD7kVV6+sfzDwjC/SPa79vnmuCXJfIgY/GNpkTbstpr7b0xvMx530lau0eZMP947P4nDypEWoadt5w90aSBgpblT5mGMwZCJrRcsgDAU5/KkVmentmvGcK4UlsaZ0JIUHn63hHAetP8Sa1Puhi58Ulr4x3KmEGfNA9UBF4lQWPm1OZhzZbJRkUCvZpgMzX1UpxN1/ERGmyeh+xXLG8w/3s5jXglJZ/nVz1i9RHau6NFmssmSP7uWqni1O8erVPWJGKgggggCCCCA88ekDQv0W2TUAojHtJf3WzHQ1HSJ30UaY/iWRzvmyq7v7xR1o3Vt0XL0r6v/SLL2yCsyRVhTahpfHSlehjELLankzUnS8HlsGWu/Ig8CCVPAmCtWaX9HtBl5I/elncd3y/y74LTZaNeA7r50+w+w/vhD+cJekLIsyUaEi8h2o4wKnkQQfGFJUh0VXv0O2mF45ZHAGuYiK6sisQpIIJw4EjaOG2HxljL7Ixb3jsHL+kLylelXNW2bhwEcTCAKnIeZgEZzkZeu2A4f0EQ+krUSRIlVY1oSM2Y7PHPwhfTFu7JK/3j4L7i/r8+UJau2Kg7Vsz6vAb+Z/ecBbdXNBizrVqGaw7x3e6OHxiZiP0db73db1th3/1iQisuXUEUORiia26OKsHXMUIPLEeOI8IvsMtLWITZZG3ZBYqFmtHay1mJ6wxpv8AaWI62y7pBXL1lOWGzqI5sMwyJ5ltgrmo3Btvjn1iTtVnrVd9WTn9pfn4xGlr0FpET5Qb7QwcbmH659YkYzXQulDZptcbhwccN44iNHkzldQykFSKgjaIrDuILWK03ishc2oz8F2DqfhxiS0nblkyy7clHtHYIrujlY3pr4s5r0/SCxAekrSfYWF1U0aZSUu/HMjkAT0MYRa2yA/Yi7+k7Tnb2rs1NZciq8C59Y9BQdWEUNzU1glcykq0Tlms5UFjMa6ASRgMBjnSsMLHJNKgBjuJp8ol5FnLMksqqqxq4GJKLia4UFTdXrAhWxWf6uSpHrHtCBuBD4c5jSwOAEXD0Z6GM+1IzYqrGe5zFBQSEG7EK/IcYrTEsxPtm4DkFlrevNwxL0PvIdkblqJob6PZgWFHm0dhSlB9labKA1psLEbIirJBBBFQQQQQBBBBAfCK5x5/9ImrJsdpN0fUzSWl+7vXpX4R6BiH1q0BLttnaS+eaN7LjI8th4QGH6haz/Q5xSaaWeae/wD4b4ATOVAA3AA/Zx1vSUhihuUOIamw4U6gg0PQ7McK0to55E15U1broaEH94xcfR3rmJV2y2lqS8pUw5S9glsdi7jsyypQq+aPtmF1sNgrmp9k/I7RDuaAAXfBEBbwxqYWnWJWrhQ7DTyI2rw2bIhtJyZhkzJONWWg+Ix+0pyr4xFVOXajbLXjgpOXsoNnh5mL0nDKKIlgmWdTPXMA044beEWHRmmGKKZyXagG8tSuO/aOsBPqYlLHpOmD+P6xDyZoYVBBG8GsKiCLQrAioNRH2K7Insvqmnw8IkJOlPaHUfpFMV/XPQ97vrgcwdxGP75mGGirV20uhwdT4MIulpdJqFbw4Vwx6xRZ1gmSZ3aS1LI2DBcacaZ0iLHzSdkvd5Rnnw3/AKR3oHSNoldyUAynGjA0HEEHCJlJoUVO3GnGGZW+/cUBs60pTixG2KHk6U09labTu50JpyA2RCa/6yCx2c3KdrM7kobjtYj2VGPgNsTGltJy7JIabOaiqMTtZsgANrE5CMC1k05Mtc5p0zCuCLWolpsUbztJ2ngBBEVOPEniTUk5kk7THyzy6n9/vfH1UvH4/pD6RKxyrXcKwQ4sksDG9QdKfCJGxISC+RmiibLkoYljuJBrwvIDmYbydHy7wRVVai9Na7S6m4n3qEUzIDc4tOg9CTLXN7NFwNC9clQGoDU2Y3iB6xN3KhEVNejnVsT5gmuPqpdKClAaYqtN2RPAKDGvw00Vo9JEpZaZDMnNjtY8Sf3SHcVBBBBAEEEEAQQQQBBBBAU30h6mC2y+0l0FoQd0/wDqKKm4eOdDxptjBbTIKsVcFWFQQRuwOEeqi0UX0gaipbB2smiWgdFmcG3N73Q7KBQdSNfms1JFqvPIyV8WeVwIzdPMbKjAa3Zp0uciupWZLajKymoI3qwjzlbLK8p2lzVKupoQcCDuMPtXtZLRYmrIfuk1aW1Wltxu17re8KHfXKCt10loIuPqHA9xvlv6xWJdmnWU0ZTd3GpHQ7IX1b9I9ln0Wafo03c57hPuzcBnsa6eEXgTwwowDqd9DWCqfJmy2YFRcr6xDXCONMmEPrdaBIlmY8wFRTNak12C6RU9Ik5+hbO+IBQ8IjdIarlkZUmih3jcajCuOIEQ180VpRZ6lpd0gGh73XYCPPYYeCZgTRaDPv8A/wCYiNB6rzLKhRGQXmLNdBW8xwqQKDIAdIkRouZSheg4f7wHRtQ9oDkCadTQeUJPaTTu5bGO2Fk0Qv2mJ/fSHRVJYvGgCjNiAFHwUQEbJsbOamoG85nkuzmYNM6Xs9hk35rBFyAzeY25Rmzfs0EVXWb0oSJVUsgFome3iJS8b2cz8OHvCMq0rpKdaZhmz5hmOcBX1VHsouSjgOtTjBLT/WrWabbpt9+7LWvZSq1CDKrH7TkZnZkOME2cdEwqiAEfupioJEqhHKJGx2Vwa36ljRVuitfvbANpplDeyy2JxVTuxOPSkX7U/U2ZaSGPdTJplMKZ3UB9bll7WQBKZavaAmT2EqTiT3mdsq7ZjcBko4DdG06uaCl2SUJcvE5u5zdtpP6Q40RouXZ5YlyhQZk7WO9jtMPYFogggggggggCCCCAIIIID4TCbtHbQi8AlMmQzn2mkLToi7TWAgNbdDSbWv1guzAKLMX1hwPtLwPSkZFprQ02zNRhVdjDEHrsPAxsNtrFd0gtagioOYO2Cay2sSGidP2my/8ALznlr7NQyf8AbaqjoKxI6T0IpJKd3hmv9IrtokMh7wPxHjBdX7R/patK/wAeRKmjepaSaca3wT4ROWf0vWY+vInry7Nx+cHyjIVflHN6kBtX/ivYfZtHLs1/+8NJ/pcs/wDd2ee3Ps0Hk5PlGOkVj6mG2BrQ9I+la1vhJkypI3sWmt09UA9DFO0vpW0Wk1tM55u5SaIOSABRzpWGJm7BHLPxgOqR9MINOA4x8M2pxNOWfhALrTZidsP9G6NmTD3cRXaMB1+UNbGgrl4xZ7A5oIJq1ar6vWeXRpp7RsMPs9fa5YDgc40WzaSFABQAYADAAcBGX2KYYsNgnGBq+yrZWHST4q1lnGJSRNMFTSvHcMJbw5R4BaCPgMfYAggggCCCCAI5KR1BAN3kQ1nWOsSUEBXbRouuyIq1aArsi6lRHwyhAZja9Vicog7bqg52Rs5swhNrEu6CY8+W3URzkKdIiZ2ploX1a+EelG0ap2CEm0Om4QMeZH1ZtQ2VhE6AtXsx6cbQabhHB0AnsjwgY8yf8P2ncY7XVqecwY9LHV5PZHhHz/h6X7I8IGPOMvVSac6w/s2qTDZHoEaAT2R4R2NBJ7IgYxKy6tMNhiYsugmGyNYXQybhCi6KXdAxnVl0O26Jmy6OI2RcBo5d0dixCBiAs9lMSEmVEkLKI7EiCmstYcKIUEqOgsALHUEEAQQQQBBBBAEEEEAQQQQBBBBAEEEEAQQQQBBBBAEEEEAQQQQBBBBAEEEEAQQQQBBBBAEEEEAQQQQH/9k="/>
          <p:cNvSpPr>
            <a:spLocks noChangeAspect="1" noChangeArrowheads="1"/>
          </p:cNvSpPr>
          <p:nvPr/>
        </p:nvSpPr>
        <p:spPr bwMode="auto">
          <a:xfrm>
            <a:off x="2759075" y="922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data:image/jpeg;base64,/9j/4AAQSkZJRgABAQAAAQABAAD/2wCEAAkGBxMTEhQUExQVFhQUFBQUFRQVFxQYFRQUFBQWFhQUFBUYHCggGBolHBQUITEhJSkrLi4uFx8zODMsNygtLisBCgoKDg0OFxAQGywkHCQsLCwsLCwsLCwsLCwsLCwsLCwsLCwsLCwsLCwsLCwsLCwsLCwsLCwsLCwsLCwsLCwsLP/AABEIALEBHAMBIgACEQEDEQH/xAAbAAACAwEBAQAAAAAAAAAAAAADBAECBQAGB//EAEEQAAECAgYHBgMFCAEFAAAAAAEAAgMRBBIhMVGRE0FhcYGhsQVSwdHh8BQiQjJTYpLxBhVDcoKiwtLiI2OjsvL/xAAZAQADAQEBAAAAAAAAAAAAAAAAAQIDBAX/xAAlEQACAgEEAgICAwAAAAAAAAAAAQIREgMhMUFRYRMiBBQjofD/2gAMAwEAAhEDEQA/AMeF2NGdaIZ42dU5RKNFYZPZIbRPotfs3t4mx1/JbECMX26l7U9Sa2kjxIQg+GZsN9eXyAgbE58Cx/2WMBxkFqijNLbpT3JA0WIz7FvAlc2V8bHTjXO5jU/9nnPBuBFtaS8zFoRa6rNu+di9pGjUpzT/ANKYusnM8JArKg0GHWnFc1n4LZ8V0ac2luzn1Ipv6/2IUDs2TgZh251nSa3vhXGUgR0TfZ8SjwiaktpEyVpQe2YLzVbInbYsdTUk3wa6enFLdmXA7PAMyM03FopcJALbMNoEyRwQ/jqOLDEaDhMLDNs6FppGI3sJsvqSVLoBgmdQyxkSOS9LS+14MMTD2O2AiaQjftSwtMhI7p+SqL1H1sTJaa2vcRocUG0gbrsgtuDRQ4TAXjotNiOcTMDYAB0TEDtWM251m5aS0ZPgzjrRXJ6SL2aMEH4OSSoPbMRzwHuDW6yvUwILXtm2bhisZZQ5No4z3RgPoqUjdmMP0NntAXqY1FAEzZvSsKCH3Wj3rSWoN6Z4ikfs80/Zv32ZSSFI7Be0TwXt6fTYEIyNrtgScSjaYV9LUabhZPmuiOtLvg55aUeFyeBMNTWd3nZleh7R7IAta+sdpBKxnQV1xmpHLKLi9xMgqoYNacdCVNGqsQKHCZIkz2W+iXcEd7EX4B9WtIy3HwRaQ0IFUT1H7PfEMmtM9ticj/s3GaJmW6aTnFOmylFvejCLVwhpx1BeLxzCE6CReFVisWLVWqmdGu0aYWLVF1VM6JdokBkK1F1RN6NdUToWR7mL+z4hmcOJPYQK2fonqI0NsnNHb2zDH2gQdcwUvE7UYT8jaxXD/JLZo3Xxx3TNaEyy8T1TVIlL0Y+dw4BYNMp8V9jWkbgTlYs15ifUXcZoj+O3ywl+SlwjZpf7RC0Qwd5JllJYNIpD4hm8z2EK+iVxCXRHTjHg5p6sp8gYFFJuc0T2keCgwHNO0YHyTIhIghJkirqzryTvJXCAnRCRGwlNlpWJNgIzKOnGQkdkFQ5GiiJNo6K2jLQh0dNQqKsnM1jAyBRU5CpkZspPMhcNWWtajKDsXPoKzc0+TVQa4ER2zHE5kGeISFKpsV97pA3htk8lpxaKlYlHVRx8Eyy4sxXwjtQXQziVsPgpd0FbKRzuJm/MLj0UCG0CZkXar5DeJWrQjUWUpEGeE7N80OJRgMHbROSqxVRmxIzjhkEs5hWrFhz1AbhJCdAVolmU6Etnsn9mqREbXaQxpxJBO4BCEMDVb71JyF2rGbZOwahZ0Uzza+o4OCf2NmhdjPgtMyHOxAlmSbUhTaVEFjhYrN7ecRIg7xIoEbtYH6TvJE1zx053ckdEtWFVFme8tN5A4rKpUEF3yurZrajxWG0F08JBJxHEm8yyXTBNHLKSMp0KV6ionzAUaFbWZ2IVFFRP6FdoUWFiGjUaNP6FdoUwyPfxezmOvGcj1ClnZkNttUe916aIPdOSFFivF7CBibivO+z2s7vqt6DR3McyqQRgRZLcvM02EK0gSRtlfwW67tGyQBB5LOjEvMytNKLi9zLWmpLYzBCVxCTwgq4gLZyMFEREJXEJOiAriCpci1ETbBRGwU42CiNgqHI0URVkFMQ4KYZBR2Qlm2axQKFBWhR4CpDhp2EJLCbN4I0KJRGytVabRABYohRpLo0aa56dnTaoxqRASEWCtmK1JxIa6YM5poyIkFAdBWs+EgugrZMwaMl0FCdBWq6ChugrRSMnEynQVQwlqOgoZgq0yHEzDBVDBWmYKoYSrIhxMwwVUwgtMwtioYWxPIlozTDVSzYtZtHOBymp/d7z9BRkgxfgx6qgtWs+gkXt4WTQDBGCpSJca5M6SiS0tCMFGganYqM8O1SGXiqELS0DV2gCLA9L8RsVxSnSkG2FDFJKo6KSVx16O6/YN1ptAUy2qSrBqqyMStUKQ1XDFcMSspRBhqNBoznXAn3ipYZakZtJKiUn0aRiuzjQHj6cpHoo0JAmQQMZFNNjrnRHE2ESWecuzXCPQu0IwAVC461LUNgkHYjNKAwogKzZaDBytWQgrtSKsu2CXXBVdQH4cwiwXgY+CuYk9aVseKoz30F/dKVdCWuScVEQBwtz1q1N9mctNdGK6GhugrXdR27VV0Jo+nxWi1DN6RkihuNzSeCG+ikGRBG9bDo5QYzppqbJcImeaOyX1TVBQnG6Uttid0aJDgHWZKsq7JUU+jLdBlYQ1RR3lt0htlbmtV0Buu3ooc4iwSG4IzsMKYk6ITeHHNVrHunIph9Y60I1k0DOBfqYckKMx0rWWHEIhiOxKrXdihCbERCaL281OjYbZck9psQDvAmp+JOqzcqyZGK/yMd8Am4XYBSKC/BaZjLtIqzZPxxKAsxV6zFm1lDom/I+Szo1s09K3YrCOMVkGLvyK7T78iniGRqmKMV2lGKyhH2HJWETejEMkaelGKs2IMVmB29FhlS0UmaQiK+k2pKsMeYXaVveGYUGg82IMURsQYrJ07e8MwiMjjEZhJoEzXbEGKI2IMVlsijEZozIgxUNFpmkHjFEa8YpaDCnjyRHwZepCgug9YLqwxSQfuUmJ7mmFjzIgVi8YrM0/uao+k+5jzRiLI0nPGKpXGKyzSdh5eao6k7Dy81eLJckaxitxCE97cQs3T7Dy80GLSBimoESkahe3EKdIMVimlDvDP0Utpbe8OfkrwJyRs6QYqpiNxCyDGncZ8fRdXPuSMRZGqXtxCgvbiFkudvVC/fkU8RNmsXtxCoSzELLLztyPkhvc7DqnQmzUdU7wQyG94LLruw5HyVXRHe2u8lVMltGmaveCoSMQszSn20rq59gqqJtBCNihyVdTQbg/wDKfEKvxB7rs/BIdhXO3c0Nwxd7zUEk/SeIKViw9h5eatUZysaDG94qdEzF2azXT7pPFvkuDnYEcD/sqojL0araOzA5+qMyjM7vRY7A78WX/JNQ2uGsjfLyUuPsuM/RqiFDH05BW+TDkk4UR/ecd3/yrl8Tvy3lvosqNlMZa4ewPNFa/fkPNJNL/vWZA9FcRX/ew/y+RSaGpD7Igw95o7CMOSz4cd3eadzHnom6PEJMjP8AK4dVm0axkbdEhxJfKcv0VqXpAPmdPh5hN0Ogtqj7J/pE+aH2jRKrZt5BoXPkrOnF4mSCO647lUlvcd/agPjEG4cSgRO0Jdwf1jxC3UTnckhp0Zo/hO/tS0Wkt+6dySkTthmIP9fkEu/tln6EHwWig/BlLUXkbfTWC9pHF3ghntKFu4RPJKHtmDi4fm8Aqu7Xga3u/wDN4AK8fRn8ntDpp0LvDiHDqAgvpcPU5uZ80se16P338BHPUFBidrwdUR3GG89QqUfQnNeR6uDdyqnqrNae67Jnmss0yC76m/kcP8SoD4Xebm8dIarEjM0nj8L/AMnkq19j8vRZ5LO/lEPiApFJH3rxxYeqMQzG30mWqLkqGmDuRfyDzQPi/wDvy/mazwXCktP8WEcwf/ZFBkH+NH3cT8jR/kgxKU37t3EeQKh0XBzeFbzQn0lw+r+5w6lNRE5nfEt+5J97Qqmlw/unD+lvko+Jfqcfzt8WFcaRE77v7D0YqxJzI+MbqY/IeCj4n8ETJ3mq/EvxdxZ5KDEOLeLX/wCyrEnM33w9vMjxQXVNbhn6rybOzO8Xbi5vi4piD2Uwauh8VjVF5+jefFhD6h/aECJTIe07gT0CDCoLQLCd1g8FWLRRrJ4kpIGyH09ouZEPEDql39suF0M8X+QUOo0Mah73obocPungAtUvJi5lv3vEOqXverCmvvrFDa0amHi0f6orQdYOfom0GTLOpDsSeJ8FAjnbmVN30Zz8wraUag3L1U0PJksjbCTtcEzDpZ3biUFr8Z8AAOqK2rg/gfVS6KTY3Bp34XHaCD1C16BSybajjl0WC2IzuvO82puiUxgI+R+YPJZTVo305092fROzY5c0fKWy7wA8Up232iGtlWbPANJ5ySnZvbrZSEOIZYCGB1C7tPtJjxIskdRLmA5NJmuJR+26PSc04bM83SKSDeH8x4pKLEHdf+Ynon4tMM7A3jW/2S8WnOHd4AS5zXZE8+bEXEm5uZd4oZa7ut98U06kPddLgBPkAlnsedb85cgVqjBlHUeMbobc/WSE6g0juQ+FXwXPorRa7mhiCw3VeM5K0Z2DiUGk4MH5Eu9kcXuby8E/8B+BrtzXlT8AT/DA4OHVUmIyqz9Zh8vNFZEOsN5Jt9DAvMIb3nzXaJo7p/lcfFDYFGuB1D3uCkxAL4bT+bzV7MOfohuE1O47QOJGh64Y5nqUOvCP0tHAq8SDvSMZuAHH1VoVjJZD1WcP+SrUwPQdSs9znD6QOB9FURnYDn5qxUaPv6T0UFrsR08EgKY736q3xztYPLyRYqY5Vd3WHiPNTVidzmf9koKXPVy/RWEXZ180w3PVvfsPBrQOdq5sR2rw8AhEjXFbwPkVURGj658Vxm9jM3e5oMWfeCLDdgQgRA46hkUkD4FI5/E33wSjny15TTsWjOOrKSUiw5ajmtotGMkwYiHbmUURiMeKCCisYTcqbJRZr5piEeGQQmQbLXNG+c+is0AXmfB3oodFKwri3A8T5KRF1fNwJkqW+weigPcbqw3VpdVJQWvsd+aSao75fwyNtbyCQER5NhM9tvVaNBhOP2nt3EO6yUSaS3Lhbexs0J0iJwYZnKRiEiW5xkFtUtxc2RqNJu+c3bw61ZdGc5rS2tYdTXPlvkTJWZRGbecuq5JNNnoRtKhSl0YNuLXbg6WZCWdCMpgDM+Ek7GgDUBJIR4ZvkZDCQPmtFJmMooz6VSHi4A7reqzY3azxZWO6abpzJAgX8fCayXQMQOJ8CF0wZxze5c9ru/Fwf6Kru0ifqdxIQTCGsHIKhYMeq0IsIaWcSOJ8CqupFa95O8u80B8hhkhmWCdgaEKkSwPvcE7DpbcG8QR1WDddPmiMpjxdzE0mNG6IpwZLYfRQXj9DPwWW3tXvMbvH6+Ku6m1rgOLT/sVO49gtIiN25jySborcDwPqqxWk4DcHN5hL6M4HgSeq0iyaGmxMC/8AN+qq6INbnZMd6pQ7s1NXZLdNVY6Due37zgWeM0Ixpa55hVLtrs1AfsB3hFhRzowOrx6qBE2jn5q+mPdHAn1VC8a2e8kWM220Q94TwmtGjNOsSPXkshrTPxCO19W8nmsZbkJ0b8GGMCrxYVa6zisBtPldpDuJC49rv2jeZ9VlizZairc04kJ41iW+fgk6Q33akndpxO8RsEupQ4lMiusnZ/SVatGcmmMtCZhQibmzy6lZDYr+90RBSYvePvkqbZKo3GQJag0d4kHnVTMFjQZGKTsDgBwAXmhHJ+3I7fln0RZt1E7ptHRZtM1Ukuj1LmtFgkRiayXcwGwGWNwAWA6G7U8g6rfRMQaTEAteDL8LWnM6+Czxfkv5E+jZZAq3vqz1TAJ3A2pmBSpfL88rrKrZ85nNI0PtR1gqulgKksqqff2i4XMMsSx3+JWcr7NYuPTDOpNlged9c9JpV8aMbK4A7vyjmRMrv3kSZAubtk6XNslR9LnYY1mus4g8GgJJDcr7Kva4fW6euTpAJSNHcBKu4/1BwymiRaZCuOchdvnNBiOYQJDIz6q0ZSfhiMWkG35vBKurWmsMhNORIDXH7JG8hCbCwnLetk6MGKlrt+5CIxnPinXwjjPfau+GPdGfmVWRJnuaoknS3URI7kOI0YdE8gFSqzR3NCEQnYWDc6Sobf0R1zgnY7ACYuK4zN6JVUlqLCwVYjWorjbwkrkIZTsCdIPY8irBzfYQy1dUTyGXLWnWOfkuEMd4ZodUqJIyA3GsJwUuhyCEIjrgR73FTFY4i0nlLILEkrEfK8gbJHyVBSNnOXio0QXFiYrLikHDfMlVfEGA6qmjUthlFgcCMFDiNU1aoVOjSsC8GOBe0HemPjWXVGj+Wc+c0qGKWtGtSNMbbGha6x2OuzFytOD9IH9w/wAUuIc9bRxAPNWZIfUZ7Lp9UqHkwzWMn8rHgjuuac5gSTkCntEg5k8DJoJO2qDyCWhaQn5ahO2yaM4RTqaD+FrAc71LLTa4HIlKBsAqjYXjMBgHJKRYlY6nDBxnLiFST7nvd/KXW+UlLYTPZmkkkU5NnAtFksj0mFNUYKzQ3VLdb1V5Ye+KBAHw5jZvS/w2BO5NOdiqFvv9E0yWgWgJx3yVmwJXk8LEwy0XobrLr8UWx0BfDbLHNBdCwBRw222Z22qSMAnbJoTfBl7u3oUSGRqTxG5CiDYqUmKkJEYqhkm0N8MYK8iRYkKCUXRBQIaLGCmFVMGFsyVBDCLAGQokiligsTsARCqQiOYqSRY0aFaeqW5RJdJcoIOCmqukpCAIkoRKq6qlYylZRWRg0KdEErAACuTOiGxTUCLGKqzdk0UsVS1FgHg0t4N5P8xJTR7UeRa1stglPfIpJrZXhELHalLopNoMKbD1w5/yuLRkZoYjNnYKownM5yQyDrHJUdCPv1QDbGtIMbcf1krNjOukDmPBAYzH0V2u1SBzSHYVxOsZSVSN/hmq6Yi4DmrMpB1gICy7CBfPeLVz2g45KRGHsjkhuj269gPmDagdljRx+pQjClcbcPWaiJHdtHE+IQq5N6asTaJJtVa4wVwNiq4J2SUcUMkYI+itFmakQZ4y2CxFhQtIYZKkk6aNgRfK8X/rYqOggC/XsndOUr0lqR8mj0NRdChVSU6aEDcZ/NVvbeqvoUtY+rW0/ZBJuOwp/LDyP9fU8CVqotB9DleQL9bTdOd11xVG0OZkCJ2C8C9pcLTZqKPlh5D9fU8CJmokn4dGnK2/EgXCZ8F0SjtF/Vp6J/JHyL4dSroqoXLlRgWChSuQMsFy5cpGS1XC5ckBZSuXJAQVDL1K5Axjy8UB965ckhjMG7gVR9zVy5IZDlUX5LlyYhrUlIi5ckNgkXWPepcuVEoh32uKvDXLkgKxb1RvvNSuTGXgX5LQg38Fy5TIqHJl0j7SmB4LlyiJ1T4FYyoxcuTYI5ik3ZrlyALv+yPetQFy5NE9H//Z"/>
          <p:cNvSpPr>
            <a:spLocks noChangeAspect="1" noChangeArrowheads="1"/>
          </p:cNvSpPr>
          <p:nvPr/>
        </p:nvSpPr>
        <p:spPr bwMode="auto">
          <a:xfrm>
            <a:off x="2911475" y="1074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" name="AutoShape 8" descr="data:image/jpeg;base64,/9j/4AAQSkZJRgABAQAAAQABAAD/2wCEAAkGBxMTEhQUExQVFhQUFBQUFRQVFxQYFRQUFBQWFhQUFBUYHCggGBolHBQUITEhJSkrLi4uFx8zODMsNygtLisBCgoKDg0OFxAQGywkHCQsLCwsLCwsLCwsLCwsLCwsLCwsLCwsLCwsLCwsLCwsLCwsLCwsLCwsLCwsLCwsLCwsLP/AABEIALEBHAMBIgACEQEDEQH/xAAbAAACAwEBAQAAAAAAAAAAAAADBAECBQAGB//EAEEQAAECAgYHBgMFCAEFAAAAAAEAAgMRBBIhMVGRE0FhcYGhsQVSwdHh8BQiQjJTYpLxBhVDcoKiwtLiI2OjsvL/xAAZAQADAQEBAAAAAAAAAAAAAAAAAQIDBAX/xAAlEQACAgEEAgICAwAAAAAAAAAAAQIREgMhMUFRYRMiBBQjofD/2gAMAwEAAhEDEQA/AMeF2NGdaIZ42dU5RKNFYZPZIbRPotfs3t4mx1/JbECMX26l7U9Sa2kjxIQg+GZsN9eXyAgbE58Cx/2WMBxkFqijNLbpT3JA0WIz7FvAlc2V8bHTjXO5jU/9nnPBuBFtaS8zFoRa6rNu+di9pGjUpzT/ANKYusnM8JArKg0GHWnFc1n4LZ8V0ac2luzn1Ipv6/2IUDs2TgZh251nSa3vhXGUgR0TfZ8SjwiaktpEyVpQe2YLzVbInbYsdTUk3wa6enFLdmXA7PAMyM03FopcJALbMNoEyRwQ/jqOLDEaDhMLDNs6FppGI3sJsvqSVLoBgmdQyxkSOS9LS+14MMTD2O2AiaQjftSwtMhI7p+SqL1H1sTJaa2vcRocUG0gbrsgtuDRQ4TAXjotNiOcTMDYAB0TEDtWM251m5aS0ZPgzjrRXJ6SL2aMEH4OSSoPbMRzwHuDW6yvUwILXtm2bhisZZQ5No4z3RgPoqUjdmMP0NntAXqY1FAEzZvSsKCH3Wj3rSWoN6Z4ikfs80/Zv32ZSSFI7Be0TwXt6fTYEIyNrtgScSjaYV9LUabhZPmuiOtLvg55aUeFyeBMNTWd3nZleh7R7IAta+sdpBKxnQV1xmpHLKLi9xMgqoYNacdCVNGqsQKHCZIkz2W+iXcEd7EX4B9WtIy3HwRaQ0IFUT1H7PfEMmtM9ticj/s3GaJmW6aTnFOmylFvejCLVwhpx1BeLxzCE6CReFVisWLVWqmdGu0aYWLVF1VM6JdokBkK1F1RN6NdUToWR7mL+z4hmcOJPYQK2fonqI0NsnNHb2zDH2gQdcwUvE7UYT8jaxXD/JLZo3Xxx3TNaEyy8T1TVIlL0Y+dw4BYNMp8V9jWkbgTlYs15ifUXcZoj+O3ywl+SlwjZpf7RC0Qwd5JllJYNIpD4hm8z2EK+iVxCXRHTjHg5p6sp8gYFFJuc0T2keCgwHNO0YHyTIhIghJkirqzryTvJXCAnRCRGwlNlpWJNgIzKOnGQkdkFQ5GiiJNo6K2jLQh0dNQqKsnM1jAyBRU5CpkZspPMhcNWWtajKDsXPoKzc0+TVQa4ER2zHE5kGeISFKpsV97pA3htk8lpxaKlYlHVRx8Eyy4sxXwjtQXQziVsPgpd0FbKRzuJm/MLj0UCG0CZkXar5DeJWrQjUWUpEGeE7N80OJRgMHbROSqxVRmxIzjhkEs5hWrFhz1AbhJCdAVolmU6Etnsn9mqREbXaQxpxJBO4BCEMDVb71JyF2rGbZOwahZ0Uzza+o4OCf2NmhdjPgtMyHOxAlmSbUhTaVEFjhYrN7ecRIg7xIoEbtYH6TvJE1zx053ckdEtWFVFme8tN5A4rKpUEF3yurZrajxWG0F08JBJxHEm8yyXTBNHLKSMp0KV6ionzAUaFbWZ2IVFFRP6FdoUWFiGjUaNP6FdoUwyPfxezmOvGcj1ClnZkNttUe916aIPdOSFFivF7CBibivO+z2s7vqt6DR3McyqQRgRZLcvM02EK0gSRtlfwW67tGyQBB5LOjEvMytNKLi9zLWmpLYzBCVxCTwgq4gLZyMFEREJXEJOiAriCpci1ETbBRGwU42CiNgqHI0URVkFMQ4KYZBR2Qlm2axQKFBWhR4CpDhp2EJLCbN4I0KJRGytVabRABYohRpLo0aa56dnTaoxqRASEWCtmK1JxIa6YM5poyIkFAdBWs+EgugrZMwaMl0FCdBWq6ChugrRSMnEynQVQwlqOgoZgq0yHEzDBVDBWmYKoYSrIhxMwwVUwgtMwtioYWxPIlozTDVSzYtZtHOBymp/d7z9BRkgxfgx6qgtWs+gkXt4WTQDBGCpSJca5M6SiS0tCMFGganYqM8O1SGXiqELS0DV2gCLA9L8RsVxSnSkG2FDFJKo6KSVx16O6/YN1ptAUy2qSrBqqyMStUKQ1XDFcMSspRBhqNBoznXAn3ipYZakZtJKiUn0aRiuzjQHj6cpHoo0JAmQQMZFNNjrnRHE2ESWecuzXCPQu0IwAVC461LUNgkHYjNKAwogKzZaDBytWQgrtSKsu2CXXBVdQH4cwiwXgY+CuYk9aVseKoz30F/dKVdCWuScVEQBwtz1q1N9mctNdGK6GhugrXdR27VV0Jo+nxWi1DN6RkihuNzSeCG+ikGRBG9bDo5QYzppqbJcImeaOyX1TVBQnG6Uttid0aJDgHWZKsq7JUU+jLdBlYQ1RR3lt0htlbmtV0Buu3ooc4iwSG4IzsMKYk6ITeHHNVrHunIph9Y60I1k0DOBfqYckKMx0rWWHEIhiOxKrXdihCbERCaL281OjYbZck9psQDvAmp+JOqzcqyZGK/yMd8Am4XYBSKC/BaZjLtIqzZPxxKAsxV6zFm1lDom/I+Szo1s09K3YrCOMVkGLvyK7T78iniGRqmKMV2lGKyhH2HJWETejEMkaelGKs2IMVmB29FhlS0UmaQiK+k2pKsMeYXaVveGYUGg82IMURsQYrJ07e8MwiMjjEZhJoEzXbEGKI2IMVlsijEZozIgxUNFpmkHjFEa8YpaDCnjyRHwZepCgug9YLqwxSQfuUmJ7mmFjzIgVi8YrM0/uao+k+5jzRiLI0nPGKpXGKyzSdh5eao6k7Dy81eLJckaxitxCE97cQs3T7Dy80GLSBimoESkahe3EKdIMVimlDvDP0Utpbe8OfkrwJyRs6QYqpiNxCyDGncZ8fRdXPuSMRZGqXtxCgvbiFkudvVC/fkU8RNmsXtxCoSzELLLztyPkhvc7DqnQmzUdU7wQyG94LLruw5HyVXRHe2u8lVMltGmaveCoSMQszSn20rq59gqqJtBCNihyVdTQbg/wDKfEKvxB7rs/BIdhXO3c0Nwxd7zUEk/SeIKViw9h5eatUZysaDG94qdEzF2azXT7pPFvkuDnYEcD/sqojL0araOzA5+qMyjM7vRY7A78WX/JNQ2uGsjfLyUuPsuM/RqiFDH05BW+TDkk4UR/ecd3/yrl8Tvy3lvosqNlMZa4ewPNFa/fkPNJNL/vWZA9FcRX/ew/y+RSaGpD7Igw95o7CMOSz4cd3eadzHnom6PEJMjP8AK4dVm0axkbdEhxJfKcv0VqXpAPmdPh5hN0Ogtqj7J/pE+aH2jRKrZt5BoXPkrOnF4mSCO647lUlvcd/agPjEG4cSgRO0Jdwf1jxC3UTnckhp0Zo/hO/tS0Wkt+6dySkTthmIP9fkEu/tln6EHwWig/BlLUXkbfTWC9pHF3ghntKFu4RPJKHtmDi4fm8Aqu7Xga3u/wDN4AK8fRn8ntDpp0LvDiHDqAgvpcPU5uZ80se16P338BHPUFBidrwdUR3GG89QqUfQnNeR6uDdyqnqrNae67Jnmss0yC76m/kcP8SoD4Xebm8dIarEjM0nj8L/AMnkq19j8vRZ5LO/lEPiApFJH3rxxYeqMQzG30mWqLkqGmDuRfyDzQPi/wDvy/mazwXCktP8WEcwf/ZFBkH+NH3cT8jR/kgxKU37t3EeQKh0XBzeFbzQn0lw+r+5w6lNRE5nfEt+5J97Qqmlw/unD+lvko+Jfqcfzt8WFcaRE77v7D0YqxJzI+MbqY/IeCj4n8ETJ3mq/EvxdxZ5KDEOLeLX/wCyrEnM33w9vMjxQXVNbhn6rybOzO8Xbi5vi4piD2Uwauh8VjVF5+jefFhD6h/aECJTIe07gT0CDCoLQLCd1g8FWLRRrJ4kpIGyH09ouZEPEDql39suF0M8X+QUOo0Mah73obocPungAtUvJi5lv3vEOqXverCmvvrFDa0amHi0f6orQdYOfom0GTLOpDsSeJ8FAjnbmVN30Zz8wraUag3L1U0PJksjbCTtcEzDpZ3biUFr8Z8AAOqK2rg/gfVS6KTY3Bp34XHaCD1C16BSybajjl0WC2IzuvO82puiUxgI+R+YPJZTVo305092fROzY5c0fKWy7wA8Up232iGtlWbPANJ5ySnZvbrZSEOIZYCGB1C7tPtJjxIskdRLmA5NJmuJR+26PSc04bM83SKSDeH8x4pKLEHdf+Ynon4tMM7A3jW/2S8WnOHd4AS5zXZE8+bEXEm5uZd4oZa7ut98U06kPddLgBPkAlnsedb85cgVqjBlHUeMbobc/WSE6g0juQ+FXwXPorRa7mhiCw3VeM5K0Z2DiUGk4MH5Eu9kcXuby8E/8B+BrtzXlT8AT/DA4OHVUmIyqz9Zh8vNFZEOsN5Jt9DAvMIb3nzXaJo7p/lcfFDYFGuB1D3uCkxAL4bT+bzV7MOfohuE1O47QOJGh64Y5nqUOvCP0tHAq8SDvSMZuAHH1VoVjJZD1WcP+SrUwPQdSs9znD6QOB9FURnYDn5qxUaPv6T0UFrsR08EgKY736q3xztYPLyRYqY5Vd3WHiPNTVidzmf9koKXPVy/RWEXZ180w3PVvfsPBrQOdq5sR2rw8AhEjXFbwPkVURGj658Vxm9jM3e5oMWfeCLDdgQgRA46hkUkD4FI5/E33wSjny15TTsWjOOrKSUiw5ajmtotGMkwYiHbmUURiMeKCCisYTcqbJRZr5piEeGQQmQbLXNG+c+is0AXmfB3oodFKwri3A8T5KRF1fNwJkqW+weigPcbqw3VpdVJQWvsd+aSao75fwyNtbyCQER5NhM9tvVaNBhOP2nt3EO6yUSaS3Lhbexs0J0iJwYZnKRiEiW5xkFtUtxc2RqNJu+c3bw61ZdGc5rS2tYdTXPlvkTJWZRGbecuq5JNNnoRtKhSl0YNuLXbg6WZCWdCMpgDM+Ek7GgDUBJIR4ZvkZDCQPmtFJmMooz6VSHi4A7reqzY3azxZWO6abpzJAgX8fCayXQMQOJ8CF0wZxze5c9ru/Fwf6Kru0ifqdxIQTCGsHIKhYMeq0IsIaWcSOJ8CqupFa95O8u80B8hhkhmWCdgaEKkSwPvcE7DpbcG8QR1WDddPmiMpjxdzE0mNG6IpwZLYfRQXj9DPwWW3tXvMbvH6+Ku6m1rgOLT/sVO49gtIiN25jySborcDwPqqxWk4DcHN5hL6M4HgSeq0iyaGmxMC/8AN+qq6INbnZMd6pQ7s1NXZLdNVY6Due37zgWeM0Ixpa55hVLtrs1AfsB3hFhRzowOrx6qBE2jn5q+mPdHAn1VC8a2e8kWM220Q94TwmtGjNOsSPXkshrTPxCO19W8nmsZbkJ0b8GGMCrxYVa6zisBtPldpDuJC49rv2jeZ9VlizZairc04kJ41iW+fgk6Q33akndpxO8RsEupQ4lMiusnZ/SVatGcmmMtCZhQibmzy6lZDYr+90RBSYvePvkqbZKo3GQJag0d4kHnVTMFjQZGKTsDgBwAXmhHJ+3I7fln0RZt1E7ptHRZtM1Ukuj1LmtFgkRiayXcwGwGWNwAWA6G7U8g6rfRMQaTEAteDL8LWnM6+Czxfkv5E+jZZAq3vqz1TAJ3A2pmBSpfL88rrKrZ85nNI0PtR1gqulgKksqqff2i4XMMsSx3+JWcr7NYuPTDOpNlged9c9JpV8aMbK4A7vyjmRMrv3kSZAubtk6XNslR9LnYY1mus4g8GgJJDcr7Kva4fW6euTpAJSNHcBKu4/1BwymiRaZCuOchdvnNBiOYQJDIz6q0ZSfhiMWkG35vBKurWmsMhNORIDXH7JG8hCbCwnLetk6MGKlrt+5CIxnPinXwjjPfau+GPdGfmVWRJnuaoknS3URI7kOI0YdE8gFSqzR3NCEQnYWDc6Sobf0R1zgnY7ACYuK4zN6JVUlqLCwVYjWorjbwkrkIZTsCdIPY8irBzfYQy1dUTyGXLWnWOfkuEMd4ZodUqJIyA3GsJwUuhyCEIjrgR73FTFY4i0nlLILEkrEfK8gbJHyVBSNnOXio0QXFiYrLikHDfMlVfEGA6qmjUthlFgcCMFDiNU1aoVOjSsC8GOBe0HemPjWXVGj+Wc+c0qGKWtGtSNMbbGha6x2OuzFytOD9IH9w/wAUuIc9bRxAPNWZIfUZ7Lp9UqHkwzWMn8rHgjuuac5gSTkCntEg5k8DJoJO2qDyCWhaQn5ahO2yaM4RTqaD+FrAc71LLTa4HIlKBsAqjYXjMBgHJKRYlY6nDBxnLiFST7nvd/KXW+UlLYTPZmkkkU5NnAtFksj0mFNUYKzQ3VLdb1V5Ye+KBAHw5jZvS/w2BO5NOdiqFvv9E0yWgWgJx3yVmwJXk8LEwy0XobrLr8UWx0BfDbLHNBdCwBRw222Z22qSMAnbJoTfBl7u3oUSGRqTxG5CiDYqUmKkJEYqhkm0N8MYK8iRYkKCUXRBQIaLGCmFVMGFsyVBDCLAGQokiligsTsARCqQiOYqSRY0aFaeqW5RJdJcoIOCmqukpCAIkoRKq6qlYylZRWRg0KdEErAACuTOiGxTUCLGKqzdk0UsVS1FgHg0t4N5P8xJTR7UeRa1stglPfIpJrZXhELHalLopNoMKbD1w5/yuLRkZoYjNnYKownM5yQyDrHJUdCPv1QDbGtIMbcf1krNjOukDmPBAYzH0V2u1SBzSHYVxOsZSVSN/hmq6Yi4DmrMpB1gICy7CBfPeLVz2g45KRGHsjkhuj269gPmDagdljRx+pQjClcbcPWaiJHdtHE+IQq5N6asTaJJtVa4wVwNiq4J2SUcUMkYI+itFmakQZ4y2CxFhQtIYZKkk6aNgRfK8X/rYqOggC/XsndOUr0lqR8mj0NRdChVSU6aEDcZ/NVvbeqvoUtY+rW0/ZBJuOwp/LDyP9fU8CVqotB9DleQL9bTdOd11xVG0OZkCJ2C8C9pcLTZqKPlh5D9fU8CJmokn4dGnK2/EgXCZ8F0SjtF/Vp6J/JHyL4dSroqoXLlRgWChSuQMsFy5cpGS1XC5ckBZSuXJAQVDL1K5Axjy8UB965ckhjMG7gVR9zVy5IZDlUX5LlyYhrUlIi5ckNgkXWPepcuVEoh32uKvDXLkgKxb1RvvNSuTGXgX5LQg38Fy5TIqHJl0j7SmB4LlyiJ1T4FYyoxcuTYI5ik3ZrlyALv+yPetQFy5NE9H//Z"/>
          <p:cNvSpPr>
            <a:spLocks noChangeAspect="1" noChangeArrowheads="1"/>
          </p:cNvSpPr>
          <p:nvPr/>
        </p:nvSpPr>
        <p:spPr bwMode="auto">
          <a:xfrm>
            <a:off x="3063875" y="1227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4" name="AutoShape 8" descr="data:image/jpeg;base64,/9j/4AAQSkZJRgABAQAAAQABAAD/2wCEAAkGBxQPDxQUDxQUFBQUFBQUFBQUFBQUFBQUFBQWFhQUFBQYHCggGBolHBQUITEhJSksLi4uFx8zODMsNygtLisBCgoKDgwMFA8PFCwcFBwsLCwsLCwsLCwsLCssLCwsLCwsLCwsLCwsLCwsLCssLCw3NzcsLCw3LDcsLCwsNyw3N//AABEIAKwBJQMBIgACEQEDEQH/xAAcAAACAgMBAQAAAAAAAAAAAAAAAQUGAgMHBAj/xABQEAACAQECAxELCAgHAQAAAAAAAQIDBBEGB9EFEhMVITFRU3JzkZKTobGy0hYXMzVBUlRicYHhFCIkMjRhwdMjJWNkg6Oz40JDRKLCw/CC/8QAFgEBAQEAAAAAAAAAAAAAAAAAAAEC/8QAHBEBAAIDAQEBAAAAAAAAAAAAAAEREjFBYSFR/9oADAMBAAIRAxEAPwC22q1RpRz1SUYR86UlGOrrar1DwPCGyrXtNDlqfaIHGpL9Wz3dLro4vTg20kr23ckle23rJLyskfWX0J3U2P0qz8tTymLwrsfpVn5WGU5JZcBrVOKbVOF/knN573qMXce2OLi1tfXs/KVPyxQ6a8LrEv8AVUOUizF4ZWH0qjxjnEcWtq8tSzr/AOqj/wCBn3s7RttDhqdkUOhPDaw+lUv9z/Ax7urB6TDi1OyUNYsq+3UeCpkH3sa+30eCeQUL08PLB6THiVewJ4f2D0hcnW7BRlixr+WvR4KmQzWK+r6RS4k3+IoXR4wrBt/8qv2DHviWDb3yNfsFPWK6p6TT5KXaMliun5bVDkZdsULb3xbBt8uRr9gO+NYNulyNbsFUWK2XpUeQf5g+9bL0pcg/zC16LT3xrBt0uRrdkO+NYNulyNbslYWK396/kf3BPFa/JalyH9wleiz98awbbLka3ZDvj2DbZ8jW7JV+9bL0pcg/zDLvWfvX8j+4K9Fm741g22XI1eyHfGsG2z5Gr2Ss96z96/kf3B96396/k/3BXosvfGsO2z5Gt2Rd8aw7bPkavZK2sVy9KfI/3BrFcvLanyK7Yr0WPvjWDbZcjW7I++LYNulyNbslZliuXktXDQv/AOwx71z9KXIf3BXos/fEsG3S5Gt2A74lg26XI1uwVZ4r36UuQf5gu9dL0pcg/wAwULV3w7Btz5Gv2A74Vg298jX7BVe9fL0pcg/zDF4r5eS1R5F/mChbO+BYNv8A5VfsDWH1g9I/l1uwVB4sJ+kx5F9sxeLGp5LTDkpdoUfFy7vLB6QuTrdgaw5sL/1MOLUX/EpEsWVXyWinxJr8TGWLKt6RS98ZihelhtYX/qYcE10xGsM7E/8AU0uF5Dns8XdVf59J+yMzCpi9qpalam3sNTS4dXoFHx0fuvsfpNLjo9mZ2b1ntEs7QrU6krm87GSbuWu7tjVRwnNfMetZJZ2tG6/6sk74y9j/AAeqWHFXK7NH+DUXPAUOzpgJAQVDGp4ulvlLrFMxaWCM6tSrJJumoqF/klPPXv23K73suWNTxdLfKfWKtiztCjTrXrXnDV/+WWOnF8R7bFCT1daPlb2fu+8j6dVS1mS1TUuj5IpcPlZUbfm+dzGSznnPinmRkB6FnPOfF+IfM858X4mhAFej5mzLgWUL4bMuBZTQMDffDZlwLKO+HrcCPOMDfnoetzBnoetzGgAN+eh63MGeh63MaAIN2eh63MGeh63MaQKN2eh63MGeh63MaQA3Z6HrcwZ6HrcxoADfnoetzCz0PW5jSIDdnoetzCz0PX4EaRBG5yh63AhZ6HrcCNImBuvhsy4FlC+GzLgWU0CA2vOvWk17VqczPDa4Si7pe1XazX3HoYrRq0nf/hkrvfroCPEwlJLymqVdeQCGw2syqWGrfrwSqRew4tX81695VMV7/WK3qp/xLbhNUbsdfepdBUMWXjKG91OhCdLDtkRDgIyKfjV8XS3yn1in4vPBVt3Hqlwxq+Lpb5T6xT8Xvg627j1WWOnFuLOyrlnKhoYhgMYkNAMYAAwAYUgAAAAGACGACAYAIAABCMhERiAxFCMWZCYGIhsTAR57a/0b9qPQee2+DftQEUzEyYiCNwi+x196n1WVDFp4yp7ip1S4YQL6JX3mp1GU7Fr4yp7ip1GJ0sO3wEEAIKfjU8Wz3yn10U7F74Ktu49UuONPxbPd0+uim4vH+jrbuPVZY6cW4tBVyz5AjIaMUZIqmhiQwhjEMimAAUAABADEADAQAMAABAAAJgwEEAgABCYxFGLEzJmLAxNFt8G/d0m80W3wb93SBFMxY2JgR+ED+iV95qdVlNxbP9Z0tzU6jLjhD9kr71U6rKbi3f6zpbmp1GTiw7hAAiBBT8aXi2pu6fXRS8Xvg627h1WXXGh4tqbql/UiUnF79StuodDLHV4uCLPHWXsXQVZFohrL2LoCM0NCFKSSvbuSV7fkSWuwMp1FFNyaSWu27kva2eBZv2a+7RqfDqcbWKxTU81q8r24Wem9RL79bU896+rrdM93LWXO3aG91n5572693NcVE1TmpJOLTT1mnemvuaMykUdEzMtUaeelOhV1lde7r7m0l/jjer7tdc0rhnblCzuEaijNyjfFSum4O+/UWrdqAWJAR+Ytsp1KVONOcJSjThnoxkm4/NS1UtbVNumlHOOaq03GNyclOLSb1lqeV7BBvtFojTi5VJKMVde5NJauotVmVKqpxUoNOLV6ad6a2Uyu4UW2nWsM5UpqaU6adz1nn1qNa6JPB37HR3uIEiADCgAAAAAABDEACGIBCGIAEwEVCExiYGLNFt8G/d0m9mi2+Dfu6SCJEAgI/N77JX3mp1GUzFt4zpbmp1GXPN5fRK+81OoymYtvGdLc1OoxOlh3CIxQGQVDGd4sq7qn/ViUjF79StuodEi74zfFlb20v6sCjYvX82t7afRIsdOLiiz09ZexdBV0Wen9VexdCA2EXhRUcbFWa8sVH3SkovmbJNHnzSsujUKlPz4NL7ndqPhuAi8B4JWNNf4pzb910ehFgKjgNblGM7PP5s4ybSeu/JOPtTXP9xbkWUg0VnDixw0HRc7+kz0IZ69/V+c7rr7uY34QZuToVadKzqM6kn86LTd19ygtRq5u/m+8WHH2Rb5DokQezBvMylRpU5043SqU6bk89J33pSeo3ctXYKlgnmV8qclUb0KndJxTuz05JqPMpf8AmXjMX7PQ3ql1Ilaxea1f+F/2F/R6cIczadmzPqxpJpOdOTvd7vc4LX2NQlsGn9Do7j8WebDNfQqntp/1Im/Bh/QqO5fWkTglBgAUDEAAAAACGIAExiAQhiYCEDEUBixiCEaLZ4N+7pNxot3g37ukgiWIbEwI/N5/RK+81OoymYtl+s6W5qdRlyze+yV95qdRlNxa+M6e5qdRidLDuEQFEZBUcZniyv7aX9aBRMXr8Ot7fXL7jJV+Zlf+G+CrA59i+fzq3sh0yLBxdUWal9WO5XQisFmofUjuY9CA2oyRgZICBzdwaVonolKWh1ddvVzsmtZu7Vi/vR4fkWaf1dFV2tns9DrZ3PluGiog8wcHFZ5aJVlolV3/ADtW6N+vdfqtvZZJZsZnq00ZU27r7mpa90k707vLkZ60MioPB7M202eaVarGVKMc7GCcndqq56sVrXPymeDeYkrI6uelGWiON2dv1M7nte/dE0O8FPDm5YHabPKnFqLk4u96qWdkpeT2GzMixuhQhTbUnBNXrUTvk3+J6hgMBDAAAAAQAAAAgGJgK8AZixiYCZiNiADEYmAjz27wb93Seg89u8G/aukIiQYCbAjsIPslfeqnVZT8WnjKnuKnUZcMIPslfeqnVZUMWfjKG4qdUTpYdtiAQAiKxjCX6ttG5j/Uic5xf/XrbmHSzpOHivzOtG46JI5rgA/0lVerHpeUsNcXZFlsr/Rw3MehFZLJZPBw3MegI3jRijIDJDRimO8DJGRgZIBjFeMBgIYDAQAMBAAwEF4AACABAAAYgwATMTIxYCBiYAJnnt3g37V0noPNb3+jftQRFMV47xXgR2EX2OvvU+gqWLHxlDe6nQWvCN/Q6+9y6Cq4sPGMd7qfgJ0sO1xAUQIivYbq/M+071LmOX4BP9NV3tdZHUsMvsFp3mp1WcgwVndWmtmn0SiWF4u1otl+pDhyFrzGrKVnp3eSOdftjqZCjpkhmXmnKg3d86L14vpT8jKza7JjvK5Uwvowd0oVL/uzj6ZIccMrP5tbiw7QVY7x3lfWF9m/acRZRvC+zbNR+yC/FkVYUxplcWGNn2KvEj2jNYYWb9pxF2gLDeMr6wus2zU4nxGsLrNs1OJ8SiwAQHddZtmfE+ILC6zbNTifEgsF4XkCsLbN50+Iw7rLN50+IwJ4CB7rbN50+IwWFtm86fEYLTwED3W2bzp8R5Q7rLN50+IxQnQILuts3nT4nxDuss2zPifEqJy8V5BPC2zbNTifEXdbZtmpxPiRU7eF5Bd1lm2Z8T4i7rLNsz4nxAnbxMgu62zbNTifEx7rbP8AtOIsoE6zFkG8LbP+04i7QnhbZ/2nEXaCJxkXhFUuofe5RS917/A8qwsoPUSqX+S+MVz54is080ZV5K9XRX1Y+3yvZZQqWaEo6/zl9+vwntpW6EvLc9h6nPrELeIJaSwi+x196l0FWxXeMVvU+mJ7c1qzVmqpN3ODTXk1Tx4rPGH8KfTATpqNO0RAUAMiCwu+w2neKvUZxHMa1qlWUpfVfzX9yfl4bjuOFMb7FaV+wq9SRwBFhY06HGV4qtVQi2//ADKNZ7bUp/UnJLYv1OB6htq5rVpa877vVjkKzinZSbbb12BX1mjU87mjkGs0qmyuKguKwIaIBZqVNlcVGWmtT1eAJUp4yIDTWp6vANZrVPV4PiCpTw7yB03qerwPKPTipsR4HlBingIHTipsQ4HlDTipsQ4HlBjKfvAgdOKmxDgeUenNTYhwPKCpToIgtOZ7EOB5Q05nsR4HlBSeQEFp1PYjwPKGnU/NjwPKCpTrEQenU/Njz5Racz2I8+UFJxsd5Bacz2I8DyhpzPYjwPKCk42Ig9OamxHgeUWnFTYjwPKCk7eIgtN6mxHgeUNN6nq8DygpOiZBPNap6vB8Raa1PV4PiDFOnrstsu1Ja2zsFW00qbK4BaZ1NlcVAxXm8TZS6ebVaKuU9TcxyClmzXf+Y/coroQMU3hLbVGm6afzpXXrYjffq+3WN+Kvxg95n1oFPlK93t3t67eq2XHFSvp8t4n16ZJaqodjiARERHhzZoOpZ60Iq9ypVIpbLcGkuFnDqmDFqi7pUZX+2D6Gd9kiCtlJXv2ifhEuNvB607TPmyi0htO01OC863oaMlTQyW3IJZi2hf5FX3Qk+hGGlFo2ityU8h2NU0ZKmhZbjWlNfaK3JTyBpXX2mryc8h2ZU0PQ0LLcX0trbTV5OeQHmdW2qryc8h2pU0PQ0Mi3E/kFXaqnJyyB8hq7XU4ksh2zOIehoZFuI/I6m11OJLIL5JU8yfElkO4KmhqmhkOHfJZ+ZPiSyB8mn5k+LLIdy0NAqaGRbhnyafmT4ssgaBPzJcV5DuehoNDQyLcM+Tz8yfFeQNAn5kuK8h3PQ0GhoWOGfJ5+ZLiyyB8nn5k+LLIdzziFoaGRbh3yafmT4ssgfJanmT4ksh3LQ0LQ0Mi3D/kdTa58SWQasNTa6nElkO36Gg0NDIcR+QVdqqcnPIGl1baqvJzyHbXTQnTQyHFNLa201eTnkHpVX2mtyc8h2rQ0LQ0Mi3F9Ka+0VuSnkBZj2jaK3JTyHaNDQtDQyLcbWYVp2irxGZrB+07RU4DsOhoWhoZFuQrBy1bTP/blLhi0zDr0LXKpWpuEHRlFNuP1nODuuTv1ovgLfGmiUscbhZb2xAaQBl//2Q=="/>
          <p:cNvSpPr>
            <a:spLocks noChangeAspect="1" noChangeArrowheads="1"/>
          </p:cNvSpPr>
          <p:nvPr/>
        </p:nvSpPr>
        <p:spPr bwMode="auto">
          <a:xfrm>
            <a:off x="3216275" y="1379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5" name="AutoShape 10" descr="data:image/jpeg;base64,/9j/4AAQSkZJRgABAQAAAQABAAD/2wCEAAkGBxQSEhUUEhQVFBQUFRQVFBQUFRQVFBQUFBQWFhQUFBUYHCggGBolHBQUITEhJSkrLi4uFx8zODMsNygtLiwBCgoKDg0OFw8QFywkHBwsLCwsLCwsLCwsLCwsLCwsLCwsLCwsLCwsLCwsLCwsLCwsLCwsLCwsLCwrLCw3LCwsLP/AABEIAMIBAwMBIgACEQEDEQH/xAAcAAABBQEBAQAAAAAAAAAAAAAEAAIDBQYBBwj/xAA/EAABAwIEAwUGAwUHBQAAAAABAAIDBBEFEiExQVFhBhMicZEHMoGhscEjQtEkM1Lh8BQVYnKisvE0Q2OCkv/EABcBAQEBAQAAAAAAAAAAAAAAAAABAgP/xAAdEQEBAQADAQADAAAAAAAAAAAAEQECITESQVFh/9oADAMBAAIRAxEAPwD19oT3OsLlJqrMQqbnK1Q3YZLIZHdFa0sVgg8Pp1NXynSNu7tzyC1vTHHL2b+9ff8AI33ep4u+yNKZBHlAAUGI1jYo3PcbBoJUbY32pdpRTwd20+N+nwXjWAUneyF7uen3Km7WYy6tqzqbF1h0aOKse9bDGA3TS3n5qZ+xf0uItB7oaDSx5owOXmdTVuc64JVnhvad7LCTxDnxVweiUdfJEbscR03HodEx0pc4ucbkkknmTqSqigxiKX3XC/I6FWIcrkRMCnBMDk4FVKeu3TLroKkap4coquBkrSyRoc0jY8OoPA9Qu3UVXJZjjyafoo1Xl1THle5oOjXEA8wCbH0U+HHxj4/RR4yQ2QX0zsa4bcdPso6KoAeL7XTWWpqj+PJ1y6+cbCoJSi2NZI2WcEkZ442gCxc7uhcm+zRlPndByDksc87rpw5ZIzkv/Uv+H+0I+j9/Tmq+R37RJ5j/AGhWdCBn12BuT0W+Llza2vndHUuew5XNex7TvZ2VrgdeqUuMmWGSKcl5JEkUlgXiQaEPdu5paXDW9rN4BVn94CZ7jsTbTyAH2TZAl/Ige3RC90wG4bY9NPQI0oSdGsPgAa7M67gb+fW/qrRj7jwnMOX5gqOeW0ZPItPrcfcJmH1LnOAZfMeSZpuYuJdVXzi2qvaikcwAShpdYHwHUX+vwQMtGHDwu+BWowzctK0OPmePA7LiJxOMMkLTuA2+2+QFJPlX0hiFVlFhugqKEuNyoW3kdfgrqkisFM6Y3vT3PEbblQ0MWpe7cqJ5719vyt+ZVgOSjo6vKvbH2jyMEDDbN71uS9GxmvbDGXONgAV819scTdV1JI1udPK+iSoi7ORjxSHU7AcVdT4HNKMxLWg7AnWyI7M4KIhnfqbbcArl8lzdFxh6zB5Yxq245t1FlWEL0rMgK3B4ZdS2x/iboUqxhWkjUEhW1B2lmj0Jzjrv6qer7NSN/dkPHXRyo6uFzTZ7S07ai3/KI3VB2qhfo7wHrt6q8gqmuF2kEdCvIlLBVvYbtcW+RQevZ13MvOqPtXMz3rPHXf1V1S9sWH32Ob5ahKRrA5VvaKfLTv66eqip8fgftIB56IDtNVh8bWtuQXWuNiQL2HqnoxfaQ5nwjQkRN87H/gqCmaAuVrs03+WNjf8ASCfqVyMoNvhzbUbes7j/APMYH3VpglH3rXMcI3MLh/3Io543W9+MPcM7ebb2NtLHVVVIf2SAc3Su+bR9lF5/qmpiXtD2fNPLllaLkZmSN/OzWzvtY6iyqZICG2ZrzvoUbLb8u1uVr69P60UQKmtZgWkhLTcg3P1+6smTHjr9V2kncxwcxxY4HRzSQQehGyLppWEFj2tAe9jnSZbyNDTdwZyuL7bmylWAy9DTFF4nI1spYG2tbML5g151ewHk0nJ1y34qFsLXe6T9fktJAbmBzXNOxaf9PiH+1WWAOaNrDyUTMOOpuLBr3HnYMJ+yqMNqi0ha49Mc+2/r32yPIB4G+xsbgHpqUztFRsc4Sxx92x+wbmGU+9lIO3hc23AjUW2A8kneU55ts77fcoGPF5DGInPJja7M1pNw11iLjludOpWtZ4+KPE8Hklle8PaA43AINxoAkrskJLFae2UFPZTV89gGt3PyCkc8MbcoOhYXEvdx28uCm6vHINpYsoUznWFyk1Zbt9j4poHWPiIsFN1XnntW7WF7jDGfCNDbisj2Xo7nORqTe6q5HOqJddbm5W0wynDG3TOkHzS2ACJwGg/tEzY72BuSeg3sqxz7lGYe+WIiZjXWbrmsctuNzyRpd1kFGXOij7xr2ktDtw5w4Knr6CSEgSNLSRceSsRisEk0T3R927ODI4HQ9fVXtVXRv7+aYtljbZkTNOIH3KDEZk2VjXizwHDkRdaXGmMipIwGBr5nd5bctbwF/RZnMgqazs5C/Vl4z01b6Kjrez8zNgHjm3X5LY3XQUpHnDmkGxFjyOhXQvQKimZIPGxrvMa+qqKvs0x2sbiw8jq39VakZmMrTYs/9mjP/k+rR+iq5sCmZs3OObTf5KwxMkUrbixD26EW/KeauGs3UvBllI2LiB5DQfJcjNlBE8kHqST6qww+AE3Put+ZWRqqaX8CFvJrr/8As66tKDs7LPEZYzFlDspDpWMcDwuHWAvw1WRGI2d0V5hWMOidmjIIcMr2OGZkjTux7eISjuKYfJA4NlaGlwzCzmOBF7aFpIVeXI/FnQlwdAHMDhd0bte7dfVrXfmbxF9earXJq4lY9TxSWt0I1Hmgw5TB39fBZbUz665Otzc3N7m99b/FWGF55XBsbSXHTTQfEnQfFUzKVomff+N3T8xK12Cvy24LpmOW7E8gdG2Rri1zgyQeEnfUEajX4LF0Lr2PRbTEZcs93AOFw4tNxmBsS0ka2PQqXGOz8XcxVLQWCZzg1jy3vPB7zwRYSMvpmIB+qv8ABWxYl3cWUbnfyQZJCfHRHOLkFtxtvbyWlkwXNGDkOW9g6xte2wdzV43TrGbbUFdRkuBvBIuNOY1+KSfOlx7bUvMr8o90b/orONlhZC4fT5R1KNXNUVTOGNLjwC+fPaN2hNROWg+FpsF6P7T+0ggiLGnxO0XidDTmZ+Y7A3J6qZ2Lfs/h9vEdytFI6wsg4PA1P7y+qu6YfdbHCu2EbKbuZI8xsRoBYjqsVmXbqKme8Em2gvoOQSD1FddBQG1te+XLndmygNHQIbOo7pXQSZ07Mobrt0Et0rqK6WZQTBybNZ4yuAcDwIuFGHJZkqq2fs/CfdBZ/lOnoVU4lTuhs0bcHDY/zWnzKqx2xbqbW19OCuabigY1ERuI2KHDwnCZaZWcVVzUma/8lWxyKdpUUVdPD1C2Q8dUXTxB5A1F+XVRWfqnWmd5g+rQrvCajbzVJjVhUyAbAho8m6fZE0D/AOv5Lfmsa0ePHVjubLacxf8Akj8XxdlWGvc4wyRRtjbDlvCWsFgIXNF2Hc5Xaa+9sFWYm7NCw/wuIPxH8iqcPVM8WrJEbTYlLHbJI4Brg8Nvdoe3Z2U6X13VNDKiQ9QWDsSzayZ3v4udI4k20F78hYfBJVpKSl0fRrUHi1aIo3OJtYFGLzD2sY8WM7tp1KzqvNO2WLuqqhxvcXsEbhUHdxhvE6kqjwiDO+54K4xCrDBYbq+CPFcQtoCgafGHN31CrppC4qMhINZSYox/GxRoddYXZGU2KPZxuEg2F0gVTUuONPvaFWcU7XbG6gnulmTbpXUD7rt0xJA8OXHFMukinXSumrhUU8uVLj+oItfQ+qt7qlxg+90abK8fTfGThkJ2v9lYRtPE6oSmAAHzRcRW2WlwZjWwvOUFxc0ZjqQ2xNhfbgpZIGv1Nr3t4dD522IUGEn8J3m36FShyIHlpy3bxDmN/iEVhWrx5hSPge1ocWODXe64tIa7yOxShmykGwNue/qpFrLYyf2mT/MfqpaM6hFYhhBe8vY4eIklrtPQpsMBjF3Cx4f8q7qD56jw5CdD9UK5ttFyCO5uVYuYHDUeRTNWK9jkTHImS0jhtqOn6KJpVBmdJDZv60SUH0yvGvbJhrmvbJY5TpfgCvZQUJjGEx1UZjlaCCOKg+ZMPqAwHmmTuLjqtt2m9lk8Li6nPeM3DT7wHK/FYerhlhOWRjmkfxAhURlNe1dbODun3BQDlqYQizCmGJAPZPinc3YkJxauBl0FjTY25vvaq0p8YY7jYrMlibZSDbMlB2IKfdYuKZzdiQjoMXeN9VINLdK6qYcaafeFkZFWsds5ZiirpXTA++xSJQdJVHijhZ9+R+iunFUGKu/DeVeJqjZsFMwoeNTtcto0eDv/AAn+bVY4NQuqZ2Qx7vcBfkOJPkFU4Sfwn+YReGYnJTyCSFxY9t7EWO++6GPog0sTIRDLG3umsDdbFmUDjfZeS9ouxU8X4sUbnwvu4NaC58YJu1rhudLarRdle3JrQKWpAEkhy5xZrXs3cCODiBbTmtvi1caWCSU2cyNhOps7QaDqmfofPZ0uCLEaEH53SumT1Je5z3G5c4ud5uNz8ymh6Bwa3lby0Wore0ccgjtE1joY3CMaWMjwG7AWDRq7zAWWJXCVBoavDrgGEtcWtaMozZpPHkMoO1i/NYaeFt0BV0IblEoDXuBNuIbewcSOBsSOiDp8RMQcCMzHghzQcp1aW3DrGxAc4fEoyu7QMfE4NuM7Q3usvhYWvuHZvzEMaxjeQv8AG4B/7rHAn+vgkgG1Z5n1SSj6KjnU7J1QR1iKjqgsQXWe6q8UwOCcWexpv0CkZUKZsyXR5vjvsmhfcwksPTb0WBxf2f1lPctb3jRxG/ovoprwk5gKUfKUjpIzaRrm9HAhOjrgvpbEuzkEwIfG036BYbG/ZHC+5hJjPTb0V+h5OCDxT3w22V5i/s5rIPdaJAOI0PosxO2aJ1pGOYf8QI+atExbzTHMTRW81N3zTsqISErIgMvsmd2giTrrpYuWQSsqHDYlEx4m8cboKyVlFaHC6gzOynRVuOx2bL0IHzRHZx34oUXaY2Eo5yNVzxGejU7FFEETDESQBxQW+Gfu3/BIqQ5Y25b77+ahKYHtkIIINiDcEbgjiFd1na6rlg7iSUvjNtwMxym4BduRsqAFcuqJg9OzqAPTrqCcPSL1DmXcyDlULtI6IWhgcdyiiUPSzWJHVEXDKWG3izk8bEAelklAJUlWY9Iir0ZDiCyUdUio6pR0bGHEOqNir1io6rqi4qw81EbWOsCJZUrGxV6MhxBSDWsnUgeFnIsR6o2GvHNSItnNBVbiGAwTCz42n4BTR1Q5qcTKRa87xv2TU8lzFeM9NvRYTGPZhVwXMZEjfQr6DD7pOaCrdK+U6mkngNpWPZ5g29UyCvsdRdfUFdhEUos9jT5hY3GvZdSy3LB3bjxborR4wyoaeiksOa0+L+yupiuYnB45HdZKtwqogP4sT29bXCokLV3KgW1hRDKsKi2wPSVqb2tsHPHEuabKLDaloeDe1ihu09W2Sa7Tcc0Pyr4mq2pmiIZjuUNQNAGY/BPN3m5UCdd7rnZGxP0sdQoo2WUiKeYb+6fhxULhbdTBPz8xcK0gW66CiHQA7G3QqF9O4cPiEqOJZkzMlw6oH5kBMbP80WChqsbFAUyfRJCMJtwSRI2QBCla8q5fRAqB+HqqEjmRMdQo3UZCb3RCkBzJ0RHUKqFwpGSJFXLKhFQ1hComTKeOoUI0cNej4cRWVZMiGSoka+KuCMZU34rGx1RRsFckSNYyVSXCzsNd1R0NbdIizcy6Dq8OZILPaCOoT2VQKnbKkKxOMezekmucmQ826LEYt7JZWawPzDk5e3hIsRa+ZcR7K1cPvQu04tFws/NGQdQQeosV9bOpwdwCqXFuyVNUAiSJp62F1VuPmunmt5KxhmaeK9Gxn2QNNzTyFv8AhOoWHxXsLW05N484HFuvySFQjonZVUPe6M2ddp5EEfVTQ4lz1QWQC6SoYqxp6KdpB2UHWqRrkwBdARUhsdwCozTNPMJy6CggdRcnBRYnh7o42udazz4fgj2qfti60UDf8BPzCuJrKApLl1xEe4SUqgdCQtBJTod9MjSlLeiaYAVavpVC6lQisdRBRPoVZuhITdRuqkVDqYhNLSFcmyaYAUFS1xUrJka+jULqNSLXY6hERzoIwFLKQpFq2ZOioqjVULJCFOypQmNHHVo2Kr6rMxVSKiqkrPy08dUiWzrNxVSMhqlWd4r4SKS6qYqlEsnRBuVRvgB31TWSqVr1qimxPsxTzC0kTT8FicY9kkD7mFzozy3HovUg5dsr0PnfFvZjWQ3LAJRwtofRZaqpZ4DaSN7PMG36L6xEQQtVhUcgIexrvMAp84tfLkGKlu9naIuHEmnfRe1Yz7LqObUM7tx4s0WHxf2OzMuYJA8cnaH1Cnzp9YzMcoOxUtlXYj2WraY+OF9h+ZozD5IGPEXtNj6HdZjVaBg1XO3cnjhbyjCr6fGG38QtZCY3iwqJg4CzWgNF+QVzzU30OISUkUJOWySivo10aiMSOLU0sUaV7oFG6nVkY0wxoKp1OoX0yuTEozCqKN9KoXUxV86BROp0RRlhCQfzCtn0yhdTIQBYFcMAKJdSqIwkIkDvpFGaYo0EjddEiorjCUmgqzsCl3ASLQTJiERFWJ7qZRuplIUbDWo2GsVJ3RCcLhQaaKqRcc6y0VSQi4KxVI07ZFK16ooa5GRVYSpFo16eHINkwUzHK1IJDktFA1yeHK0h74Gu3APQqixfsVR1P7yFl/4gLH1Cu86eJFqo8nxr2KxuuaeVzDyd4h+qwmMey+vp7kMErRxYdfQr6V7xOJBUmLXyK/D6hpymGUEbjI79F1fWbqZh1LW+gST5wqtASLV1qkAWG0OVNyIjKm5VBBkTSxEZVwtQDGNNMaKLFzIgDMSjdAj8iaWIqtdTqJ1MrQsTTEgqHUygfSq7MSjdCqiidS8k3I4K8dTqJ9OgqRKRuE9swRr6ZQPpFakMBBXTGCmGmI2TfEEEhhS7lMEx4hStnCJSDCFLHIQkHBPACRamiqijYaxV4CdlUguI6tENnCogniYhBfCQJ2ZUbaxEx1iItMyaXoNtWnf2gK1II71JCGZJX6Ic1ShJJZbOTSkkoEkkkg4uJJKDiaUkkU0rhXUkDCuFJJUNKjckkiGOCicF1JUQPCieEkkEDwoHBdSQMYURGUklWdTtKlakkqYc1PSSUVDKuXSSQSNKkaUklA4lJJJB/9k="/>
          <p:cNvSpPr>
            <a:spLocks noChangeAspect="1" noChangeArrowheads="1"/>
          </p:cNvSpPr>
          <p:nvPr/>
        </p:nvSpPr>
        <p:spPr bwMode="auto">
          <a:xfrm>
            <a:off x="3368675" y="1531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" name="AutoShape 2" descr="data:image/jpeg;base64,/9j/4AAQSkZJRgABAQAAAQABAAD/2wCEAAkGBxITEhQUExQUFhUVFxkXGRgYFxcYGRoeGBUYFx0aGBwYHSggHB0nHRgZITEiJSksLi4uGB8zODMsNygtLisBCgoKDg0OGxAQGiwmHyQsLCwsLywsLCwsLCwsLCwsLDQsLCwuLCwvLCwsLCwsLCwsLywsLCwsLCwsLCwtLCwsLP/AABEIAN4A4wMBIgACEQEDEQH/xAAcAAACAgMBAQAAAAAAAAAAAAAGBwAFAgQIAwH/xABKEAACAQIDBAgDBAYGCAcBAAABAgMAEQQSIQUGMUEHEyJRYXGBkTJSoRRCscEjYnKCktEzQ6Ky4fAVU2OzwtLT8QgXJDRUc5MW/8QAGgEAAgMBAQAAAAAAAAAAAAAAAAECAwQFBv/EAC8RAAICAQMCAwcDBQAAAAAAAAABAhEDBBIhMUEFE1EiMmFxgaGxI5HBFHLh8PH/2gAMAwEAAhEDEQA/AHjUqUO7573QbPizP2pWv1cQOrEcyfuqObfidKACFmAFzoKqZt6MCpIbFYcEcR1qX9r1z/vLvfi8c36Z7JfSJdEHp94+JuaHZLE+XjSsdHUGB3qwMrZI8TCzchnAJ8gePpVzXJCyUWbr7/YvBMBnMsI4xObi36jHVD3W08KLCjoupWpsjaMeIhjmiN0kUML6HXkfEHQ+VbdMR5zzKilnIVVFySbADxoQ2p0gRIbQoZP1mOVfTQk/StfauGl2hMbNlw0bWUng5GhYD72twCdBbTnVps7dfDRWOTOw5vr7DgPaqJSnL3eEdHHj0+JXm5fou3zYMSdIOJJ0EKjusx/4q2sH0hSD+kjjbxUlT9bijKbCxupVkUhhYgga0A7z7p9SDLDcxDVl4lPEHmv1HjVUlkjymbMGTRZnslj2vtz/ACHexN4IMSP0Zsw4o2jDx8R4irWkbBimidJIyQykEH8j4HmPGnRsvGCaGOUaB1DW7r8R6HSrcOXfw+pi1+jWBqUfdf2NqpUoZ343jOEiAjI62S+W+uUDi1uZ5AfyrTCLk6RzpSUVbLvaO04YBeWRUHK51PkOJ9KEsf0lYdCAkbtfQFiqA+XEmlrip3lYvI7sx4szEmtObCoxBYXK8L61vjo0lzyzHLUtvgbGF6RYif0kLr4qQ342op2ZtaHEC8ThrcRwYeYOopDCXvrawmOeNg6MVYahhof8RTyaOLXs8CjqZLqPypQ/ubvB9riJawkjsHtwN+DDuvY+xogrnyi4umbYyUlaJUqUP7670R7Pw5lazSN2Y476u3/KOJP5kVEYQE1pTbXwyGzzwqe5pEH4muZNsbx4rEsWnmke5vlzEIPBUBygelVV6AOuMPiUkF0dXHerBh9K9a5JwWNkiYPE7xsPvIxU+4pwdHHSW0rphsYQXfsxzaDMeSyAaXPAMOJ08aAGtUqVKAJXO3THimbakov/AEaRoPAZA9vdzXRNc5dMiKu1J7HisZPgeqUW9gD60DQNQ4KZlDBLK3As6JfldQ7AkeIrXxMTRnLIrIbXswIuO8d48RRadmCYyF4xYSFEa9uyr5Atl7QCrltfTyqqxkC9XLAEdRGjzJnDCxR1BZLk9hxnU2NiQp4ikMoutWs1lvWnWaGgQ9ugra5fDzYZuMLh1/Zkvp6MrH96mTjb9W9uOVredjSQ6CcVbHSp88BP8Dp/zGnRtraEcEEkshsqqfUnQAd5J0o7DSbkkitwpCKqqLKoAA7gBatpMUvM0L7RZ2RHQm4FyAeIIvoOZFUabWlN8jnTjfla17hvI8+fKqN1Gryt3NjH+0CsHnFAcG3JjYK6s1+AF76jQ2Gml+Gut9aJMFK5UdZbNrw0sL6etqN1kJYnHkXu28MIcRJGPhDXXyYBgPS9vSmP0dYsPhAvON2X0PbH963pQBvubYo+KKfoR+VEvRPDLaZyLRNlAJ5spPDwAOp8qqxcZKR2NYt+jUm+eH9RhUkukDHs+PmzcEsijuAUH6kk07aRnSOLY/EeaH3jWuvpPf8AoeX1HulOs16meq7B4Fpsxu2RSVCq2QlrKbsxU2W7AeorygwzsivF1mpbSR1ZSF00OUEMW7IGvMkjS+mWtgpbaILRTcdxZmQV8Sbl61VQ4rMAa2YX1H+eVad6a4MzhXUYfRdj8uKMZ4SoQPNe1+F6bFIXdFn+24bJckyrw7r9o+WW9Pqubq1U7Nmnfs0SuculXbX2naMtmukB6lRyBT4yP38w/dFdE4mUKjMSFCgm7GwFhxJ7q49admJZjdmJZj3ljcn3JrKXnuzVhesL18LUDMy1e+GxDKwZTqpDDzBuDWmWraweFdwxUEqoJY8hb89R70gOucJNnRHtbMoa3dcA1KygWyqO4D8K+UxA5v8A73Js7D59GmkusSd5tqzfqrcE+YHOuZtp4qWaR5ZHLvIxZmY6kn8ByA4AAAU2um/YOKedMSiNJAsQQ5QW6shmJLAagEEdrh2dbaXUfHhSGbuD2quhdnikCGMuE6xXGXICRmDK4FtRe5UHQ3v54zaoyGNGkcsArSSaHIGziONczZVzAE3Yk2GgGh1ClfDHQB4B629nYV5pEijUs8jKigcyxsPIa8eVeYW1OToZ3IdXGOxClbAiBGFj2hYykHUaXC9+YnuNABN0bdHw2feaVg+Jdcpt8EYJBKrzJJAux7tANb1HSdtEyzCAHsRWJHe7C9z5KQPU00qU3SHs148U0ljklsytyuFAK+el/I1TqLUODp+EKD1Htejr5/8ADV2Ht0oojm4DRW4i3c3868dqYVtGgsykknLa+tu7iL34VTZqiuRw+lZFkdUzuZdBBy3xdfgMdjwdX2joSBcA6cBw1sNb8qs5dqxxi7MB58fQcTQX9mkHxsy8zc6DzJNva9Z43BxJGHWS7E/DxuO8HTTx4Va3JK6OXHBgll2PJbfov5NnGMuOxsCorZWKoxOl1DEkju7N/anFhoFjVURQqqLADQACgro83eZP/UyizMLRqeIB4se6/AeF++jmrsEWlb7mXxLLBzWLG/Zjx9TU2vtGPDwyzymyRIXbyUXsO8ngB41y9j96ZcVPLNOe1K1wOSjgEHgBYX5+tOXp4xTps5EX4ZcQiP8AshJJAP4kX2rn9lrVCbg7RzJRUlTCLZW1erYgtlViCe64HAm+gbs3JvYA6cxtYPbTJFeSWNjmuAGJZh8VrHhZh3a5jci1yJC44V9BPIanThqaJ7JO+hKMpRVFlh5ABavc48LYn/GvuB3cxMlhomv3r3HmEBK/vWrLbO6s+HeFbpK05yxhCSS1wtiCBzYCr/6naqiijyrdsc3Qrg0bB/aigEkruobiciNlsO7tA3t4d1Hm0sfHBE80rBY41LMTyA/E8gOZNam6+yBhMJBhxr1UYUnvbizerEn1qu6Q9gyY3AyQxECS6uoJsGKMGyk8r20Pfas0pOTtlqSSpCO3/wB959osVuY8OD2IgeNuDS2+JuduA5d5C4MQ0bXsDfQhhdWHcRVjjsJJE7Ryo0ci8UYWYf4ePA1qtHSJGGLxiN8MaprfQn27hXgJa9TAK+DDjxoA+BqMNz8M6wM8qSDDySDt20cADMEvxtYa8L+Rq46Kej04qVMTOhGGjOZQ39cwOgAPGMHieBtbXWz6nwUb5M6K3VsHS4+FgCAR5Amk1aHF07PdWuARwOtSvtSmRJVFtjc/AYq5mw0TMeLgZH/jSzfWr2pQAvMX0O7Ob4DiI/2ZA3+9Vq0v/JLB/wDycXbzg/6VNCvGbFxr8TovmwH40ACuwejTZ2FYOIjK68GmbPbxC2CX8ct6MKxjkDC6kEd4NxWVAErxxeFSRSkiq6niGFxXtUoGnXKA3aHR3hnN43ki8L519m1+tU8vRtMD2Z4z5qyn6E0yqlVPDB9jZDxHUxVbv35/IuxuFimIL4lBbgQpLDyOh+tXuxtycPCwd800nG78Ae8L/O9EMmLjU2Z0B8WA/E1nFKrC6kEd4II+lNY4lctXlapOvkkvwZ1KlSrDMaO2tkQ4qF4J0DxuNRqDobggjUEHUEUott9CUoJOExCMOSTAqR++gIP8Ip11KAObMX0W7VThhw/iksR/vMD9Ky2HujtXDTrKMA7lb6MUtqLXBDaHxrpGpSoBJjYG2ZzZcFHAP9rMpUX/AFYzqPAqfKjHcvo8GGlGKxUv2jFAWU2tHELW/RjvsSL2AFzYDW53UooCVKlSmBW7b2DhsWuTEQpIBwuO0v7LCzL6EUB7U6GMK5Jgnmi/Va0qjyvZvdjTOqUAJU9CM9//AHkVu/qmv7Z/zog3f6HcJCwfEO2JI+6Rkj9VBJbyLWPMUyqlAGMaBQAAAALADQADgAKyqVKAJUqVKAJQrvnvmmCtGq9ZO4uqcgCbAtbXU8ANTblxopZgASeA1oO3cwKM741wGmxBzqx+5GdI1Xu7GW550XQ0rBpcFtvHm8shw8R5app4IvaP7x9a29sbgP8AZgsEitKpzEuoUvxuA2tjrz7uPOj8NX29G5oHFCBw20sVhJCoaSGRTqLkcPmXgR9DTM3N6Q1xDrDiAqSNorjRGPIEH4WPsfDQVZ737sxY2KxAWVR+jk5g/K3ep7uXEUjWVkcq11dGykcwVNvcH8KadhR07UrW2ZiOshie988aNf8AaUH8695HCgsdAASfIa0hFPvLvFHhEu1ixBIW4AsPvMTwFKbeHpMkkuAxI+WPsJ6k9o/UUIb571SY7EPISRHeyLyCjhfvPP1qgJpEuheRbyyiYyHVDp1fAefnRdsLeAt2oXKsOIHZYex1H0paV6YfEtGwZDZhwP8AnlRQKR0Zu1vjnIjnsCdFfhc9zDgPPhRlSF2ZjxNErjQniPHgRTo3bxRkwsLk3JQAnvK9kk+1JMckuqLKpUqk3v3kjwGHMzi5JCot7ZmIJt4AAEk9wqRAu6wmlVAWZgqjiSQAPMmkLtfpSxUqkZsmt/0ZKEC1stwb25660Otvi73DlmH6zFvxpis6djcMAQQQdQQbg+INZVz1s7fyWNFWOR0ynQ5mItawXIxKWHgtM7o/34GNLQyZetVcwI0Di4B05EXHvypDDepUqUASgjf/AKQosB+iRRLiCL5b9lAeBe2tzxCjUjmNL7vSTvM2AwbSR2612Ecd9QGYEliOdlVjbmQK5vxGPZ3Z3ZndzdmY3Yk8yaQwm2lv9tKdrviJEW/wxWiAHMDL2vcmq7HbdfPeGTEqLfflYtfmbg1TGa9fGNKubJKXFBxsDpOx2HIDP16aXWXU252f4gfO48Kd26u8sGPhEsJ4aOh+JG7j+R51ywGpgdCW0Wj2j1d+zPGykeKAyA+gVh+8aZE6AqVKlMR4Y63Vvfhkb8DQfsHHj7FBIeAhQn91AD+FEm8e0VggdiLkjKq95I/DmfKgvd+MDBJCWuVQoT3HX+dPY2r7AppOu5hj96pksTZATYAIXI4fEbi58hyPdV3szb+c5HAD62Ivla3G19QRzH8jS62nMbsCH6xZQSnkb5gALkHgG/Wty1sdlzBpwqszG6Ob37AFyc2uhINreHle6WJV0KFkd9RjnFUkN9wBj8Rbm4PvGrH6mm/HJSn3t2fJNtWSKJczSGPKOA7UaLcnkLg61mgnZpkxqdFe1OuwCKfihYxny+Jf7LAelEO3oi2GxCrxaGQDzKECq7crdlcBh+qDZ3Y55G5FrAdkclFrCtHpH3xi2fh9e1LLdY0B14WZz3Kt/UkDnpIic0YWIu6IOLEAetNDA7p4RFCOmaTKGOYMTZge1fMBbTgPmAvSrjxeWQOv3WDD0N6akO0o8ZHGwcBVWxGmbMQfiLaZQALqOJ8LGq5F0HS4BnezdlYY+vgN476jUgC9gwJA0voQdR4ixoQz0zN+tuL9k6o2zsuQZSCvxKbpcXC2Ud2ptrY0rc1OAsnZhpuTJ2JB3MD7j/Cnj0cYzPhmTnG5FvBu0PqWpA7pYoIst+9Txt83Gnv0bbHeKEzuw/8AUKjKo4BbEqT4kNfwFNdSL90MqSf/AIhsYwlwcd+zkle3eS0aj2APuadlIv8A8RD3mwneFmH1hP5mpEADiwkBhBYgHKVZrt2XkMbRkjhYBiDyt41rz4eMA2iFxiOquGc6BQxPxW7/AEr2k2pEUYKwDZSATmGtoBe5U2+BvbxrI4tOyVI4C+n6i2tblcNfnc3oEUDOVJB0Iox6Jsaw2lFYn4Xv5afnahPa8wL6akcTr3CwH1PrRT0RJfH35LC5/tpTA6W2fiMw8RW3QzsDHZpsi6rlNz40SswAJOgGpND4GAHTXs/rcChvYRzKxNr2BR14XF9WA9aSOA2KrG7NnU58ojNi2Vb6llOXUqLEX7V+AvTW6TNvSYqJ4IbiPQ35uUYMPIXAt70qNj40F7Sg3TM2hyO1gDa66lwwuNDxNzoazrLGd7X0NktNPElvXU8psBE0Zkh6xSp1RiHuALsyMqg2XS+YWGYa8qrOsogwOL0jbrewraggFVKj79iMwPHv42vYitfD47Cj40Q6aBIgCT1bixLAffyG4tpfwqaZS49CpQ60VdGk+XaeEP8AtLfxIyf8VCUR1o76Kd2cRicZFiEW0EEod5DoCVN8ifM1+NuHPkDMqOjalSpTEBe+M2aYIeCKLebak/h7UPr2Tdbg+FMDbOxUnsSSrgWDDX0I5ihjF7r4hfhCyD9VgD7Nb8TW/DlhsUWY8mOe60UGMijl/pUVvG1j717YFIohaNAo8P8AtXvLsqdeMMvojN9VBry/0fIRbqZCb3vkk9iMvD/vUsmzbxz9RQ33zx9DdTGuQcg4cbDMR/nyrY3X2eJMUJTqUGYsfKyj639K89mbvYk8mQHmxC28Mosfpfxo02Vs5IEyrrzJ5k/y8Kzb1GLVK36F21yknbo3a5l6VMe8208TnvaNuqQfKqDl5ks371dNUvOkLoyXHSfaIHWKcgB8wJSSwsC1tVYCwza6AC3Os5ec7PAK+RdYhujEHwJH4UabR6NtqwmxwrSD5omVwfIA5/dRVDNsTFISHw2IW3zQyj8VpDTroVDrIx1JZj4kk1v4fd3FOCVhkIHGy6+x1+lFmwXjjhCjBYtp7nMyQs+bXQaENltbs8POiPZW7G1cTpHF9jjP9ZMbPY/JEmoP7WuujClyN/EXm6e7z43Ex4aO/bILn5UBGZz5A6eJA511hBEEVVUWVQFA7gBYCqDcvc7D7OiKRAs7W6yVrZntwGnBRyUfU3JIqkRFv0ob54jDSDDYcdWzIHMpAJsSRaMHQcNT46W40mdqCScgyySORexZmYjMbm2a/EgV1HtLZcGIXLPDHKo4CRFcDxGYGxocxnRtsyTXqCh/2csqD+FXy/SmI5rk2KeTfSvE7Db5h7f410ZJ0T4A8GxC+UgP95TWH/lJgf8AW4r+OP8A6dAHO42I3zD2/wAau92pJcJIXjylnATtLm56AC+pvTxi6KNnj4uvbzlt/cCmiHY+6eBwpDQ4eNXAsHIzyfxvdvrQB57n4KRcNE862nZbsLZQtySBlHA2sDz41N9WcYY5b2LAPb5dfpe1X1fGUEEEXB0IPCq8kd8XG+pbhyeXkU6unYnGF6pNq7t4eY3ZSrfMhsfXkfUU1Np7mIxLQvkPysLr6HiPrQ7i92MUn9VnHejBh7GzfSuO9PnxO19j1EddpdRGpNfJixxe5kh4Ykle5wfr2rH2rXj3HkP9clhzCMfzAph4jZUxXKYJb3vcxyexGWxFbext2MUT2UdAeJYCMD0sCfY1qhPJt953/ac3LDDv4gq9XP8AyBmxOj9XkVcxkYnyXzIHLnT92VgEghjhQWWNQo5cK0939gx4ZdO05Fi1uXcvcKt604Mc0rm7f4MOszY5vbijUV9yVKlStBjJUqVi72oAyqUO7R3uwsVwZVYj7sYLnyuNB6kUIT9IkhxaMoK4ZdHSyl2463PDloDy460EXJIaNSqzZu1op06yFg6+BNx4MDqD4Gt9JQaCR6VKlSgCVKwkewvQrtzf3BYZiskylxxRAZGHgcuin9oinQBbUpPbX6YwSow0LrY6s+W58AoJAHje9MDd/efDYyPrIHzWtnXg6HuZeI8+B5E0iTjwnYQ1K8opL869aCJKlSpQBKlYySBQSxAA4kmwHmTQptrpF2dh9OuErfLDZ/dr5R5XvQAW1KX+E6XMA7WZZk81U/RWJos2NvDhcUP0EyORxXUMPNWsfpQBaVKlSgCVKlSgCVKHttb64HDEiSdc44ol3YeYW9vWhmDpVjlxMcMEN1a+Z3bJawv2RY3Nr6acKdAMepVXhdsq2hFj3XN/YgVZKwPA3oaoDKpUqUgJSk6Sd5HbENh1YrFHYMBpmYgE5u8C9reFNR5KQm+4tjJ7/wCsPty+lKxTT2mr12mlYVX4fDTyC8a3GnPv4Hy8aweV0OVwQw7/APPdr6g0rKnhklYQ7I2rLhpBJE1iOI+6w+VhzFOTZ+01mijlT4ZFzW7uRX0II9K57ExNM/cDaqx4A5zcrM4VRxN1RrD1Jp7lHlk8EZSltXcaEb3ANZVVbBxDOnbFmuSV+W+oB8bEVuzOb2pRluVl0oOMtrFZ01b4SQsmDgYoWTPKykhsrEgKpHC9jfna3eaTQajbpew7vtVlUXZ1iCjvJUKB/Ff3oZwmBiV+rxK4hZDoAgUEE6C6uNbnTS3DnepNiUWyvBra2fj5YJFlhdo5F4MpsR4eI7wdDWxjdmRJos5L3HYeNkNjmOa50tYDUXvflrVOzmiwcWup0XuBviuPgJcBZ4rCRRwN+DqOQNjpyIPhRrhZLiudeh/Esu0MoOkkMikctAHH1X6mn/s5rjyNPsIsalStbGY5I1LOwVVFyWIAA7yToBSEITpX3jkmx0sLMRDAwRUv2bgC7Ec2uTryFrc7h5ai3eDaayYnESQOMjyPJmUXzliyDjoy2TgR94+dBm0Wy5XUBQ97re+VlIDAfqm4YeDeFJSTdFssUowU30Zma2MHjpInDozKym4YEgg+Y1qt+1164RldspNtL/UDjy41IrOgejXfr7cDDMAJ0XNcaCRQbE25MLi48bjuB3XOG6znCbSwpUMR1ypc6ZhJ+jPhpmPDwro+kIlL7pk3glw2GjjiYo07MCwNiEQC4BHAksov3Xpg0CdJuzEnOGEgutpV8Rm6uxXuOYDXxN9L0AIKScHnWMOIZGDobMpDA9xBuKttqbsCMM4xEYUdo9YGFhdBxQNm1kQXsONUOKiaN2RviRipsbi4NtD3Uxjkwm9zOQBhpJYxGjF42UuC65rBGIY2W3wknwoo3Y3lSSzI5eNmyklWVgwAurBgCGAIpPbtYbHGASwiKWLMbxN2WFtCVYc9L68NKYm7WGK4VSyFHYtIVJuQc2lz5AfhUYym5NSXANKuBp1K18A940Peo/CvtMQNb+bc+x4csNZHusY8ebHwHH2HOkRtTajSuWcksQLk8SQoUk+Jtf1pidLMzHFqp+FYly+pJJ+n0oBmwytxFIrlN3RcbF2gsiaIBlVQ1rcQbLYG5vcA3A0rS3kaIK3Zyy5x663J7yMtrX8hzqlbZpBujsprH/RkrtrIXbxBJqO0v8+Lj8TKGajzcCY9XLkQZ1cEyubJGpXib6A6HWgxdgSquch8o4nKbDzPKiTcjYTTzrEpbq8yvLqctkNxmHAniB5mlOO5UV4cvlz3JWOrYOCES2uWZjmZj94nn5V47xbUXDRvK2uUaD5iRoPf86uI4gOFL/pSma8S/d7R9QFt9CaUv04cG7Sw/qNQoyfXqJvfXaMs04mkOuULmGliGZhw4WzaeVbezNsYx41N0xEYIzq6CV0AYEkj4iLLxFzbmKs8ThUcEMoN6oMRuyQ2aGQqe4308mGtVQzJqpHS1Xhk4zc8StPsWGI2jGXI/wBHpIQLl8sq8ENyQ66FbeWnLkO7Y2okuiQRxAG/Z1OoUWLHtEAgnU/e8BW7iMFtBlytKzrxsZWI435+Ota8W7MxPaZF9ST+H51b5kPU570mofCgy56KZQNpQ+Kygf8A4v8AyrofZLi1gbm+uo0PcbVz5sbYSwusgdi68GBta4INreBI9afO52y+pw0YbRviI8WNz/L0ojlUnUQz6KWnxqWR8voj33q3ihwMBmludcqIOLsQSFHdwJJ5AVzvvjvNise5aV7IDdYlJCL3afeb9Y+luFOLpd3bmxeHjkhBZoCxKDiysBfKObDKNPOkI57+WntVyMB8wGOtdHYKRfLmvlN/u3ANtRcHhxrX2niVIVAwYgszEfDc2ACnmAoGtfZkB4itV8GORI86VK7LHkk4qN8GCmrDYmNEM3WcbIRa1+JHI+taAwzd4ok3T3NxONY9WLIvxSHRb9w7z5cKZAuN39rHE7SwmhsJ4yATf76k/hf0rpGl3uD0eQYJxM93nFwrFiQoIsbCwF7XF7c6YlIQFb89IcGBvGgEuI+S9lS4uDIR75RqfAG9Jo77Yk4k4jESM+YZeF1QZr2VARZeRsb8zmtY23SNuXicLNLPZpYJHaTrRqVzEsRL3Wv8XA+B0oEamMO8c+GxOHZY2Ei9WQ+QkykBS3ZQEEOZEiPaX7hvxtQNt574rEf/AHS/7xq1JMMp5Vh1FuegoAb3RkbYIftOf7RFFKl5HCqCRe3nQ30T7uY6RIzKoiwikkZl/Sy3YtZb/Clz8VgSOHzBxwYZE+FQPIU7EfMHFkjRflUD2FSvapUQB/e3daPGoLnJIl8rgX48mHMUstp7g46Im0YlX5ozf+ybN9KdtSgi4pnOc2xsQvxQTL5xOPxFXMS3RUTCT5gLMBGzhjzPifMc6edS9KgUaFLs7djaGIXqypw8LfEZCMxHdlAHhpYeJNMXd7YMODj6uIcdWY/Ex7z/ACq1qUx0SqPenYS4qPLezDUHxq8r5ak0mqZZjySxyUo9UJDamwsRAT1kbWH3gCV9xw9arLV0FlrSxWxsNJ/SQxMe8opPva9ZnpvRnbx+ONKpx/YS2z44jn61iDbs6Ei+t729OOmvOvbC4kK4yXY8gMxLehAC+gamz/8Ay2C/+PF/DW7g9mwxf0cUafsqB+FThjlFVwZdTrMOae9qT+FqgJ3Y3Td5ftGJULc5lj4a6WJHLh531pgLUtX2rIwUTFnzyytX0XCXoiUKb09H+CxpLupjlP8AWx2Vj+0CMreov4iiupUygR20+hfFqf0E8Eg/XzxH6BwT6iq+Poe2kTY/ZgO8yt+SGugalACo2B0MRIQ2KmMlvuRgovq18x9LUzMFs2KJFSNFVVFgoFgB4AVt1KAMRGO6sqlSgCUH7f6NdnYoljGYZDxeE5Ne8rYoT45b0YVKAFK/QjHm0xj5e4xKT75gPpRPu10Z7PwhD5DNKNQ8xDWP6qgBR52v40ZMwHE2r4JAeBHvQBlUqVKAJUqVKAJQRvz0hxYImKMCSe2t/gS+ozW1JtrlHLiRpcj3p2r9lwmIxAFzFGzAciwHZB8L2rlfFYx5XZ3Ys7sWYniSxufqaACLb2+2NxBOeeS3yKTGnllTj63NVOB2i6tcOVb5gTf+K960ZMNIOKOOeqsPyrxBpUOxm7vdIWOwxAkY4iLmrm72/Vc6387inPsLbEOLhWaFro3foVI4qw5Ef50rlzZWOscjHQ8PDwpm9D+1erxbw3sk6k25Z0FwQOV1zX77DupWA5qlSpUhFNvTvLBgITNOfBVHxOe5R+J4Ck5tHpix7seqWGJOQy5z6sx19FFVPS/tZ5tqTKxJSDLEg5DsKzHzLE+w7qDc1IYdHpZ2rcfpIrD/AGS6+en4Wq72V01YkEfaIInXmYyyN/aLAn2pUlqxzUAdXbsbzYbHR9Zh3vbRkbR0J5MPzFweRq5rmXoy202G2jh2zELIwhccishyi/kxVr+FdNUxErV2ptCPDxPNK2WONSzHw/M8reNbVLnp1xRXZ6Rj+tnRT5KrSf3kWgBc75dI+KxrFY2aCDgEVirMO+QjUnw4efGhODHujBlY3Hn+RvWkxIJB0I0sawL0iSdMIsLvjjo2umJmXnYSOV/hYke4pnbjdLQlZYcdlVmsFmUWUnhaQfd/aGngKR+atjZ0BlkWNeLczwUDUs3coHGjoJu3Z2BUqh3FxLPgYM7B3RerZgbhsnZDX8VAPfrrrV9TESqfa22xGSiatzPJf8atMS9kYjiFJ9hS5Vz/ADq3HBS6leSTXQ38Rinc3LEmsFkI5+tapkr4Ja00jPbL7Zm2mQ2ckqe/iPL+VFSsCARqDqKWwa9Fu6eJLRshPwHTyP8AiD71nyxXVF2OXZl7UqVKpLgb6SFB2ZjAf9S3vpb62rnjYWzJHVpIrM18tr2ZRrcgcTfS9raX76ZnTfvsYx9ggIzMAZ245VOqxjxYanuFvm0S+BxuVjclc33hxUjgfqfek77EoNJ8lwjzXzKHtlDhyrBTmsBlIAtcm3M+dZbV2dKydaYmQj4yRlBvaxvzYEgeOZfE14Q4ucDIrPkIFkBslwQwYa6G4BuAeHGsds7XlKhHld3Ju12Jt4eZ08RlFRSfYvyOLVyK3Dt2l8xRZsTbH2bEwzco5FLfs3s/9kmgtJKbnQxu5FjJJcTOhZcOyrGp+EuQWJYc8oyWHDteAqTRnHmDX2pQH0wb1PgsGEhbLNiCUVhxRQO248RcAHkWB5UxCT6RmB2njbG/6ZvwFV0Wy3kTDiFC8kiysQCNQkpQWzEDQCqhrir/AGPtPDomHeR3zwdb2FzqTmkzgh0P0Nge8VXkbStf7wSRWY+FY2yLIshA7TKOwG5qrX7YHzaA8u+tYmtrb2N62dnzRtmAsY1KLa3ND8Ld47+Z41oZqlG6ViZZ7Ke0sJHESR/3xXX9cydEe78eNx6pIWCQr15A+8Y5EAUnkCWBPeARpxrpupCJSX6X9uR4nEQYZT2IZD1j30zsMth+zwPiSOVMzfXabYfByyJo9ginuLnLf0uT6UgsXhA4IPPjVGXJtdHU0Gi86LyPt0+ZWbexIIcpHHZ3dGJXtBs9xrfS44evhbVxGzo1nhiuxuoMhvzNzp3XAv5EVniDPGMrJ1kYKnT4uyQRe3dYVqSbRhabrSJQ+YH7hAsAtrcbWFJXXHxHljFS/U63HrxwutfMwxODA69gbLHKUUHUt2yLX8FF70R7iYBWSaVrHtpEQTbsEZnIPeCYzbnlNDe0cd1z2RTluzW5lnJLMbeJ9qJej3Y+LxE6YZJXgjdmd2UDMAFGYjuJyqNeBym2lWXxyYp47b2K0ur7D46PkAwgsQbu5NvmvZtOXaB0olrS2NsqLCwpBCuWOMWA4k3NySebEkknmSa3GYAEngNasRnNDbuLWOFyxsWUqo5kkEAClbtfrrqYSdD2gCATqpAN+V1187c6v9u4l55C1+yNFHcP5nnQ/tDDv2Wy3KsG1uQbcjbWxrR5G6G26sji1Kx5FOror4dq4tTldLkcbob9pjZmtwC2Itztr3i+ebU+dDLSYjOgTMijR2LZiw7he9hxGnMmrWOWjFinC9zsnrdRiy15cUvWjfSXX0q+3Fx+edxyKcNNCCOPjqaGlubWBph7s7FWBM9v0kgBbS1r62/medLNfBTgcadrnsXdSpUqgtOW+kXDSJtLFiUHM0rOL80c3QjvGWw/dI5UMPEDyrrDebdTCY5QuJiDFfhcEq63+VhrbwOh7qXe0eg5CbwYtlHdLGH/ALSMv4UgEpBhmJyoXu33Vvr6CrDD7tObZiF5an+VgfQ0zsJ0OY6J88eLgBGl8r8D4EEVaYXoimdr4nHkg8RDEI2P75J/u0cjFLDu1K+JXC4fLNKwB7PBe/OfugaEk8LjnpXS25m7qYDCR4dTmIuzt8ztqzeXIDkAKz3a3YwuBTJhowt/iY9p2/aY6ny4DkBVzTESlb067uSzww4mJS/2fOHUanI+U5wOeUoL+DX5U0qlAHGlYsgrp/b3Rts3FEs0HVubkvCTGSTxJA7LHxKmhDF9BkR/osZKv/2RpJ/dKUDEb1QrNYx3U6sP0FKD+kxzMP1IAh92kb8KNN1+jjAYJhIkZklHCSUhmB71AAVT4gX8aBFN0M7nvg4HnnUrNiMtkOhSNbkBhyYkkkcuyOINMepUoArN49kjFYeSEm2YAqe5gbg+Vx7Ujtr7Kmwz9XMhU8j91vFTwIroSvHF4SOVSkiK6nirAMPY1VkxKZ0NFr5abirTOcSK83hU8QD5gGnNtDo3wUhunWRHuRrr7OD9LVXr0VxX1xElvBVB99fwrP5E0ddeK6aS9q/2FWkQ4AegH8qcXRxuu2GjaaUWmlFsvNE42PiTqfId1Wuwtz8JhSGRMzj77nMw8uS+gFX9XYsO12zna3xFZY+XjVLv8SVhPHmVl+YEe4tWdSrzki9xmFeNirix+h8R3itY0x54EcZXUMO4gGqfE7rwtqrOngDmH9oE+xrRHN6lDxegGlBzA9hWSoBwA9qJDum3+uH/AOZ/5628LuxGursz+Hwj6a/WpedEj5Uio2BswyuGYdhTr4kch+dGlYogAAAAA4AaCsqonPcy+EdqJUqVKgSP/9k="/>
          <p:cNvSpPr>
            <a:spLocks noChangeAspect="1" noChangeArrowheads="1"/>
          </p:cNvSpPr>
          <p:nvPr/>
        </p:nvSpPr>
        <p:spPr bwMode="auto">
          <a:xfrm>
            <a:off x="3521075" y="1684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028" name="Picture 4" descr="http://i.ebayimg.com/00/s/MTQwNFgxNjAw/z/Z4kAAOxy--NRqWSB/$T2eC16N,!)0E9s37E2G7BRqWS!tqR!~~60_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451" y="1988841"/>
            <a:ext cx="4043685" cy="354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ozo.com.au/blog/wp-content/uploads/2012/05/iStock_000010763321X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272" y="1844825"/>
            <a:ext cx="312420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ascii-table.com/img/keyboard-4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430" y="2924944"/>
            <a:ext cx="687356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아래쪽 화살표 15"/>
          <p:cNvSpPr/>
          <p:nvPr/>
        </p:nvSpPr>
        <p:spPr>
          <a:xfrm rot="3564464">
            <a:off x="3613876" y="3002390"/>
            <a:ext cx="600564" cy="136815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331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1494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3018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2215332" y="446808"/>
            <a:ext cx="798512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9600" dirty="0">
                <a:latin typeface="Comic Sans MS" pitchFamily="66" charset="0"/>
              </a:rPr>
              <a:t>Iron Man</a:t>
            </a:r>
            <a:endParaRPr lang="ko-KR" altLang="en-US" sz="9600" dirty="0">
              <a:latin typeface="Comic Sans MS" pitchFamily="66" charset="0"/>
            </a:endParaRPr>
          </a:p>
        </p:txBody>
      </p:sp>
      <p:sp>
        <p:nvSpPr>
          <p:cNvPr id="2" name="AutoShape 2" descr="data:image/jpeg;base64,/9j/4AAQSkZJRgABAQAAAQABAAD/2wCEAAkGBxQSEhQUEhQVFRQVFRQVFBQXFRUUFRkUFBUXFxcWFRgYHCggGBolHBQUITEhJSksLi4uFx8zODMsNygtLiwBCgoKDg0OGhAQGywkICQsLCwsLCwsLCwsLCwsLCwsLCwsLCwsLCwsLCwsLCwsLCwsLCwsLCwsLCwsLSwsLCwsLP/AABEIALEBHAMBIgACEQEDEQH/xAAbAAABBQEBAAAAAAAAAAAAAAAEAAECAwUGB//EAD4QAAEDAgMFBQcCBQMEAwAAAAEAAhEDIQQxQQUSUWGBInGR0fAGEzJCobHBUuEzYnKCwhWy8RQjU6IkQ5L/xAAaAQADAQEBAQAAAAAAAAAAAAAAAQIDBAUG/8QAKhEAAwACAgIBBAEDBQAAAAAAAAECAxEhMQQSQSIyUWFxkeHwExQzUtH/2gAMAwEAAhEDEQA/APT06ZIFAEkkydADp0ydACTpk6QCSSSQAkkkkwEkkkgBJJJIAdJMkgCSSZOgBFJJJIBJJJIAhVdAJ4BZRqAXK08U2WkDgsPEt3oixFiDoeaTJZuYd28LWVgF1z1LFVAC1ru0TbuystHZtUuLg529EfukNM1FF5UN+Ei9MZUlKrLk0oEWq/C5oUFG0IAlAEdoU3OpuDXbpizokjndc3SwOIGeJJvbsiYXS161rLIc902AjvSb0MydqY2rJcG79I6NNwFZsvGCB7t0fyH7LLdVdhzIk0zYtz3fMKNTDtqxUoGHfMPML595bb9myEzraONBs7snmiwVxOG2yQdys2Oa26OIc0S07ze/7Lsx+fU8Wt/srejcToDD7RDvV/BGMeDkV6OPyMeT7WMmkkktQHSSSQAkkyYuSdKe2NJvokkmBTrOc+NvWynjpc6EkmlOtiBJJk6AEnTJIAdJJJADpJJIAjUyKHrYZrr5O4+fFFEKAbZJiAGYUg5NsZHkJyCq2dUNN7t+mbjjb6LSKYlToNA9faXBqDftB3ADxWmabTm0fZDvwDdEwM5+0HcvBRbtQ8B9UVW2ZOpQ3+mOGU+CQFjdq8W+BRVHaTDaY77LNbsx/M9B5q1mzHcPEhAGpWqw0kXt0XNlxky6DOhW3hsE9uoA4XKt/wChb6A8kC5OToYotPu6w7nH7KrF4J9I79E2zIGRRYrMrD3dcbr9Dx6qk0auHMfHT8YH5XzX7BldPGUq8NqANf8An8FSZRq0HS0l1PVhv1HFV1sNSr3b2amg8lDC4urRO7VG8zjqO9P+BGtSxDKw3qbodw1CvpY8sIFQbvB4y6oX/QPeObUpu3CbzH3C3KWzgW7tQ751MRP1Vzjr4NJxU/gnSxptI3gci2/0RzXqqlSDQA0AAZQprvx5skLTezdYfyT3lEkpkkVmt/Joscr4HBSlMnWZYpSKaEktAVVqDXZjqLHxQFXZ7hdlR3dJC1EoT5XQ9nPVsdXpGHGOG9BHjqp0vaB4+JgPdZblSmCIIBHAiQszE7GaZ3OydBmPMKllyL5H6432i7DbepOzlh4HzC0qdQOuCD3GVxeO2VWYJ3ZGu7fx1WczGuaey4tOhBhbx5jX3ImvEl8yz0hOuOwPtW5tqo3hxFneRXTbO2pSriabweIycO8LsjLF9M5LxVHaDITwnCkAtDIhCQsrIUXBIZDdBVNUQrwqqpUgVsKnKrapJgSSTSmJQA5SBVZKQKALHFQLk6bdQBygfTxDYNj9QfwqnYiphzDgX0zYTmEFisWHneDQI4Z9VF9Te1JPMz6C+cWN/J0x4dv7uC7Gik67C4Pzyy70Vs/EOcQ2oAYHxLJcCTBkdyO2W1wdczY3WswkdK8XHC/J0lPEQiqeJBzWPvqbKqrYeputfKksmnXIRdLFcVaonQYAkoB4U1QhQlCSdADJJ0kAKEi1IJwUARhSBU026noRGEBj9jUq3xsE/qHZd4jPqtGFB1QDmoppcspb+DjtpeyDwJouD/5Xdl3Q5H6LmjRfSqfMx7THBwK9RfWXD+0/axLuTWD/ANR5qJyKnwbzvqjQ2R7VvbArD3jf1Czx3jIrrcJtBlQSxwP36hec4DBVKhinTc/iQLDvOQW9V2FWos94D2m/E1pO8G8QdY4Lsx+Ta75RhlwY31wzsPfBRqVhBXHUdtOi5nnr1WjgsQ6pkZXbGWb6OK8VR2brHGJFwouQ7HNPZdLaosCDuh37oilSaAfePcHaDOy10YplbQpFZmLxrm/CCRxIM/RAnbbh8s9D5KSjogmhc0faMj5D4HyTt9qW6iEbGdCQnaFiUvaIOyA8VpYXFGpkG/8A6CACiFIIbE1nMEuaI/qBVQxk3j6oE2cE50GfKUzDmRykeUK/3cDLp5KlzBY/S1u5eDs94sbVBt9ef4KO2eTvGRob6G4+qzabpytz4960cA+5veMkE2uDTDk6pDlIFNGBaHQrW1EPvJwUwD2VyiqeLWQHq1lVGxNG5TrAq2FisqoqjiyFar8kNB8J1XTxAKuhUBGE8JOMKt1VRWSZ7Gk2WTCi6twVDnKsv4LmvyH8GixfktfUJVLqiuZhXHO33RdHCtbpJ4lSsOTJy+P5G7iTPpUXuyBjjkFQ32Zpmo6pVO+XOJDbho4TqfsuhBTOC7MWBQuOTGszf6K6LA0Q0AAZACB9FIlME5I1Wpmcp7S7DLJq0WktN3sAmJ+ZoGnEad2XLUcY+m4PpuIMzy68QvS620GtB1jXQLgKmG95UcKTDdxLWgZAn6BZf6kt/SzphPWqOk2J7X0zau0NJsXAS08JGi6DHupuoue0NNuzDgAZ/SVyuzfZMn+M4N/lb2ndTkPqs2o2rhXvY02GYza4cd3mF2Y/Kc/euDmvxpt/Q+QjHYp7AQKdZvBzRvjvgFYDtq1Hu3TiIJ+U/wDad03gulweKD7B5pk/K/tUz3HNvijKmyHnOD3kPHSQuubmluWcdRUPVI5elvhv/k/mdUd/g4qipg6pM2A4e8cLdZXTVcFVbZtJhH9IH2Ky8Rs6s6f/AI1KYtb7qidgNPClt98Hg2x+pAWrgMeacQWTwJn7IKjsSrABpUmxo2eM6rV2fs4tIMDeFmxkPNSPY+N2zvWLg48A2w6rV2fQJYDccoCrwOw275e6SSZPrRbrGgCAFSQtHlz3F2WfemB8fWSiag6hVGrOea8BI+g2XOdzgpqGKDXCY4eKCq4gXvf7/ugKtSeXrVWkSztmVArA5c5svau92XCHDwI4rZZVS9dGLQYHKQchmvVgemLReCnBVQcpAoEXBytZVQoKkCkPQfTetCk4gZrHw7rjvWj7xZZb9UOZ2y9z1EOJsFQ58ZpU6t5Cwxy75fRdNTx8h7MGfmPQIqnSDcgo4asHBWwu+McTzKOaqp9iTplTUxbW81dXM8tkqW+ghJ9YDMrJxG0jpZD02PqZC3E2HTiuWvN59ca2zZePxuno0K+0QMvqhW1H1DaT9ldR2cBdx3j4DwR9O1hkksOXI95Hpfhf5/6N3EfYt/szamyw4APJjMtFp4SeCLo0WsEMaGjl+eKueorqiFC0jF067EHLO9oNn+9Zviz2Ce9uo/PitBPVrtYJcQO9PtaYJtPaOE3OV1ZQ2lVpGGkFvAm0cuCv2gGGqRS7TeOgkmQOIHFDihe9+BWMupf0s7GppfUjUpbUc7IweE3RDHPOZKw3U7624I/CY8tzlw/9l6GLy/izhy+L8wa1LDzndGUqQGiowWJY/wCE94yI6IwLtTTW0cbTT0yYTqMpSqJPF342fwq6lYm0xwPl5IRszx5oqm4GB6leJrR7vZVMmDY8dD3Je7JsT15c0XugiCJ1CZ3PxUsFsFJiImRwPqVH31Rrt5jnAnMElwPQq4Hj0KkBCNj0G4Pb5FqrY/mbceGYW7h8W14lpBHEGVyNQHh680OKbmkOpuLDy/I1S0iXB3weptcuRwftE5kCs2R+tv5HkugwmPZUEscCOR+6GtGbk0g5SBQrXq1rkhaDMPmFotCy8Ke0FpvfuifDvXJnXs0kaRxtg2LqXjgmo1UO58pCy3leq0Zvk18LUIKOqY4AWWN/1AaFV7wu5Dj5cVz35Ve3pj5NJwJr2sOxGOJ16JqWFqPv8I4nPwVVCG5eK2cPUkKsfje73le/1/cmsyniEU0MCxt43jxN/AZBFpkgu6ImFqVo5qp09tjhJM54AkmyBxO1mNsO0UVkme2Cl10jSiUNiMbTp/E7pmViV9oVH2ndHAKujQvz4rjyecuoRvHj/wDZmmMe6pZg3R+o5+CDxuzapk72/wArg+EwUZhaMI5oVYauuaCtS/pONewixkHgQq21IOvcuyxGFZUEPaDz16HNc9tD2fcJLTvNzjJwA+66NDnIn2BHEDOCUwxAzBQ4qQb9EqtTl1S2zT1Re6s4GWWOcjL9lsYHbZFq0cnj/ILncNWOR6eSKDouNcxKvHlrG9pkZcU2tNHaNcCJBkHIjJSXJ4TaLqZ7Jtq05dOC26G2KThJdunUHNelj8ibX4PNyePc9cnh9Pepk/MziiCN4Ag8wgSx9OIJaOBuCe5Tp1iLxu3vHwnmOC84rB5bl+t/1NGhiyAQbgeKuNbezvwPrVBhwe3vTNBbnl9PFJo9SKT5C/e6ftZInQwOfBSw7pgGI04qVZh7xooKfAptFp6KrcnP/lTa0+rJhUMx6/b11AK3UJ8Mj6zU8HNJxc2JNpI06aqwAjPz8OSk1k6I2DCKXtA5n8VnZ/U28D+YH8LcwO0WVRLHAjl+QuY3bZZ6HMd6GrYFwIdTJaeUg55iM+4o0mQ4R6HhKlwisXiJyNguGwm2qjRu1O1IMPGcxqB+FXsn2hLam5U3gxxs52jj9h3+azeN72L1ejtd5I1Y79AhnVgBJNkHsfanvnVYAhpAB75t9PqlabWkTP5Nim3V1zoNB38VY+pKH3lNrlMY5haQVbp7YXRetHBVrwsqiIU3YqPhvzTrKo5ZPo64Rv1cS1uZCzq+19GhZhl2Z6K6lh5XLfl3XE8Gk4JnshUqPfmeinSw/AI6hg0bTogKJwVXLKeRLoBo4LijqeHAVoCcLsx4JkwrI2OGp0yeV1KTFsSSorYlrcz0QFbah+UQiqmewSb6Hx+xqVQk/ATnEQTxI8lylRhba50yy810dGuS4SZXOV6sE3m5yuM1n7Kjpxey4KquGObeoTUqxFpm8Tz5qbXRc5Hp1/dNiKRjebccZH1Ro238Mk48Z7vIqBfzHVV4bFz2XCOB07kR7gG6nof8nMV6QcBIDm6HXpqs2vs12dO4/Tqugr4feyO6f21GqG9yRnbmJIjidQibPnNo5epW3CPldN9Ae8flG0cYHiCDN5HlxWni8PvjtgOB6+BWPidlRJpO3Y0P7rdXL74OjFneP+AmmIuDb6o6lWtciDkfWqwKOMcw7tUbpy3r7pPPgVpUH6C/L/n7p1J6uPKrW0arhIg9DyVXu4/Cqw2InmMiDnb7I8UQYvIOXrisnwaghEHjzHrNW4cE5/a6uaWixI7vWRV1Kk2xJPI6HkeakeuCpmDmYzzUm4YNz/cease8DX8D/lVvqTl4pkg1eiNMz4H90JUoh0h2kg5fVaLqeoF0zsOHAHI8tbRfigewPGbSczDll3RYOFzuc1l+yu1alKvD4FKoYdOYOTT4wCtt1HT10WfitmB0kCCtE1rRGjvQ9W4WqHEhpBLbG+RXDYz2hfTotZuk1I3S7kNe9S9gMdUL6zagid17ekg/cLOsb9WzPR6CKBOZn7K+nhShsNiozuFt4R7XC3guT/bKn2N5Wimjg0bToAKwJ5Ws4Zkh22IBSUZTOqAZlbqTNsnKRcgK20AMkDVxRdmUO5QKWzTrY5rcroCvj3HWO5B1KsCSbcVz9T2sw4mKjX3gbh3idMgp3VFzCNvHY9lJjn1HBrGiXOJsFhH2uwpBcKzLaSJvlAzKy9sYmpjGBgbuU5kzBLoNpEWgic0JS9kWC9p4kCFczOuTVR+Tpdn7fbVuyY0JCeoOUrO2edzsOsBkOzA8NOa06T4tkhLRbSXRGkDcG86xHRO0kTw4fiyk50Eg2+k/uqi8i1yPWaQE/dDOFawjUN6yChzX3TcW108VaL5Zeu9CaCkzBdTdT7uHlwVlKsCOfCb9Dqugr4QFZGM2ZnZdWXxE+UeDU7BKlAHLsnut1abFDVKVu2It8QuPE3HWVe7eb8QkDx6HRTbUByM8Z0XHUVHZOmkYuLwUjIEFZc+6uMmzbgL5cV1VXDgzumDrb7jVZmLws/EIPH5Y4g+f7q4v4Kx5HL3L0Dtrg9puZA68itLDYvR9pi3PlzyWE+i6mZ0/HrRXYbFh0g6dCra2j1sHkq+HwzfNVmRBP81p7imqVIsZWTRrbhvJafm1HI+a0qIBGct0Occln66OzafRCobSSYyFhra/NM3EDIzHMW++atNAjS3jbhPr8pVKQGsza/HgUyCwPHDrzTtJnsgZ6+rFU70T9u7RTbUPrP6JaEEPaCIOf5QzxHxRna9j3p78Byz+o4q1gtlP4+qNCA61EO0HfqqsE12HqB+YiM4kFaBt05erKQbI7UR60T2Br7P2pTq/C6+rT8Q6LUo1yDYrg8TgyDvNJBF7G44Eclo7N24QQyrOkPiB/dwKlxvlGbWj0ChtS3aHVEM2kw8VxLNssfV9zTeC/d3jebAgfla1CVLdpkeiNyvtHRqBq4gnMoeow5k+ULPxO16bTDZqH+QS2eBdl90krvsEpXRouqrO2htylRs50u/8bBvvP9oy6rKxoxFb5txn6KZIce+pn4Qh8Hs73V2NAm7hukn65m3f35rRQkWpbJv2i/GU3sLPd03RBLu2RmZAsJy6qqh7PMbBaAT+oZn1ZarajHRBAOk2lXvMxB+p/CbNJ4A6LS2zrc8vFEG2cH6qxzJEiZ4JqLfHTmOSlDbKquHa/hY2NwQeSqpYjd7Lx/dGf7o2J5HhOfgq6tMVBBH5yV7ESc2BfL1knceoWfTxBpO3KvwH4XmT0Jj681oyAM7D7Ia0GyoNnu4HRMC4ZAxyaXDxCFx20GMmTfQLIq+0DptAHAtn6hL02J3o7lzVW9kotzFU5i9g8YzMRggVlYnZ8ZWXSEKt9MFRUKuxHJtllnC05jTOSOCseBF7jjH1I00W1iMEDksmrhSw9nw0XDl8X5klyZ9TCQLXb+nO2gaeHJYmM2YTdlncPvC6UG/A6jQ93AqFag19j5H1zXMqqHyTyjl8NjC07jxBiDORC0cNVLfhu06H7d6tx2z5EOG9wPzdyxXb9A3/AO5TykTvDv7lsnN9Hf4/mfFf1Oqw+J3rZg6cCND5on3Z0FvvyK53CYxpgzI0P4PMLQobVLTu1DLD80WjgVDnR6Kftyg04cxe/DhfQqIw5Gl+HmjKDhAiMrHORzlW7t87ZRwJ0tmFOw5BKTATcdLHqrW0IcPo6Ldx5ol7MvzHHJXUQDbskZcrZp7JAnMPUZhC1KRmW9W3A6LYrUMzoOeXGZOXrmhzhz3+rIAyzWPP8jihcQwOzPh+VuPwAfcfELW/IVLdlHI2P0KaYHN0cMWu36ZLHXAc0ied9dFvYKtixffa4T8zQTA07JCKZskZ8eEhW0g5pM3GuXim62L12B4nAVKjg41HP40yC1l4PZAsYg2dP4JuFxTGwx8gxk9pGXCyJbWBiA0jiM8lTXpsdZ7N682t/c05gqVX5H6lzAJ7NhnfLnIzTPf3HIgxeOJtyQh3qQES5vOZHMxmrjXDovzBGf7hJsaRW9m8TYG94t6KdjrHMfX/AJUngATN9e6Mxx7k9AgkDwInjr6lS2y9LRPDVAXbuTtLxPMIsUyTOsaaxNxzykejQ7DNm/EH90PiNrMptG8QSJuPVlSRD/RfXE9oG4s4RbvVFWsNXbrtDf68QsXE+0RmzYz7UxZYmL2vvGC6eWU3VKWS7SOkx+2aYG67dcSMtJ1n91zlb2geOwPhGW6ZMcOayHE1H7oIMRlz5nwWvg/ZWq4hxp9kxkZJ5AzBzWrcyuTkyeSkA/6gS6JzJkE37zOQ5raZ7L4p/aDBBuPnt3hbWB2HhiN17IIAkXkEdZ8OC1KGymNEU61VrRk0PsOSwvL+DlvNddHQlQckkvZIKKigkkgCDkBi0klLEYmNySGdPqnSXn+R2iV2LEZdFh4j5+4/7CkkubD9xnH3Iw9mfFW7x91r/wD1+CdJdV9ns+L/AMRp7A+HxW4cv7Uklz0db7KsRkzvH2U6P8V3f/gEkkC+A85Hr/tVVHLp+E6SZmNT+I9yvxmbe8/lJJJA+yFTXvUWf5eaZJQzRdAezdf6n/co12R9apJK32Sydb4Xf0v+yzcFp/d+Ukkn0OAx2SFw+bP6m/YJJKF2X8Ms2v8A4rkcZr1SSW66MK6Adrfwj61WDhsh0TpLfH9py5TU2T/FPcfsF6d7Hfwnd7v9xTJLn8jo8xdhG18j0VWgSSXLAl2f/9k="/>
          <p:cNvSpPr>
            <a:spLocks noChangeAspect="1" noChangeArrowheads="1"/>
          </p:cNvSpPr>
          <p:nvPr/>
        </p:nvSpPr>
        <p:spPr bwMode="auto">
          <a:xfrm>
            <a:off x="24542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2050" name="Picture 2" descr="http://www.wherewhywhen.com/wp-content/uploads/2014/01/White-Essentials-CE10TIR10-Travel-Iron-Revie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t="8210" r="1741" b="7372"/>
          <a:stretch/>
        </p:blipFill>
        <p:spPr bwMode="auto">
          <a:xfrm>
            <a:off x="1631505" y="1844825"/>
            <a:ext cx="4791576" cy="375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ages.clipartpanda.com/clipart-man-man_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9" y="465138"/>
            <a:ext cx="35147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appaddict.net/wordpress/wp-content/uploads/2013/04/SJPA_Iron_Man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1772816"/>
            <a:ext cx="285275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0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1494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3018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2063553" y="446808"/>
            <a:ext cx="798512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9600" dirty="0">
                <a:latin typeface="Comic Sans MS" pitchFamily="66" charset="0"/>
              </a:rPr>
              <a:t>Mango</a:t>
            </a:r>
            <a:endParaRPr lang="ko-KR" altLang="en-US" sz="9600" dirty="0">
              <a:latin typeface="Comic Sans MS" pitchFamily="66" charset="0"/>
            </a:endParaRPr>
          </a:p>
        </p:txBody>
      </p:sp>
      <p:sp>
        <p:nvSpPr>
          <p:cNvPr id="2" name="AutoShape 2" descr="data:image/jpeg;base64,/9j/4AAQSkZJRgABAQAAAQABAAD/2wCEAAkGBxQSEhQUEhQVFRQVFRQVFBQXFRUUFRkUFBUXFxcWFRgYHCggGBolHBQUITEhJSksLi4uFx8zODMsNygtLiwBCgoKDg0OGhAQGywkICQsLCwsLCwsLCwsLCwsLCwsLCwsLCwsLCwsLCwsLCwsLCwsLCwsLCwsLCwsLSwsLCwsLP/AABEIALEBHAMBIgACEQEDEQH/xAAbAAABBQEBAAAAAAAAAAAAAAAEAAECAwUGB//EAD4QAAEDAgMFBQcCBQMEAwAAAAEAAhEDIQQxQQUSUWGBInGR0fAGEzJCobHBUuEzYnKCwhWy8RQjU6IkQ5L/xAAaAQADAQEBAQAAAAAAAAAAAAAAAQIDBAUG/8QAKhEAAwACAgIBBAEDBQAAAAAAAAECAxEhMQQSQSIyUWFxkeHwExQzUtH/2gAMAwEAAhEDEQA/APT06ZIFAEkkydADp0ydACTpk6QCSSSQAkkkkwEkkkgBJJJIAdJMkgCSSZOgBFJJJIBJJJIAhVdAJ4BZRqAXK08U2WkDgsPEt3oixFiDoeaTJZuYd28LWVgF1z1LFVAC1ru0TbuystHZtUuLg529EfukNM1FF5UN+Ei9MZUlKrLk0oEWq/C5oUFG0IAlAEdoU3OpuDXbpizokjndc3SwOIGeJJvbsiYXS161rLIc902AjvSb0MydqY2rJcG79I6NNwFZsvGCB7t0fyH7LLdVdhzIk0zYtz3fMKNTDtqxUoGHfMPML595bb9myEzraONBs7snmiwVxOG2yQdys2Oa26OIc0S07ze/7Lsx+fU8Wt/srejcToDD7RDvV/BGMeDkV6OPyMeT7WMmkkktQHSSSQAkkyYuSdKe2NJvokkmBTrOc+NvWynjpc6EkmlOtiBJJk6AEnTJIAdJJJADpJJIAjUyKHrYZrr5O4+fFFEKAbZJiAGYUg5NsZHkJyCq2dUNN7t+mbjjb6LSKYlToNA9faXBqDftB3ADxWmabTm0fZDvwDdEwM5+0HcvBRbtQ8B9UVW2ZOpQ3+mOGU+CQFjdq8W+BRVHaTDaY77LNbsx/M9B5q1mzHcPEhAGpWqw0kXt0XNlxky6DOhW3hsE9uoA4XKt/wChb6A8kC5OToYotPu6w7nH7KrF4J9I79E2zIGRRYrMrD3dcbr9Dx6qk0auHMfHT8YH5XzX7BldPGUq8NqANf8An8FSZRq0HS0l1PVhv1HFV1sNSr3b2amg8lDC4urRO7VG8zjqO9P+BGtSxDKw3qbodw1CvpY8sIFQbvB4y6oX/QPeObUpu3CbzH3C3KWzgW7tQ751MRP1Vzjr4NJxU/gnSxptI3gci2/0RzXqqlSDQA0AAZQprvx5skLTezdYfyT3lEkpkkVmt/Joscr4HBSlMnWZYpSKaEktAVVqDXZjqLHxQFXZ7hdlR3dJC1EoT5XQ9nPVsdXpGHGOG9BHjqp0vaB4+JgPdZblSmCIIBHAiQszE7GaZ3OydBmPMKllyL5H6432i7DbepOzlh4HzC0qdQOuCD3GVxeO2VWYJ3ZGu7fx1WczGuaey4tOhBhbx5jX3ImvEl8yz0hOuOwPtW5tqo3hxFneRXTbO2pSriabweIycO8LsjLF9M5LxVHaDITwnCkAtDIhCQsrIUXBIZDdBVNUQrwqqpUgVsKnKrapJgSSTSmJQA5SBVZKQKALHFQLk6bdQBygfTxDYNj9QfwqnYiphzDgX0zYTmEFisWHneDQI4Z9VF9Te1JPMz6C+cWN/J0x4dv7uC7Gik67C4Pzyy70Vs/EOcQ2oAYHxLJcCTBkdyO2W1wdczY3WswkdK8XHC/J0lPEQiqeJBzWPvqbKqrYeputfKksmnXIRdLFcVaonQYAkoB4U1QhQlCSdADJJ0kAKEi1IJwUARhSBU026noRGEBj9jUq3xsE/qHZd4jPqtGFB1QDmoppcspb+DjtpeyDwJouD/5Xdl3Q5H6LmjRfSqfMx7THBwK9RfWXD+0/axLuTWD/ANR5qJyKnwbzvqjQ2R7VvbArD3jf1Czx3jIrrcJtBlQSxwP36hec4DBVKhinTc/iQLDvOQW9V2FWos94D2m/E1pO8G8QdY4Lsx+Ta75RhlwY31wzsPfBRqVhBXHUdtOi5nnr1WjgsQ6pkZXbGWb6OK8VR2brHGJFwouQ7HNPZdLaosCDuh37oilSaAfePcHaDOy10YplbQpFZmLxrm/CCRxIM/RAnbbh8s9D5KSjogmhc0faMj5D4HyTt9qW6iEbGdCQnaFiUvaIOyA8VpYXFGpkG/8A6CACiFIIbE1nMEuaI/qBVQxk3j6oE2cE50GfKUzDmRykeUK/3cDLp5KlzBY/S1u5eDs94sbVBt9ef4KO2eTvGRob6G4+qzabpytz4960cA+5veMkE2uDTDk6pDlIFNGBaHQrW1EPvJwUwD2VyiqeLWQHq1lVGxNG5TrAq2FisqoqjiyFar8kNB8J1XTxAKuhUBGE8JOMKt1VRWSZ7Gk2WTCi6twVDnKsv4LmvyH8GixfktfUJVLqiuZhXHO33RdHCtbpJ4lSsOTJy+P5G7iTPpUXuyBjjkFQ32Zpmo6pVO+XOJDbho4TqfsuhBTOC7MWBQuOTGszf6K6LA0Q0AAZACB9FIlME5I1Wpmcp7S7DLJq0WktN3sAmJ+ZoGnEad2XLUcY+m4PpuIMzy68QvS620GtB1jXQLgKmG95UcKTDdxLWgZAn6BZf6kt/SzphPWqOk2J7X0zau0NJsXAS08JGi6DHupuoue0NNuzDgAZ/SVyuzfZMn+M4N/lb2ndTkPqs2o2rhXvY02GYza4cd3mF2Y/Kc/euDmvxpt/Q+QjHYp7AQKdZvBzRvjvgFYDtq1Hu3TiIJ+U/wDad03gulweKD7B5pk/K/tUz3HNvijKmyHnOD3kPHSQuubmluWcdRUPVI5elvhv/k/mdUd/g4qipg6pM2A4e8cLdZXTVcFVbZtJhH9IH2Ky8Rs6s6f/AI1KYtb7qidgNPClt98Hg2x+pAWrgMeacQWTwJn7IKjsSrABpUmxo2eM6rV2fs4tIMDeFmxkPNSPY+N2zvWLg48A2w6rV2fQJYDccoCrwOw275e6SSZPrRbrGgCAFSQtHlz3F2WfemB8fWSiag6hVGrOea8BI+g2XOdzgpqGKDXCY4eKCq4gXvf7/ugKtSeXrVWkSztmVArA5c5svau92XCHDwI4rZZVS9dGLQYHKQchmvVgemLReCnBVQcpAoEXBytZVQoKkCkPQfTetCk4gZrHw7rjvWj7xZZb9UOZ2y9z1EOJsFQ58ZpU6t5Cwxy75fRdNTx8h7MGfmPQIqnSDcgo4asHBWwu+McTzKOaqp9iTplTUxbW81dXM8tkqW+ghJ9YDMrJxG0jpZD02PqZC3E2HTiuWvN59ca2zZePxuno0K+0QMvqhW1H1DaT9ldR2cBdx3j4DwR9O1hkksOXI95Hpfhf5/6N3EfYt/szamyw4APJjMtFp4SeCLo0WsEMaGjl+eKueorqiFC0jF067EHLO9oNn+9Zviz2Ce9uo/PitBPVrtYJcQO9PtaYJtPaOE3OV1ZQ2lVpGGkFvAm0cuCv2gGGqRS7TeOgkmQOIHFDihe9+BWMupf0s7GppfUjUpbUc7IweE3RDHPOZKw3U7624I/CY8tzlw/9l6GLy/izhy+L8wa1LDzndGUqQGiowWJY/wCE94yI6IwLtTTW0cbTT0yYTqMpSqJPF342fwq6lYm0xwPl5IRszx5oqm4GB6leJrR7vZVMmDY8dD3Je7JsT15c0XugiCJ1CZ3PxUsFsFJiImRwPqVH31Rrt5jnAnMElwPQq4Hj0KkBCNj0G4Pb5FqrY/mbceGYW7h8W14lpBHEGVyNQHh680OKbmkOpuLDy/I1S0iXB3weptcuRwftE5kCs2R+tv5HkugwmPZUEscCOR+6GtGbk0g5SBQrXq1rkhaDMPmFotCy8Ke0FpvfuifDvXJnXs0kaRxtg2LqXjgmo1UO58pCy3leq0Zvk18LUIKOqY4AWWN/1AaFV7wu5Dj5cVz35Ve3pj5NJwJr2sOxGOJ16JqWFqPv8I4nPwVVCG5eK2cPUkKsfje73le/1/cmsyniEU0MCxt43jxN/AZBFpkgu6ImFqVo5qp09tjhJM54AkmyBxO1mNsO0UVkme2Cl10jSiUNiMbTp/E7pmViV9oVH2ndHAKujQvz4rjyecuoRvHj/wDZmmMe6pZg3R+o5+CDxuzapk72/wArg+EwUZhaMI5oVYauuaCtS/pONewixkHgQq21IOvcuyxGFZUEPaDz16HNc9tD2fcJLTvNzjJwA+66NDnIn2BHEDOCUwxAzBQ4qQb9EqtTl1S2zT1Re6s4GWWOcjL9lsYHbZFq0cnj/ILncNWOR6eSKDouNcxKvHlrG9pkZcU2tNHaNcCJBkHIjJSXJ4TaLqZ7Jtq05dOC26G2KThJdunUHNelj8ibX4PNyePc9cnh9Pepk/MziiCN4Ag8wgSx9OIJaOBuCe5Tp1iLxu3vHwnmOC84rB5bl+t/1NGhiyAQbgeKuNbezvwPrVBhwe3vTNBbnl9PFJo9SKT5C/e6ftZInQwOfBSw7pgGI04qVZh7xooKfAptFp6KrcnP/lTa0+rJhUMx6/b11AK3UJ8Mj6zU8HNJxc2JNpI06aqwAjPz8OSk1k6I2DCKXtA5n8VnZ/U28D+YH8LcwO0WVRLHAjl+QuY3bZZ6HMd6GrYFwIdTJaeUg55iM+4o0mQ4R6HhKlwisXiJyNguGwm2qjRu1O1IMPGcxqB+FXsn2hLam5U3gxxs52jj9h3+azeN72L1ejtd5I1Y79AhnVgBJNkHsfanvnVYAhpAB75t9PqlabWkTP5Nim3V1zoNB38VY+pKH3lNrlMY5haQVbp7YXRetHBVrwsqiIU3YqPhvzTrKo5ZPo64Rv1cS1uZCzq+19GhZhl2Z6K6lh5XLfl3XE8Gk4JnshUqPfmeinSw/AI6hg0bTogKJwVXLKeRLoBo4LijqeHAVoCcLsx4JkwrI2OGp0yeV1KTFsSSorYlrcz0QFbah+UQiqmewSb6Hx+xqVQk/ATnEQTxI8lylRhba50yy810dGuS4SZXOV6sE3m5yuM1n7Kjpxey4KquGObeoTUqxFpm8Tz5qbXRc5Hp1/dNiKRjebccZH1Ro238Mk48Z7vIqBfzHVV4bFz2XCOB07kR7gG6nof8nMV6QcBIDm6HXpqs2vs12dO4/Tqugr4feyO6f21GqG9yRnbmJIjidQibPnNo5epW3CPldN9Ae8flG0cYHiCDN5HlxWni8PvjtgOB6+BWPidlRJpO3Y0P7rdXL74OjFneP+AmmIuDb6o6lWtciDkfWqwKOMcw7tUbpy3r7pPPgVpUH6C/L/n7p1J6uPKrW0arhIg9DyVXu4/Cqw2InmMiDnb7I8UQYvIOXrisnwaghEHjzHrNW4cE5/a6uaWixI7vWRV1Kk2xJPI6HkeakeuCpmDmYzzUm4YNz/cease8DX8D/lVvqTl4pkg1eiNMz4H90JUoh0h2kg5fVaLqeoF0zsOHAHI8tbRfigewPGbSczDll3RYOFzuc1l+yu1alKvD4FKoYdOYOTT4wCtt1HT10WfitmB0kCCtE1rRGjvQ9W4WqHEhpBLbG+RXDYz2hfTotZuk1I3S7kNe9S9gMdUL6zagid17ekg/cLOsb9WzPR6CKBOZn7K+nhShsNiozuFt4R7XC3guT/bKn2N5Wimjg0bToAKwJ5Ws4Zkh22IBSUZTOqAZlbqTNsnKRcgK20AMkDVxRdmUO5QKWzTrY5rcroCvj3HWO5B1KsCSbcVz9T2sw4mKjX3gbh3idMgp3VFzCNvHY9lJjn1HBrGiXOJsFhH2uwpBcKzLaSJvlAzKy9sYmpjGBgbuU5kzBLoNpEWgic0JS9kWC9p4kCFczOuTVR+Tpdn7fbVuyY0JCeoOUrO2edzsOsBkOzA8NOa06T4tkhLRbSXRGkDcG86xHRO0kTw4fiyk50Eg2+k/uqi8i1yPWaQE/dDOFawjUN6yChzX3TcW108VaL5Zeu9CaCkzBdTdT7uHlwVlKsCOfCb9Dqugr4QFZGM2ZnZdWXxE+UeDU7BKlAHLsnut1abFDVKVu2It8QuPE3HWVe7eb8QkDx6HRTbUByM8Z0XHUVHZOmkYuLwUjIEFZc+6uMmzbgL5cV1VXDgzumDrb7jVZmLws/EIPH5Y4g+f7q4v4Kx5HL3L0Dtrg9puZA68itLDYvR9pi3PlzyWE+i6mZ0/HrRXYbFh0g6dCra2j1sHkq+HwzfNVmRBP81p7imqVIsZWTRrbhvJafm1HI+a0qIBGct0Occln66OzafRCobSSYyFhra/NM3EDIzHMW++atNAjS3jbhPr8pVKQGsza/HgUyCwPHDrzTtJnsgZ6+rFU70T9u7RTbUPrP6JaEEPaCIOf5QzxHxRna9j3p78Byz+o4q1gtlP4+qNCA61EO0HfqqsE12HqB+YiM4kFaBt05erKQbI7UR60T2Br7P2pTq/C6+rT8Q6LUo1yDYrg8TgyDvNJBF7G44Eclo7N24QQyrOkPiB/dwKlxvlGbWj0ChtS3aHVEM2kw8VxLNssfV9zTeC/d3jebAgfla1CVLdpkeiNyvtHRqBq4gnMoeow5k+ULPxO16bTDZqH+QS2eBdl90krvsEpXRouqrO2htylRs50u/8bBvvP9oy6rKxoxFb5txn6KZIce+pn4Qh8Hs73V2NAm7hukn65m3f35rRQkWpbJv2i/GU3sLPd03RBLu2RmZAsJy6qqh7PMbBaAT+oZn1ZarajHRBAOk2lXvMxB+p/CbNJ4A6LS2zrc8vFEG2cH6qxzJEiZ4JqLfHTmOSlDbKquHa/hY2NwQeSqpYjd7Lx/dGf7o2J5HhOfgq6tMVBBH5yV7ESc2BfL1knceoWfTxBpO3KvwH4XmT0Jj681oyAM7D7Ia0GyoNnu4HRMC4ZAxyaXDxCFx20GMmTfQLIq+0DptAHAtn6hL02J3o7lzVW9kotzFU5i9g8YzMRggVlYnZ8ZWXSEKt9MFRUKuxHJtllnC05jTOSOCseBF7jjH1I00W1iMEDksmrhSw9nw0XDl8X5klyZ9TCQLXb+nO2gaeHJYmM2YTdlncPvC6UG/A6jQ93AqFag19j5H1zXMqqHyTyjl8NjC07jxBiDORC0cNVLfhu06H7d6tx2z5EOG9wPzdyxXb9A3/AO5TykTvDv7lsnN9Hf4/mfFf1Oqw+J3rZg6cCND5on3Z0FvvyK53CYxpgzI0P4PMLQobVLTu1DLD80WjgVDnR6Kftyg04cxe/DhfQqIw5Gl+HmjKDhAiMrHORzlW7t87ZRwJ0tmFOw5BKTATcdLHqrW0IcPo6Ldx5ol7MvzHHJXUQDbskZcrZp7JAnMPUZhC1KRmW9W3A6LYrUMzoOeXGZOXrmhzhz3+rIAyzWPP8jihcQwOzPh+VuPwAfcfELW/IVLdlHI2P0KaYHN0cMWu36ZLHXAc0ied9dFvYKtixffa4T8zQTA07JCKZskZ8eEhW0g5pM3GuXim62L12B4nAVKjg41HP40yC1l4PZAsYg2dP4JuFxTGwx8gxk9pGXCyJbWBiA0jiM8lTXpsdZ7N682t/c05gqVX5H6lzAJ7NhnfLnIzTPf3HIgxeOJtyQh3qQES5vOZHMxmrjXDovzBGf7hJsaRW9m8TYG94t6KdjrHMfX/AJUngATN9e6Mxx7k9AgkDwInjr6lS2y9LRPDVAXbuTtLxPMIsUyTOsaaxNxzykejQ7DNm/EH90PiNrMptG8QSJuPVlSRD/RfXE9oG4s4RbvVFWsNXbrtDf68QsXE+0RmzYz7UxZYmL2vvGC6eWU3VKWS7SOkx+2aYG67dcSMtJ1n91zlb2geOwPhGW6ZMcOayHE1H7oIMRlz5nwWvg/ZWq4hxp9kxkZJ5AzBzWrcyuTkyeSkA/6gS6JzJkE37zOQ5raZ7L4p/aDBBuPnt3hbWB2HhiN17IIAkXkEdZ8OC1KGymNEU61VrRk0PsOSwvL+DlvNddHQlQckkvZIKKigkkgCDkBi0klLEYmNySGdPqnSXn+R2iV2LEZdFh4j5+4/7CkkubD9xnH3Iw9mfFW7x91r/wD1+CdJdV9ns+L/AMRp7A+HxW4cv7Uklz0db7KsRkzvH2U6P8V3f/gEkkC+A85Hr/tVVHLp+E6SZmNT+I9yvxmbe8/lJJJA+yFTXvUWf5eaZJQzRdAezdf6n/co12R9apJK32Sydb4Xf0v+yzcFp/d+Ukkn0OAx2SFw+bP6m/YJJKF2X8Ms2v8A4rkcZr1SSW66MK6Adrfwj61WDhsh0TpLfH9py5TU2T/FPcfsF6d7Hfwnd7v9xTJLn8jo8xdhG18j0VWgSSXLAl2f/9k="/>
          <p:cNvSpPr>
            <a:spLocks noChangeAspect="1" noChangeArrowheads="1"/>
          </p:cNvSpPr>
          <p:nvPr/>
        </p:nvSpPr>
        <p:spPr bwMode="auto">
          <a:xfrm>
            <a:off x="24542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2" descr="data:image/jpeg;base64,/9j/4AAQSkZJRgABAQAAAQABAAD/2wCEAAkGBxQTEhUUEhQWFRUXFxgXFxgYFhgVGhYYHBwXFxkaGBYcHCggGBwlHRgXIjEiJSkrLi4uGh8zODMsNygtLisBCgoKDQ0OFA8PFCwcFBwsLCwsLCwsLCwsLCwsKywsLCwsLCw3LCwsLCwsLCwsLCwsLCwrLCssNzcsLCw3NywsN//AABEIAOEA4QMBIgACEQEDEQH/xAAcAAABBQEBAQAAAAAAAAAAAAAAAwQFBgcCCAH/xABKEAACAAMEBwQGCAMGBAcBAAABAgADEQQSITEFBkFRYXGBEyKRoQcyUmKxwRQjQnKCstHwM6LhJENjksLxFjRzkxclU4Oz0uIV/8QAFgEBAQEAAAAAAAAAAAAAAAAAAAEC/8QAGREBAQEBAQEAAAAAAAAAAAAAAAERQTEC/9oADAMBAAIRAxEAPwDcYIIIAggggCCCCAII+MwAqTQbzFR0/r7Ik1WV9a9aVrRBxr9rkIC3wwt2mpEqvaTVFBUitTTkIyPTeu02dg7MFONxcBTc1MSN+e7KIR9NMdm0Ek0zFKUBypQU5QXGwT9dZKioVzQFjUBaDeRnjTLOGLa6ucpIUk91SatTe1KXfOnPCMpfTT0wNDvzJhFdNzAT3hXacSfzQGoztcrSZhlykSooWYoxVQcQK3xeYjYMszsrw+t9poxBSi1qxSi4Z43jgNpjNl0++1iRuBoP184XmawB1uMismHdbLAgjugbCBAXqz6+WhheuIVPqkD1hsIBZcP2KwpK9IU0NdZJRJyHelseV80bMZRUpenkfF2W8B3QwoqneVOLHj4UjuRLlMpCsZ01s2NAnLDuog9kVPM4wVfJPpBl1AmSXU8CDjuo13yrE1Y9arLMoO0CsfsuCh61w84x63yuzdZUuZ9YRUIveAXaXlmoVPCvEwjaJ4pSYtymO15Vd4ODSjyoOJygmPQCsDiMY+xh2jNYJ1n/AIcwpeGFTfRq4AhiCK5UvA44ARddAekJWolqW41D3hgMN64/ykwMXyCEbJakmqHlsrqcipqIWggggggCCCCAIIIIAggggCCCCAIIIIAiL09p6TZEvzmocbqjFm5D5w01t1olWKXVqNMb1ErifeO5Yw7TOmJlomGbOcknLluUbFEFTutmuU61td9WWDUIpoNwLn7R8uEVWdaqZmp3DIdYZz7V0H7xO+J/V3Ua1WujXexlH+8mAio9yX6zc8Ad8BCNat2EJCaSaCpO4YnwjY9D+jaxyqGYGtD73N1ektaCnBi0Wux2OVJW7Kly5S7kVUHgoEQYBI0Jan9SzWhv/ZmU8bsdzNV7aM7JaP8AsufgI36ZaVGZ8jHH01eP+UwHnS02ObL/AIkuZL++jJ8QIQWcd9fOPSYtyZXqc6j4xFaQ1ZsVoqXs8pmOboAj9XSjHqYowdZ5EOZOknX1Wp5/1i/aa9FYxayTiN0udiOQmKKjqp5xnultFTrM9y0SmlMcq0Kt91xVW6HnATOjtYGBNboY5sRUmmVaUvU5xIOxmELKAq2LzXYYcAgzbhgo45RSw0L2e1lMRWm6p+FaGAnp9kMu8JRDKDRkNSpO5WNbh3gVGwjGEZE8Fe6KgGjyq95DsKNXDhU8iI7s+kVmhVMzs5YGKLRb34swvBac4NIWOv1iVS76r0phtBU5pwPlgYKk9XNY5tlIdJhdduBFRumJwyJpVd22NX1V1tl2sBTSXOpilahuMtvtDbTPpjGCpOJNR3Jq+sDUK6jANliPezWu6oLnRluaURMk3lMtqlM2lsMaqMcs6YgjEVqQYj0pBFF1B13FoVZNodTNOCTBgJwpXZgr02ZHZtAvUVBBBBAEEEEAQQQQBBBBAERWsunUscgzXxOSLtZjkP1iSmzAqlmIAAJJOQAxJMYLrvrIbZaGav1Uuqyxw382zPQbICJ07pR58xp05rzN4cABsUbojbNZptomCXKUzJjYBR5ncAN5wEdWazTLRNWVKW87mijIcSTsUDEnYI2rVPVqXYZd1e9NYfWTKULHcPZQbB1OMRUXqj6P5VmuzLRdnT8CK4y5Z9xSO8w9o7sANtvtVtSWKuem0xHaR0rc7qYttO79/vdEQgLElsW21yHM7OUFxKPpSbMNJS0G8/vDrHwWVs5k1hyNP34Q1s9qdu5JxG1yKKPujbD6x2Mq14u7uRTPDHcKQErYpcu5ecnCtSargMakYbIS0dpGTOAZU7jGikk1O402VhjrShlWWbU4lCOV7u/OIrVp6WWWdxX8wgLDpq0S5YCotZjVpUm6AM2beMctviYixLLAXAXf2lFKcTdGAiO0/PPbPTYFXyr84uGq0i7Zpe9hePGuXlSB4ri6amS2uzkPAkFSfHOJNzJtMso6rMRs0YAjwO3zixzZSsKMAwOwio8Ig7Zq2tb0g9m244qfmPPlFTWWa3ejhpVZtivTEzMkmrqNvZnNxwPe4tlGfcv3zj0XJtTK3Zzluts3HkdsVLXvUZbRetFmAWfmy5LO57npk23I7CAyETCDVcDtG+JSxW9JpHa3jdyUk3ajGt0YE890RcwFSQQQQSCCKEEYEEbCIQnAjvrntHzgiyW6QJneSqkYo1KEHbh7Owg5w0lzCe8LonS6Blrg65gNw3E4g9YQsdvaYAoe4PtUAJPInLwh1a5Ne9LpfQUp7Q2ox4+RoYK5sc5ZffSvZ1JZTWssg1JG662Y2YEcds9H+uJtQMm0FRaFqQRgJqD7QGxhUVHI7cMLMy7Scvqn1wdlO6WI3jb7v3RDzRdsmWaYhlMAwLGQ5Aa41GopGRopNOBO6A9OQRCaoawLbbOJgoHHcmoDW5MABI5EEEHcRE3BBBBBAEEEEAQQRzMcKCSaAAkncBiYCgelvTxlyRZpZ700VfglcB+I+SnfGM2iZsH+5iY1r0ybTaJs4nBmITgowUeAHiYk/RpoPt7QZ7isuQQQNjTTio/CO9zuRFXLULVkWST2kwf2iaBe3y1zEsfE7zwAiZ0rbbgoMzt3CHE+eACx/e+KvPtgaYanAZ89g6ZnjBYdS1oLx54/HPP4fH5ZLOZ9M1lD+fieH7yhJrM89gCKS6AmuT1rhywqeg2mJ6VLCgKoAA3YQUpLUKKKKCJzRljui83rHyH6xH6Js19qnJfM7In4M1WNfv8Alm4inmIr2r7f2IcP1ix68isinL4iKtq239iPAH4wWOtNfxZnP/SsaHo1KSZY3Io8hGe6WH1j8/kI0SwmstD7i/ARUpeCCCCELZZEmrdcVHmOIOyIJ5byGuubyH1X+Tbj8YskJz5KupVhUHMQVkfpN1S7RTa5A+sUfWqB/EUfaHvDzGG6mUq23ZHpRpRlN2b4g+oT9objx/e2MX9IurP0Sfflj6iaSR7j5svI5iAo87uMCMVPXnE3o+1s9At0L1J8MAPOIuZKqCp6c4bWGfdah/T54wRPz1El6gfVucRsV9p4BhUHjTfHLyKCZJrSgvyjnQKQac1OHIiFZTGahQqUUilaivQCtIRdmdL2c2UcR7TLgejqQPxDdBVr1D1qNjnKzhRKdhKtO+XdrdcH2VLE/dNdkb4DHloTQGRwKy5ihW4kepUb2UlTzEbp6MNPi0WYyjg9mIlGpJLIALj1OJqAaneDAXKCCCCCCCCAIqnpM0r2FgmU9aZ9UPxVvfyhvGLXGS+mq31mSJNfVUzCOLGg/KfGAy+c2zP58o2/VzRv0SySpX26XpnGY2L86HAcFEZVqNYO3t0oEd1SZrckxH89wdY1vSk/Z05VzPQAmI1CE+2ChLUC07tdv9dvIiKpoWzNNtDAj6sG8W2HcOf6RP6Z0I8+zyynrqWN3KqtQgDiKZRC6vWk2csjqbpNThipyxEDVzGEFYQlT1YVUgjhD3Rsu9MUbK1PIYwFg0fIuIBtzPMw5ggisq9rgKyvD8yxUNXsLLNG4uPMxdtZJd5bu9WA57Io2rrMy2lbpHepyLd0joRWI1DzSq99un5RF40DNvWeUfcA8O78oqGl07/NR5Eg/ERNal20GW0o5qaj7p/r8YFWSCCCKyIIIIBvbrKJi0yOancdkVTWHRC2uzTJMwUY5e44yI67YucV3S1slraQl4XmUFh1uhvgILHmu1SWRmRhR0Yqw3MP35xHW1MQ2/PnGlelnQ/Z2hZ6iizhdbhMXb1EZ1NSoI6jnBKf6NtwoCzUG7fTliYfdpScrAUWatyuIo4xQ9aU8Ir+ip11qRYZ/elNXAjvLTGhWjDmaiCx8lya9rKyBW+nuq3eUj7rqf5YtXov06sq1SJjEhZ47BgKUvMaper7LK6/iisGaP7PMGRVUJ92YAMeThfGOZMs95Bg3cnIfZcgio4iYoP4og9SQQw0Dbu3s0mbUG/LVjQ1AaneFeBqOkP4qCCCCAIwD0o2y/pGfjgl1B0UVHjejf48063Tr9rtLb50zwvEQWLV6IrLjaJtMgktTzvM/wAJcWMTe1nMuy/d8Td/KrQx9GUsJYGf2psxv8oVP9JjrV60KAJkw3VLnE1zAw/MYixcXRhlh0qIZWyUr/xpdffXMfPpjElYtKSpopeVuKnEcxCk6yjNTWAq/wD/ABiDekTAeFbp5HYetOUO9HaTeQ9ZssnCnsnnuMPrRYxWpFDvGB8YTvuooe+vIXv8uTeXWGiWs+skhsyU+8PmKiF5mnJAFe0U8qk+AiszFlkVurTeKjyH6RFaU0iklRcUB2xGbXRvxPhFTFg01p+QtHnOJYp3VOLEb7oqYZWHT1lcFkmAVONRdNRgCQcesZhpnRdoZDaGFQzUBdit44/aod22giX1anyZtnYU78sqXUgYEEGlRmCD4GIq6W60S5y1lOrMlaqD3ruTd3PYD0iOsbukxXQ0YHp13iFJujZS2lFRApuFiQSCMaAg1wy84eKZfaCS5IcjuuB3WzN1tl+gJw2AwFv0VpNZw9lx6y/MbxD+KdI0fdYG+QRkVNPlElO0lcFWcgDaSB5xUxPMwGZpCEy2KOP73xWTpQt/DRm94ig/zNmOQMM7dbigvTXArkqVdjyy+GERZE7pLTJVGKUrTDnxMZBK0i62wzJrElmIcnaDgfDA9BFztGnJYHcR5x24YDCuOGJxGHGITX7RSJLlTroR3IBUYVF0k4bwaCvGGrfnE1rrYfpWjpm10HaD76Z/AxhU18iP3+6x6A1TtQnWcBsbyivE0KN5r5xhGkrKZU2bKJxlzJieBNPK7FZqJ9WZhviwaNuVBqSeJLU+QivWnYYltHTXIF27Tea/CCQ+SSTJnSvYYhT9686U5Er5QoJgLyZw+0Lp5Gs4flp1gsvdnMM76ym5srhThyZYbubkgf4c4LyCOT+SnSIrcPQ3bS1ieUxq0mc4/C9Jy+T06RfYyv0O2kLPtMraZcqYcdxeXl0EapFQQQQQBHmDTpPbza59o9fGPT8eYdYUpaJw3TZg/mgrS9UO7ohT7s9v55sdpZV+jqTXC82HOnyEJ6qG9odaexPH882HUrGyfhb8xiLDXR1vDkBZaoAtQR63VonbPb3UVrXnFR1fbvD/AKfwIixj1esFT0nSStg2B/fT4R26qftL1qv6/GIFDEzoazCaHUk1FKcM6/KCIrTZVFN01LEVplWKLaLQJk/vGi12+yP6RcNdbG8qWScthEUW0KhZSwWpWpBwxxzgq5aSPbWMpQBaC7xx7i9TTGPmrmoiyZJmTD21obvUBuSw2FAKVJoKYmuUGiZVmqiAgtTFLzENRSSCtbpiq2rT9snzmeRallKhISUHuABSVoVK3ZhN04GvhBKvGl9FiU6zkZmCEXheJIWoLAjIryApnjEHp20fSZgazqWmJgte5RhiCx9kEqcCchStYStdqmzGkvMZlLBC6oSoNbwoRnSstjjjR6HKFdESKWgqppdvUwqKCoAIqNhG3YICz2jSQlyg0zBj3TQFhepu3RGP2glCeiCcxBYlye4NyoBnw+ES+inYFwxBIYU7tB6qnIkw4tEtGYkqCxzpUfOArE6w2yaW7aaqpWgF7sgaEGoXOhAu57Tyh3Y9XVAAmOSqmoCgoM64Emt2tMBXLwnrNZCf4agcVAHi3+8SErQ21z8/M4eUCXERZuylALKlqKZACtNnw5RT9e7JPnEPcmMBuUmg5UjVZVhRdnj+mULqgGQA5CBrKvR1NN0qfss603VCuMOjRQ/STYwmkZxAwcI/MlaH4CN60tZEV0mBQGY0YgUvYGlfOMa9L0ulsln2pJ8mpBKzS0qMhlWHeiSaUBpDK0DOF9GJeFKkcjSKz1PCnbyak17wyrXANQ7sVB6RxNW8LQu8sw/FJ/WsJsoQySNkzmcUfbC01e/OAwJVQDuqGSsRpe/RHO/8yJ9uysD+EyXH/wAhjbIwj0Qzv7fIHtWeYx5BZK478R5Ru8VBBBBAEecdebPct1pX/GZujd4fGPR0YV6XLHct7tsmIj+AuH8tesFie9G7X9HlPZmTV/zUf/XDvQhvWUA5ioPM975xBeiK1YWmVuMuYONQyN4XU8Yn9Di7MnyjscsORJP5SkRYr+gjSYo++nXP/TFnl5HoflFXnDsp8z3Jgf8ACc/9UWiTnTfh+kFdpEzq5NpMp7QI65/IxDLDuxzbrK24g/rBFp0tYlnSnRhgQeh2GMUtNluzTUbSCecbhapoCFuGHXKMy05okkswxzJ5Znwz/wBoqR8lWl5VlEy7Vl7ovN2YJB2OVIxpt8YbNqzo62obXLnPKX+9C3aK2RDKQbjeWRoczGaS1nBk/RHRjsvYYgYgEbNmOPKHmqmjgslpoas13xZapTFVVMDUgAAY5wX1ZrfoKXKlJcIRZYAUEBqqMfHM1rtYmKlZdJy+1ZpxaXLLUDFZiq34wKCpYbcqb4sltlBrXLR77LcL0LMQSrbQTQxEa/yXYhJUpXmTQJaBgSpNGBvDIKA1cfYHGIJyXa1ly2KEm82BJLGgAqQTxwhTVyW0+cAxNxReYVOOwAnbUxF2qzGWBLJvXFVa7yFFT1NTFr1EkUlu/tNd6KP1MUqzqKYCPsEEGRBBBARmmz/DHv8A+lv1jGvTH/zEj/ov+YRsGmm+slLwdvygfOMY9L02tslj2ZPxavygvGZ2gZwro0j7WXGEbQ2cONGU249KwZ6lgys0kLQjtVyyFATDkEX5rnIIpPK7Mb5wjNzkhcKuaYUp3GAw4Vr0g0gKi0AbwvRZan8xUdYjS+ehuz1tqH2LNM8zJHzMbfGTehizn6Ramp3UlypaneSzs35V8I1mKgggggCMv9Nuj6pZ54yDNKb8QqvwaNQiC130X9JsU6WBVrt5B7y94AcTQjrAYl6PLd2Vvlg5TA0o827y/wAyqOsaHpFeytiP9mat0/eFB59zwMY6zFWDKaMCGU7mU1B6ERslumC2WJJ8sUJVZqjapA768x3hzERpFay2ak1H2OCjc9n74w80XNvS1r6y908129RQx9tBFpkU+0RUcHGfwhjomdRhXAPgeDj9cR0EFTxG3fCiRxL3QvJSueQxMEP3th7JQ2Sjx3eUII4NN5NB8YQYFiCfwDh7R+QjqWovcErU+8f0FfEQEPp3UtJ/elUVvZOAP3T9nllyhPQ+qFpCYzUQq1VUkEkjJiRUZ5CH1q0m7sJckEkmgpmeXCJjR+rD+tOnMDuQ5fiP6RUVY2G3tPJ2qCgdgAAK4kVArXhE9o7Rayjedr804Fjs4KInLVZDLUUYsMiTSvkIok+ZMFveW7HsZuzcQgIunYcIixJads/eJ9oA9RgflE7qNNBkMu1XNeRAI+fhEPaAShVjVkxB2smVee/iBvj5qra+ytF0nuzO7+LNT8R1gVfIIIIrIgghOfNCKWbJQSekBBW2ZetD7kVV6+sfzDwjC/SPa79vnmuCXJfIgY/GNpkTbstpr7b0xvMx530lau0eZMP947P4nDypEWoadt5w90aSBgpblT5mGMwZCJrRcsgDAU5/KkVmentmvGcK4UlsaZ0JIUHn63hHAetP8Sa1Puhi58Ulr4x3KmEGfNA9UBF4lQWPm1OZhzZbJRkUCvZpgMzX1UpxN1/ERGmyeh+xXLG8w/3s5jXglJZ/nVz1i9RHau6NFmssmSP7uWqni1O8erVPWJGKgggggCCCCA88ekDQv0W2TUAojHtJf3WzHQ1HSJ30UaY/iWRzvmyq7v7xR1o3Vt0XL0r6v/SLL2yCsyRVhTahpfHSlehjELLankzUnS8HlsGWu/Ig8CCVPAmCtWaX9HtBl5I/elncd3y/y74LTZaNeA7r50+w+w/vhD+cJekLIsyUaEi8h2o4wKnkQQfGFJUh0VXv0O2mF45ZHAGuYiK6sisQpIIJw4EjaOG2HxljL7Ixb3jsHL+kLylelXNW2bhwEcTCAKnIeZgEZzkZeu2A4f0EQ+krUSRIlVY1oSM2Y7PHPwhfTFu7JK/3j4L7i/r8+UJau2Kg7Vsz6vAb+Z/ecBbdXNBizrVqGaw7x3e6OHxiZiP0db73db1th3/1iQisuXUEUORiia26OKsHXMUIPLEeOI8IvsMtLWITZZG3ZBYqFmtHay1mJ6wxpv8AaWI62y7pBXL1lOWGzqI5sMwyJ5ltgrmo3Btvjn1iTtVnrVd9WTn9pfn4xGlr0FpET5Qb7QwcbmH659YkYzXQulDZptcbhwccN44iNHkzldQykFSKgjaIrDuILWK03ishc2oz8F2DqfhxiS0nblkyy7clHtHYIrujlY3pr4s5r0/SCxAekrSfYWF1U0aZSUu/HMjkAT0MYRa2yA/Yi7+k7Tnb2rs1NZciq8C59Y9BQdWEUNzU1glcykq0Tlms5UFjMa6ASRgMBjnSsMLHJNKgBjuJp8ol5FnLMksqqqxq4GJKLia4UFTdXrAhWxWf6uSpHrHtCBuBD4c5jSwOAEXD0Z6GM+1IzYqrGe5zFBQSEG7EK/IcYrTEsxPtm4DkFlrevNwxL0PvIdkblqJob6PZgWFHm0dhSlB9labKA1psLEbIirJBBBFQQQQQBBBBAfCK5x5/9ImrJsdpN0fUzSWl+7vXpX4R6BiH1q0BLttnaS+eaN7LjI8th4QGH6haz/Q5xSaaWeae/wD4b4ATOVAA3AA/Zx1vSUhihuUOIamw4U6gg0PQ7McK0to55E15U1broaEH94xcfR3rmJV2y2lqS8pUw5S9glsdi7jsyypQq+aPtmF1sNgrmp9k/I7RDuaAAXfBEBbwxqYWnWJWrhQ7DTyI2rw2bIhtJyZhkzJONWWg+Ix+0pyr4xFVOXajbLXjgpOXsoNnh5mL0nDKKIlgmWdTPXMA044beEWHRmmGKKZyXagG8tSuO/aOsBPqYlLHpOmD+P6xDyZoYVBBG8GsKiCLQrAioNRH2K7Insvqmnw8IkJOlPaHUfpFMV/XPQ97vrgcwdxGP75mGGirV20uhwdT4MIulpdJqFbw4Vwx6xRZ1gmSZ3aS1LI2DBcacaZ0iLHzSdkvd5Rnnw3/AKR3oHSNoldyUAynGjA0HEEHCJlJoUVO3GnGGZW+/cUBs60pTixG2KHk6U09labTu50JpyA2RCa/6yCx2c3KdrM7kobjtYj2VGPgNsTGltJy7JIabOaiqMTtZsgANrE5CMC1k05Mtc5p0zCuCLWolpsUbztJ2ngBBEVOPEniTUk5kk7THyzy6n9/vfH1UvH4/pD6RKxyrXcKwQ4sksDG9QdKfCJGxISC+RmiibLkoYljuJBrwvIDmYbydHy7wRVVai9Na7S6m4n3qEUzIDc4tOg9CTLXN7NFwNC9clQGoDU2Y3iB6xN3KhEVNejnVsT5gmuPqpdKClAaYqtN2RPAKDGvw00Vo9JEpZaZDMnNjtY8Sf3SHcVBBBBAEEEEAQQQQBBBBAU30h6mC2y+0l0FoQd0/wDqKKm4eOdDxptjBbTIKsVcFWFQQRuwOEeqi0UX0gaipbB2smiWgdFmcG3N73Q7KBQdSNfms1JFqvPIyV8WeVwIzdPMbKjAa3Zp0uciupWZLajKymoI3qwjzlbLK8p2lzVKupoQcCDuMPtXtZLRYmrIfuk1aW1Wltxu17re8KHfXKCt10loIuPqHA9xvlv6xWJdmnWU0ZTd3GpHQ7IX1b9I9ln0Wafo03c57hPuzcBnsa6eEXgTwwowDqd9DWCqfJmy2YFRcr6xDXCONMmEPrdaBIlmY8wFRTNak12C6RU9Ik5+hbO+IBQ8IjdIarlkZUmih3jcajCuOIEQ180VpRZ6lpd0gGh73XYCPPYYeCZgTRaDPv8A/wCYiNB6rzLKhRGQXmLNdBW8xwqQKDIAdIkRouZSheg4f7wHRtQ9oDkCadTQeUJPaTTu5bGO2Fk0Qv2mJ/fSHRVJYvGgCjNiAFHwUQEbJsbOamoG85nkuzmYNM6Xs9hk35rBFyAzeY25Rmzfs0EVXWb0oSJVUsgFome3iJS8b2cz8OHvCMq0rpKdaZhmz5hmOcBX1VHsouSjgOtTjBLT/WrWabbpt9+7LWvZSq1CDKrH7TkZnZkOME2cdEwqiAEfupioJEqhHKJGx2Vwa36ljRVuitfvbANpplDeyy2JxVTuxOPSkX7U/U2ZaSGPdTJplMKZ3UB9bll7WQBKZavaAmT2EqTiT3mdsq7ZjcBko4DdG06uaCl2SUJcvE5u5zdtpP6Q40RouXZ5YlyhQZk7WO9jtMPYFogggggggggCCCCAIIIID4TCbtHbQi8AlMmQzn2mkLToi7TWAgNbdDSbWv1guzAKLMX1hwPtLwPSkZFprQ02zNRhVdjDEHrsPAxsNtrFd0gtagioOYO2Cay2sSGidP2my/8ALznlr7NQyf8AbaqjoKxI6T0IpJKd3hmv9IrtokMh7wPxHjBdX7R/patK/wAeRKmjepaSaca3wT4ROWf0vWY+vInry7Nx+cHyjIVflHN6kBtX/ivYfZtHLs1/+8NJ/pcs/wDd2ee3Ps0Hk5PlGOkVj6mG2BrQ9I+la1vhJkypI3sWmt09UA9DFO0vpW0Wk1tM55u5SaIOSABRzpWGJm7BHLPxgOqR9MINOA4x8M2pxNOWfhALrTZidsP9G6NmTD3cRXaMB1+UNbGgrl4xZ7A5oIJq1ar6vWeXRpp7RsMPs9fa5YDgc40WzaSFABQAYADAAcBGX2KYYsNgnGBq+yrZWHST4q1lnGJSRNMFTSvHcMJbw5R4BaCPgMfYAggggCCCCAI5KR1BAN3kQ1nWOsSUEBXbRouuyIq1aArsi6lRHwyhAZja9Vicog7bqg52Rs5swhNrEu6CY8+W3URzkKdIiZ2ploX1a+EelG0ap2CEm0Om4QMeZH1ZtQ2VhE6AtXsx6cbQabhHB0AnsjwgY8yf8P2ncY7XVqecwY9LHV5PZHhHz/h6X7I8IGPOMvVSac6w/s2qTDZHoEaAT2R4R2NBJ7IgYxKy6tMNhiYsugmGyNYXQybhCi6KXdAxnVl0O26Jmy6OI2RcBo5d0dixCBiAs9lMSEmVEkLKI7EiCmstYcKIUEqOgsALHUEEAQQQQBBBBAEEEEAQQQQBBBBAEEEEAQQQQBBBBAEEEEAQQQQBBBBAEEEEAQQQQBBBBAEEEEAQQQQH/9k="/>
          <p:cNvSpPr>
            <a:spLocks noChangeAspect="1" noChangeArrowheads="1"/>
          </p:cNvSpPr>
          <p:nvPr/>
        </p:nvSpPr>
        <p:spPr bwMode="auto">
          <a:xfrm>
            <a:off x="2606675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" name="AutoShape 4" descr="data:image/jpeg;base64,/9j/4AAQSkZJRgABAQAAAQABAAD/2wCEAAkGBxQTEhUUEhQWFRUXFxgXFxgYFhgVGhYYHBwXFxkaGBYcHCggGBwlHRgXIjEiJSkrLi4uGh8zODMsNygtLisBCgoKDQ0OFA8PFCwcFBwsLCwsLCwsLCwsLCwsKywsLCwsLCw3LCwsLCwsLCwsLCwsLCwrLCssNzcsLCw3NywsN//AABEIAOEA4QMBIgACEQEDEQH/xAAcAAABBQEBAQAAAAAAAAAAAAAAAwQFBgcCCAH/xABKEAACAAMEBwQGCAMGBAcBAAABAgADEQQSITEFBkFRYXGBEyKRoQcyUmKxwRQjQnKCstHwM6LhJENjksLxFjRzkxclU4Oz0uIV/8QAFgEBAQEAAAAAAAAAAAAAAAAAAAEC/8QAGREBAQEBAQEAAAAAAAAAAAAAAAERQTEC/9oADAMBAAIRAxEAPwDcYIIIAggggCCCCAII+MwAqTQbzFR0/r7Ik1WV9a9aVrRBxr9rkIC3wwt2mpEqvaTVFBUitTTkIyPTeu02dg7MFONxcBTc1MSN+e7KIR9NMdm0Ek0zFKUBypQU5QXGwT9dZKioVzQFjUBaDeRnjTLOGLa6ucpIUk91SatTe1KXfOnPCMpfTT0wNDvzJhFdNzAT3hXacSfzQGoztcrSZhlykSooWYoxVQcQK3xeYjYMszsrw+t9poxBSi1qxSi4Z43jgNpjNl0++1iRuBoP184XmawB1uMismHdbLAgjugbCBAXqz6+WhheuIVPqkD1hsIBZcP2KwpK9IU0NdZJRJyHelseV80bMZRUpenkfF2W8B3QwoqneVOLHj4UjuRLlMpCsZ01s2NAnLDuog9kVPM4wVfJPpBl1AmSXU8CDjuo13yrE1Y9arLMoO0CsfsuCh61w84x63yuzdZUuZ9YRUIveAXaXlmoVPCvEwjaJ4pSYtymO15Vd4ODSjyoOJygmPQCsDiMY+xh2jNYJ1n/AIcwpeGFTfRq4AhiCK5UvA44ARddAekJWolqW41D3hgMN64/ykwMXyCEbJakmqHlsrqcipqIWggggggCCCCAIIIIAggggCCCCAIIIIAiL09p6TZEvzmocbqjFm5D5w01t1olWKXVqNMb1ErifeO5Yw7TOmJlomGbOcknLluUbFEFTutmuU61td9WWDUIpoNwLn7R8uEVWdaqZmp3DIdYZz7V0H7xO+J/V3Ua1WujXexlH+8mAio9yX6zc8Ad8BCNat2EJCaSaCpO4YnwjY9D+jaxyqGYGtD73N1ektaCnBi0Wux2OVJW7Kly5S7kVUHgoEQYBI0Jan9SzWhv/ZmU8bsdzNV7aM7JaP8AsufgI36ZaVGZ8jHH01eP+UwHnS02ObL/AIkuZL++jJ8QIQWcd9fOPSYtyZXqc6j4xFaQ1ZsVoqXs8pmOboAj9XSjHqYowdZ5EOZOknX1Wp5/1i/aa9FYxayTiN0udiOQmKKjqp5xnultFTrM9y0SmlMcq0Kt91xVW6HnATOjtYGBNboY5sRUmmVaUvU5xIOxmELKAq2LzXYYcAgzbhgo45RSw0L2e1lMRWm6p+FaGAnp9kMu8JRDKDRkNSpO5WNbh3gVGwjGEZE8Fe6KgGjyq95DsKNXDhU8iI7s+kVmhVMzs5YGKLRb34swvBac4NIWOv1iVS76r0phtBU5pwPlgYKk9XNY5tlIdJhdduBFRumJwyJpVd22NX1V1tl2sBTSXOpilahuMtvtDbTPpjGCpOJNR3Jq+sDUK6jANliPezWu6oLnRluaURMk3lMtqlM2lsMaqMcs6YgjEVqQYj0pBFF1B13FoVZNodTNOCTBgJwpXZgr02ZHZtAvUVBBBBAEEEEAQQQQBBBBAERWsunUscgzXxOSLtZjkP1iSmzAqlmIAAJJOQAxJMYLrvrIbZaGav1Uuqyxw382zPQbICJ07pR58xp05rzN4cABsUbojbNZptomCXKUzJjYBR5ncAN5wEdWazTLRNWVKW87mijIcSTsUDEnYI2rVPVqXYZd1e9NYfWTKULHcPZQbB1OMRUXqj6P5VmuzLRdnT8CK4y5Z9xSO8w9o7sANtvtVtSWKuem0xHaR0rc7qYttO79/vdEQgLElsW21yHM7OUFxKPpSbMNJS0G8/vDrHwWVs5k1hyNP34Q1s9qdu5JxG1yKKPujbD6x2Mq14u7uRTPDHcKQErYpcu5ecnCtSargMakYbIS0dpGTOAZU7jGikk1O402VhjrShlWWbU4lCOV7u/OIrVp6WWWdxX8wgLDpq0S5YCotZjVpUm6AM2beMctviYixLLAXAXf2lFKcTdGAiO0/PPbPTYFXyr84uGq0i7Zpe9hePGuXlSB4ri6amS2uzkPAkFSfHOJNzJtMso6rMRs0YAjwO3zixzZSsKMAwOwio8Ig7Zq2tb0g9m244qfmPPlFTWWa3ejhpVZtivTEzMkmrqNvZnNxwPe4tlGfcv3zj0XJtTK3Zzluts3HkdsVLXvUZbRetFmAWfmy5LO57npk23I7CAyETCDVcDtG+JSxW9JpHa3jdyUk3ajGt0YE890RcwFSQQQQSCCKEEYEEbCIQnAjvrntHzgiyW6QJneSqkYo1KEHbh7Owg5w0lzCe8LonS6Blrg65gNw3E4g9YQsdvaYAoe4PtUAJPInLwh1a5Ne9LpfQUp7Q2ox4+RoYK5sc5ZffSvZ1JZTWssg1JG662Y2YEcds9H+uJtQMm0FRaFqQRgJqD7QGxhUVHI7cMLMy7Scvqn1wdlO6WI3jb7v3RDzRdsmWaYhlMAwLGQ5Aa41GopGRopNOBO6A9OQRCaoawLbbOJgoHHcmoDW5MABI5EEEHcRE3BBBBBAEEEEAQQRzMcKCSaAAkncBiYCgelvTxlyRZpZ700VfglcB+I+SnfGM2iZsH+5iY1r0ybTaJs4nBmITgowUeAHiYk/RpoPt7QZ7isuQQQNjTTio/CO9zuRFXLULVkWST2kwf2iaBe3y1zEsfE7zwAiZ0rbbgoMzt3CHE+eACx/e+KvPtgaYanAZ89g6ZnjBYdS1oLx54/HPP4fH5ZLOZ9M1lD+fieH7yhJrM89gCKS6AmuT1rhywqeg2mJ6VLCgKoAA3YQUpLUKKKKCJzRljui83rHyH6xH6Js19qnJfM7In4M1WNfv8Alm4inmIr2r7f2IcP1ix68isinL4iKtq239iPAH4wWOtNfxZnP/SsaHo1KSZY3Io8hGe6WH1j8/kI0SwmstD7i/ARUpeCCCCELZZEmrdcVHmOIOyIJ5byGuubyH1X+Tbj8YskJz5KupVhUHMQVkfpN1S7RTa5A+sUfWqB/EUfaHvDzGG6mUq23ZHpRpRlN2b4g+oT9objx/e2MX9IurP0Sfflj6iaSR7j5svI5iAo87uMCMVPXnE3o+1s9At0L1J8MAPOIuZKqCp6c4bWGfdah/T54wRPz1El6gfVucRsV9p4BhUHjTfHLyKCZJrSgvyjnQKQac1OHIiFZTGahQqUUilaivQCtIRdmdL2c2UcR7TLgejqQPxDdBVr1D1qNjnKzhRKdhKtO+XdrdcH2VLE/dNdkb4DHloTQGRwKy5ihW4kepUb2UlTzEbp6MNPi0WYyjg9mIlGpJLIALj1OJqAaneDAXKCCCCCCCCAIqnpM0r2FgmU9aZ9UPxVvfyhvGLXGS+mq31mSJNfVUzCOLGg/KfGAy+c2zP58o2/VzRv0SySpX26XpnGY2L86HAcFEZVqNYO3t0oEd1SZrckxH89wdY1vSk/Z05VzPQAmI1CE+2ChLUC07tdv9dvIiKpoWzNNtDAj6sG8W2HcOf6RP6Z0I8+zyynrqWN3KqtQgDiKZRC6vWk2csjqbpNThipyxEDVzGEFYQlT1YVUgjhD3Rsu9MUbK1PIYwFg0fIuIBtzPMw5ggisq9rgKyvD8yxUNXsLLNG4uPMxdtZJd5bu9WA57Io2rrMy2lbpHepyLd0joRWI1DzSq99un5RF40DNvWeUfcA8O78oqGl07/NR5Eg/ERNal20GW0o5qaj7p/r8YFWSCCCKyIIIIBvbrKJi0yOancdkVTWHRC2uzTJMwUY5e44yI67YucV3S1slraQl4XmUFh1uhvgILHmu1SWRmRhR0Yqw3MP35xHW1MQ2/PnGlelnQ/Z2hZ6iizhdbhMXb1EZ1NSoI6jnBKf6NtwoCzUG7fTliYfdpScrAUWatyuIo4xQ9aU8Ir+ip11qRYZ/elNXAjvLTGhWjDmaiCx8lya9rKyBW+nuq3eUj7rqf5YtXov06sq1SJjEhZ47BgKUvMaper7LK6/iisGaP7PMGRVUJ92YAMeThfGOZMs95Bg3cnIfZcgio4iYoP4og9SQQw0Dbu3s0mbUG/LVjQ1AaneFeBqOkP4qCCCCAIwD0o2y/pGfjgl1B0UVHjejf48063Tr9rtLb50zwvEQWLV6IrLjaJtMgktTzvM/wAJcWMTe1nMuy/d8Td/KrQx9GUsJYGf2psxv8oVP9JjrV60KAJkw3VLnE1zAw/MYixcXRhlh0qIZWyUr/xpdffXMfPpjElYtKSpopeVuKnEcxCk6yjNTWAq/wD/ABiDekTAeFbp5HYetOUO9HaTeQ9ZssnCnsnnuMPrRYxWpFDvGB8YTvuooe+vIXv8uTeXWGiWs+skhsyU+8PmKiF5mnJAFe0U8qk+AiszFlkVurTeKjyH6RFaU0iklRcUB2xGbXRvxPhFTFg01p+QtHnOJYp3VOLEb7oqYZWHT1lcFkmAVONRdNRgCQcesZhpnRdoZDaGFQzUBdit44/aod22giX1anyZtnYU78sqXUgYEEGlRmCD4GIq6W60S5y1lOrMlaqD3ruTd3PYD0iOsbukxXQ0YHp13iFJujZS2lFRApuFiQSCMaAg1wy84eKZfaCS5IcjuuB3WzN1tl+gJw2AwFv0VpNZw9lx6y/MbxD+KdI0fdYG+QRkVNPlElO0lcFWcgDaSB5xUxPMwGZpCEy2KOP73xWTpQt/DRm94ig/zNmOQMM7dbigvTXArkqVdjyy+GERZE7pLTJVGKUrTDnxMZBK0i62wzJrElmIcnaDgfDA9BFztGnJYHcR5x24YDCuOGJxGHGITX7RSJLlTroR3IBUYVF0k4bwaCvGGrfnE1rrYfpWjpm10HaD76Z/AxhU18iP3+6x6A1TtQnWcBsbyivE0KN5r5xhGkrKZU2bKJxlzJieBNPK7FZqJ9WZhviwaNuVBqSeJLU+QivWnYYltHTXIF27Tea/CCQ+SSTJnSvYYhT9686U5Er5QoJgLyZw+0Lp5Gs4flp1gsvdnMM76ym5srhThyZYbubkgf4c4LyCOT+SnSIrcPQ3bS1ieUxq0mc4/C9Jy+T06RfYyv0O2kLPtMraZcqYcdxeXl0EapFQQQQQBHmDTpPbza59o9fGPT8eYdYUpaJw3TZg/mgrS9UO7ohT7s9v55sdpZV+jqTXC82HOnyEJ6qG9odaexPH882HUrGyfhb8xiLDXR1vDkBZaoAtQR63VonbPb3UVrXnFR1fbvD/AKfwIixj1esFT0nSStg2B/fT4R26qftL1qv6/GIFDEzoazCaHUk1FKcM6/KCIrTZVFN01LEVplWKLaLQJk/vGi12+yP6RcNdbG8qWScthEUW0KhZSwWpWpBwxxzgq5aSPbWMpQBaC7xx7i9TTGPmrmoiyZJmTD21obvUBuSw2FAKVJoKYmuUGiZVmqiAgtTFLzENRSSCtbpiq2rT9snzmeRallKhISUHuABSVoVK3ZhN04GvhBKvGl9FiU6zkZmCEXheJIWoLAjIryApnjEHp20fSZgazqWmJgte5RhiCx9kEqcCchStYStdqmzGkvMZlLBC6oSoNbwoRnSstjjjR6HKFdESKWgqppdvUwqKCoAIqNhG3YICz2jSQlyg0zBj3TQFhepu3RGP2glCeiCcxBYlye4NyoBnw+ES+inYFwxBIYU7tB6qnIkw4tEtGYkqCxzpUfOArE6w2yaW7aaqpWgF7sgaEGoXOhAu57Tyh3Y9XVAAmOSqmoCgoM64Emt2tMBXLwnrNZCf4agcVAHi3+8SErQ21z8/M4eUCXERZuylALKlqKZACtNnw5RT9e7JPnEPcmMBuUmg5UjVZVhRdnj+mULqgGQA5CBrKvR1NN0qfss603VCuMOjRQ/STYwmkZxAwcI/MlaH4CN60tZEV0mBQGY0YgUvYGlfOMa9L0ulsln2pJ8mpBKzS0qMhlWHeiSaUBpDK0DOF9GJeFKkcjSKz1PCnbyak17wyrXANQ7sVB6RxNW8LQu8sw/FJ/WsJsoQySNkzmcUfbC01e/OAwJVQDuqGSsRpe/RHO/8yJ9uysD+EyXH/wAhjbIwj0Qzv7fIHtWeYx5BZK478R5Ru8VBBBBAEecdebPct1pX/GZujd4fGPR0YV6XLHct7tsmIj+AuH8tesFie9G7X9HlPZmTV/zUf/XDvQhvWUA5ioPM975xBeiK1YWmVuMuYONQyN4XU8Yn9Di7MnyjscsORJP5SkRYr+gjSYo++nXP/TFnl5HoflFXnDsp8z3Jgf8ACc/9UWiTnTfh+kFdpEzq5NpMp7QI65/IxDLDuxzbrK24g/rBFp0tYlnSnRhgQeh2GMUtNluzTUbSCecbhapoCFuGHXKMy05okkswxzJ5Znwz/wBoqR8lWl5VlEy7Vl7ovN2YJB2OVIxpt8YbNqzo62obXLnPKX+9C3aK2RDKQbjeWRoczGaS1nBk/RHRjsvYYgYgEbNmOPKHmqmjgslpoas13xZapTFVVMDUgAAY5wX1ZrfoKXKlJcIRZYAUEBqqMfHM1rtYmKlZdJy+1ZpxaXLLUDFZiq34wKCpYbcqb4sltlBrXLR77LcL0LMQSrbQTQxEa/yXYhJUpXmTQJaBgSpNGBvDIKA1cfYHGIJyXa1ly2KEm82BJLGgAqQTxwhTVyW0+cAxNxReYVOOwAnbUxF2qzGWBLJvXFVa7yFFT1NTFr1EkUlu/tNd6KP1MUqzqKYCPsEEGRBBBARmmz/DHv8A+lv1jGvTH/zEj/ov+YRsGmm+slLwdvygfOMY9L02tslj2ZPxavygvGZ2gZwro0j7WXGEbQ2cONGU249KwZ6lgys0kLQjtVyyFATDkEX5rnIIpPK7Mb5wjNzkhcKuaYUp3GAw4Vr0g0gKi0AbwvRZan8xUdYjS+ehuz1tqH2LNM8zJHzMbfGTehizn6Ramp3UlypaneSzs35V8I1mKgggggCMv9Nuj6pZ54yDNKb8QqvwaNQiC130X9JsU6WBVrt5B7y94AcTQjrAYl6PLd2Vvlg5TA0o827y/wAyqOsaHpFeytiP9mat0/eFB59zwMY6zFWDKaMCGU7mU1B6ERslumC2WJJ8sUJVZqjapA768x3hzERpFay2ak1H2OCjc9n74w80XNvS1r6y908129RQx9tBFpkU+0RUcHGfwhjomdRhXAPgeDj9cR0EFTxG3fCiRxL3QvJSueQxMEP3th7JQ2Sjx3eUII4NN5NB8YQYFiCfwDh7R+QjqWovcErU+8f0FfEQEPp3UtJ/elUVvZOAP3T9nllyhPQ+qFpCYzUQq1VUkEkjJiRUZ5CH1q0m7sJckEkmgpmeXCJjR+rD+tOnMDuQ5fiP6RUVY2G3tPJ2qCgdgAAK4kVArXhE9o7Rayjedr804Fjs4KInLVZDLUUYsMiTSvkIok+ZMFveW7HsZuzcQgIunYcIixJads/eJ9oA9RgflE7qNNBkMu1XNeRAI+fhEPaAShVjVkxB2smVee/iBvj5qra+ytF0nuzO7+LNT8R1gVfIIIIrIgghOfNCKWbJQSekBBW2ZetD7kVV6+sfzDwjC/SPa79vnmuCXJfIgY/GNpkTbstpr7b0xvMx530lau0eZMP947P4nDypEWoadt5w90aSBgpblT5mGMwZCJrRcsgDAU5/KkVmentmvGcK4UlsaZ0JIUHn63hHAetP8Sa1Puhi58Ulr4x3KmEGfNA9UBF4lQWPm1OZhzZbJRkUCvZpgMzX1UpxN1/ERGmyeh+xXLG8w/3s5jXglJZ/nVz1i9RHau6NFmssmSP7uWqni1O8erVPWJGKgggggCCCCA88ekDQv0W2TUAojHtJf3WzHQ1HSJ30UaY/iWRzvmyq7v7xR1o3Vt0XL0r6v/SLL2yCsyRVhTahpfHSlehjELLankzUnS8HlsGWu/Ig8CCVPAmCtWaX9HtBl5I/elncd3y/y74LTZaNeA7r50+w+w/vhD+cJekLIsyUaEi8h2o4wKnkQQfGFJUh0VXv0O2mF45ZHAGuYiK6sisQpIIJw4EjaOG2HxljL7Ixb3jsHL+kLylelXNW2bhwEcTCAKnIeZgEZzkZeu2A4f0EQ+krUSRIlVY1oSM2Y7PHPwhfTFu7JK/3j4L7i/r8+UJau2Kg7Vsz6vAb+Z/ecBbdXNBizrVqGaw7x3e6OHxiZiP0db73db1th3/1iQisuXUEUORiia26OKsHXMUIPLEeOI8IvsMtLWITZZG3ZBYqFmtHay1mJ6wxpv8AaWI62y7pBXL1lOWGzqI5sMwyJ5ltgrmo3Btvjn1iTtVnrVd9WTn9pfn4xGlr0FpET5Qb7QwcbmH659YkYzXQulDZptcbhwccN44iNHkzldQykFSKgjaIrDuILWK03ishc2oz8F2DqfhxiS0nblkyy7clHtHYIrujlY3pr4s5r0/SCxAekrSfYWF1U0aZSUu/HMjkAT0MYRa2yA/Yi7+k7Tnb2rs1NZciq8C59Y9BQdWEUNzU1glcykq0Tlms5UFjMa6ASRgMBjnSsMLHJNKgBjuJp8ol5FnLMksqqqxq4GJKLia4UFTdXrAhWxWf6uSpHrHtCBuBD4c5jSwOAEXD0Z6GM+1IzYqrGe5zFBQSEG7EK/IcYrTEsxPtm4DkFlrevNwxL0PvIdkblqJob6PZgWFHm0dhSlB9labKA1psLEbIirJBBBFQQQQQBBBBAfCK5x5/9ImrJsdpN0fUzSWl+7vXpX4R6BiH1q0BLttnaS+eaN7LjI8th4QGH6haz/Q5xSaaWeae/wD4b4ATOVAA3AA/Zx1vSUhihuUOIamw4U6gg0PQ7McK0to55E15U1broaEH94xcfR3rmJV2y2lqS8pUw5S9glsdi7jsyypQq+aPtmF1sNgrmp9k/I7RDuaAAXfBEBbwxqYWnWJWrhQ7DTyI2rw2bIhtJyZhkzJONWWg+Ix+0pyr4xFVOXajbLXjgpOXsoNnh5mL0nDKKIlgmWdTPXMA044beEWHRmmGKKZyXagG8tSuO/aOsBPqYlLHpOmD+P6xDyZoYVBBG8GsKiCLQrAioNRH2K7Insvqmnw8IkJOlPaHUfpFMV/XPQ97vrgcwdxGP75mGGirV20uhwdT4MIulpdJqFbw4Vwx6xRZ1gmSZ3aS1LI2DBcacaZ0iLHzSdkvd5Rnnw3/AKR3oHSNoldyUAynGjA0HEEHCJlJoUVO3GnGGZW+/cUBs60pTixG2KHk6U09labTu50JpyA2RCa/6yCx2c3KdrM7kobjtYj2VGPgNsTGltJy7JIabOaiqMTtZsgANrE5CMC1k05Mtc5p0zCuCLWolpsUbztJ2ngBBEVOPEniTUk5kk7THyzy6n9/vfH1UvH4/pD6RKxyrXcKwQ4sksDG9QdKfCJGxISC+RmiibLkoYljuJBrwvIDmYbydHy7wRVVai9Na7S6m4n3qEUzIDc4tOg9CTLXN7NFwNC9clQGoDU2Y3iB6xN3KhEVNejnVsT5gmuPqpdKClAaYqtN2RPAKDGvw00Vo9JEpZaZDMnNjtY8Sf3SHcVBBBBAEEEEAQQQQBBBBAU30h6mC2y+0l0FoQd0/wDqKKm4eOdDxptjBbTIKsVcFWFQQRuwOEeqi0UX0gaipbB2smiWgdFmcG3N73Q7KBQdSNfms1JFqvPIyV8WeVwIzdPMbKjAa3Zp0uciupWZLajKymoI3qwjzlbLK8p2lzVKupoQcCDuMPtXtZLRYmrIfuk1aW1Wltxu17re8KHfXKCt10loIuPqHA9xvlv6xWJdmnWU0ZTd3GpHQ7IX1b9I9ln0Wafo03c57hPuzcBnsa6eEXgTwwowDqd9DWCqfJmy2YFRcr6xDXCONMmEPrdaBIlmY8wFRTNak12C6RU9Ik5+hbO+IBQ8IjdIarlkZUmih3jcajCuOIEQ180VpRZ6lpd0gGh73XYCPPYYeCZgTRaDPv8A/wCYiNB6rzLKhRGQXmLNdBW8xwqQKDIAdIkRouZSheg4f7wHRtQ9oDkCadTQeUJPaTTu5bGO2Fk0Qv2mJ/fSHRVJYvGgCjNiAFHwUQEbJsbOamoG85nkuzmYNM6Xs9hk35rBFyAzeY25Rmzfs0EVXWb0oSJVUsgFome3iJS8b2cz8OHvCMq0rpKdaZhmz5hmOcBX1VHsouSjgOtTjBLT/WrWabbpt9+7LWvZSq1CDKrH7TkZnZkOME2cdEwqiAEfupioJEqhHKJGx2Vwa36ljRVuitfvbANpplDeyy2JxVTuxOPSkX7U/U2ZaSGPdTJplMKZ3UB9bll7WQBKZavaAmT2EqTiT3mdsq7ZjcBko4DdG06uaCl2SUJcvE5u5zdtpP6Q40RouXZ5YlyhQZk7WO9jtMPYFogggggggggCCCCAIIIID4TCbtHbQi8AlMmQzn2mkLToi7TWAgNbdDSbWv1guzAKLMX1hwPtLwPSkZFprQ02zNRhVdjDEHrsPAxsNtrFd0gtagioOYO2Cay2sSGidP2my/8ALznlr7NQyf8AbaqjoKxI6T0IpJKd3hmv9IrtokMh7wPxHjBdX7R/patK/wAeRKmjepaSaca3wT4ROWf0vWY+vInry7Nx+cHyjIVflHN6kBtX/ivYfZtHLs1/+8NJ/pcs/wDd2ee3Ps0Hk5PlGOkVj6mG2BrQ9I+la1vhJkypI3sWmt09UA9DFO0vpW0Wk1tM55u5SaIOSABRzpWGJm7BHLPxgOqR9MINOA4x8M2pxNOWfhALrTZidsP9G6NmTD3cRXaMB1+UNbGgrl4xZ7A5oIJq1ar6vWeXRpp7RsMPs9fa5YDgc40WzaSFABQAYADAAcBGX2KYYsNgnGBq+yrZWHST4q1lnGJSRNMFTSvHcMJbw5R4BaCPgMfYAggggCCCCAI5KR1BAN3kQ1nWOsSUEBXbRouuyIq1aArsi6lRHwyhAZja9Vicog7bqg52Rs5swhNrEu6CY8+W3URzkKdIiZ2ploX1a+EelG0ap2CEm0Om4QMeZH1ZtQ2VhE6AtXsx6cbQabhHB0AnsjwgY8yf8P2ncY7XVqecwY9LHV5PZHhHz/h6X7I8IGPOMvVSac6w/s2qTDZHoEaAT2R4R2NBJ7IgYxKy6tMNhiYsugmGyNYXQybhCi6KXdAxnVl0O26Jmy6OI2RcBo5d0dixCBiAs9lMSEmVEkLKI7EiCmstYcKIUEqOgsALHUEEAQQQQBBBBAEEEEAQQQQBBBBAEEEEAQQQQBBBBAEEEEAQQQQBBBBAEEEEAQQQQBBBBAEEEEAQQQQH/9k="/>
          <p:cNvSpPr>
            <a:spLocks noChangeAspect="1" noChangeArrowheads="1"/>
          </p:cNvSpPr>
          <p:nvPr/>
        </p:nvSpPr>
        <p:spPr bwMode="auto">
          <a:xfrm>
            <a:off x="2759075" y="922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data:image/jpeg;base64,/9j/4AAQSkZJRgABAQAAAQABAAD/2wCEAAkGBxQTEhUUExQVFhUXGBgYGBgYFxgdGxgdHBgcGBofGhocHCggHBolHBwcITEhJSkrLi4uHh8zODMsNygtLisBCgoKDg0OGxAQGywkICQsLCwsLCwsLCwsLCwsLCwsLCwsLCwsLCwsLCwsLCwsLCwsLCwsLCwsLCwsLCwsLCwsLP/AABEIAOgA2QMBIgACEQEDEQH/xAAcAAACAwEBAQEAAAAAAAAAAAAEBQIDBgEABwj/xABBEAABAgQEAwUHAgQFAwUBAAABAhEAAyExBBJBUQVhcSKBkaHwBhMyscHR4UJSFCNi8RVTcoKSM6LSJFSUssIW/8QAGgEAAwEBAQEAAAAAAAAAAAAAAgMEAQUABv/EACYRAAICAgICAgICAwAAAAAAAAABAhEDIRIxBEETIlFhMpEzQrH/2gAMAwEAAhEDEQA/AJYiQEoDkKV8JIHwNQAmxLA6mloomqGYqQAkEMEhy1GNTc7neJoScpcJylNNDTbm/iAYowajmeoKXUGamWuum8fRo5RzDLKC4LEO3I/SJS5ebTpFmMHvFntA1JJAYVLklhbaJJxGRmJoA9viDsx2taNs8XSZbBtSb7QRMw2YhiwCQ76dKa3748ia5dbA3ChUX0ABCq6QDMmqUbGm2lXhe2wjplP3RwywBXWC8IMz5jYDWpF2dq6X2g2fISpRJSA4BAS7bUHnG86ZtCGYkNSB/cl6w7/w8FyDHk4I3jeaM4sGwHDFzcwRQJS6iTp947huHFRpWDsPhVnsJcA3bWN37PcDRISFKqvUn9PIc+cTZ/JWJX/Q3HichDw72LKkgr7PW8MR7CStVnwEPp2PqwtCaZ7UJMz3cpK5qxQ5Wyjqs08Hjly83K32VrDBeiCPYKQ7lSj0AH3i+b7E4ZqJV/y+8MsNNmH48qeQJJgoKOih4H7wL8nK/wDZm/FD8GK4h7Bhj7tRB5iMdxXhU2SspmAg778wdo+vYjEzk2lhY3Sr6EQqxqUTUnMjtsQEqNn+kPw+dOLqW0Lngi+j5KZWY3YevOK0ydHLaCG/EeGTJKmWG22MUSClLkh9vzHajNNWiFxrsFVICai/rXSOYfDqJ7O1SaBPeTBK1ZjYARBSIKwQFSawZMw81YDBSmFWDhP0ERnySm4Y3hjg+PrlyyhKU11LnyjJuXcTyr2J1lqWaK1QXKUnPmWkqFyHZ/sI5j52cuEhA0SLCCTdngOO5THQIuzJ/r8oJsyh5hJaR2ilwXCQSHOgJ2uLRKelDFCEHtK+JQIUkAM2oZyedK8uYWdWtNiNO/aCZ6PgUFnMVHOxok5nDbk1LxI27GCyRN92JgdytOWmlQa+Gm0WIUFKQmbmyIFEgAKc2SDfKTWtnpDyTJM2SUELUtCjkAysf9WpavjtZWkOqr5n+IH1bkY8pJ2bRKTUEJ7KnZrADc9xZoj7+igO0VAOdRyinGYgpcJpmvqRU6vs0UyXbrT8xqXsxkPfUZLuTWlG6veGmDmOkg3Ao3W5hTMlZS0FYIsXgpLR5MazpYBZJJAAckEZjqw2iImPFeKW/h41IuwiODQpSmAhXSthp7NT7LYXMoKI1p84f8UnsyRv+YVcJxCZKQo6skD5/OL8fNdjf0xjhZ8nySbOhCPFUJONYshOVyM5YnXLV27g0S4aEypYIABIfoPWsD+0MsEJJ/cx/wBwLfOKcUcygP0hqb8oSEPcDipk34Qyf3G56D6w1RhFf5ix3iF3DpyEtnPcLQ8lzZZFm7oJGAkudNQXUM6f3IFe9OvdBYVKnJqAfIg/MGJhFHSc3z8YW8QkvVJyrHcfsr1WN6PEuJcGQtOVRfZ7+OsfNuOcMMmZkUKfpOivzG9l45RTlnJcfuSS45vEFy0TwZK1pUT8CnGbvG8UeN5TxOvQvLiU1+z5qKO4roNB1isKL84f+0HCDKSkmp+EnciEiUR3MeRTVo58otOmTXLBGZSnOwHzMBKRB0wvYMIGnlg/hBpmUXYfhs1ZZKC/UD5kV5RRPwykKKVJIUNCGiBxMxg5IaoNjSznesPZnFkzk5ZqCQkUmAgKTQOwPxCvwvVqRjnJM3iIFIER9zDNeBUATQpdsyS7bOLp7xFX8Nzg1MGgqWgmClSQXrVtr8qRcmWBTW0dXJyKIcKbaoibkMoL4VhiknMcoUhV6k0Nm15fiLE4Y9qboCSGAc2AozbecVSFrVUAAJFa30PzamkEcSxMxKAh+yoUANGoaMAw5GFO7C9GXny3JMXYdLUZzStadOsGycAtQJCXYEnkN4gmVlvFHJdAUTn4PMApqmhblT7RWmVloY0Xs9KSSM1hV3FG35ORFHHsMn3hCLfn1aErL9uIfHVixaQR8IYm7MTvy9CD+FyGSperMIEnFhl2v4CJoWchaJ/Mm1i17G4YpyB8VjSgsxVr06Q14Lx5Ez+WpwbAkXjN4vHgBQFTytC/DS56jmDAb/aOR2WUfQeLYPPJWCzgOO6qT9IzvD8WjPmWak0ESl42YqSZasxVooN4HlFnDODHPnVf5R5hKLZr5CULlEpAdtfV4XYbE4iV/wBSUlaP3IosD5HuEMMGMrbQxEsM4tHguNdg+AxoWM0tWcaiy08iNYNVPSsMcp5FnhBxbgjn3klRlzR+pNH67wpHtLMlnJi5OYi0xHZUfl8xG2C4s1P8t65keY9eEVT8OhnzpprlY+NYzx9osIR2VzE8iHiEqeJhAQJpcs6nSOrwIJP2mm5pQA0P0MZYyDpH0TE8EHuwgEFu0+51hFicOmXcDrHV8PKow4+yXNjuVmXMgiAsawUkXrGln5TaFGJkATQdilh4GsXqdkzjQmWGUoKoXIbp+YKklwHeth60ifEJbrUrUqUaaEuTe8AhDerw1bQIfgJ4lzCVOpCkqQpjobN5Ed0PP8Pk/wCaf+H5jLyJmUa2iz3h2MA4u9BJmumYd1KNEgc3A1AG8CLPaqerc4JmT3IZ3f8AaKUYV3+zxZh+HuplKAoSKO9KecK67CHHAVhKijsqSApOjEKIJ62EEcQ4Whnar6bnlsYp4Bg1IJzJJSaHz1Fo0EmSGoXbQjv+sRZJ8Z2hsVaFOIkGWiaBV3B6Ali9oy0/CKoSKOWHPnG6x0jMMrsDc769/SEfFMFkQVJNAQC5FNQ1n7oPBk/tmTQDhZJQkuQAxr0/LD+0DzcSADcitaVLUfpEUTElJfnZ62YV2+msBT1ubvWKVG3sXZ1SwbCIvSO00jzQcopqmeTp2VjhiSkFgAW+cGqlAdkCJLmNTUCnKpimZj5YVVSX2cR881TaR1IbQxwkgDrDSQloT4XEJNiIZyZsYNQxRBEpbRlOK+1IkqyJlLWvQAU8YWz+MT11nTBJT+1B7XerTujTas+hiYN4E4hw5E0MoA89RHy/iXtjhZAZIMxW5JPmT8oa+wvtqnETvdgKDgkOSRSNpm/XqxhO4CqVNAICkK+FRuDsYOws4A5DYaChHQbRo8XKzJ53HWM1xjDKVLzIHbJZ+V4FLYma2NsLPOlUwN7QygUJAuVP3MYzyTNlsylCoCjol6C9zzjR8akEhHacZQ556xR4/wDkQjLFqIh/g7RLC8MzTiSCQmopQlg1dn+UFJlMbw0wMoAKOYu4OUdAPNo6bmQzVIUcW9n3UpSWAUX0vXN4mvfGLxcvKSNi1I+ge1QIlZgfgIBG4okeaoxOMBAcnK9e4n8GG4JNx2BpipKuyz6X7ollG8UgN5v8on7g7GHmGvVnlnVLgf3/ADDbgikP/MDCgpYncm79BCVSnMX4c1cmETjcQ0zaJmJUXoMtzpyFNeg+sMpcwZX0+fhGY4aGKXJDvfUctA5htPmsFEkW0prp61jnZMdOkURl7LsfiWcgBYFxtvasZHiONMxWrPY+vONBMnhaSzWd7EEJqx6xnxKddAOlTy/MPwRUbtC5uyUrBFSLpAANe/149IXiSXa5gifyL36DaOBdKUO8VK0AUjDtfSO+7eLkpixqR6z1AM1fa5kBuoeMpjsRJcy1SgpSaqJA1uXO5jU4lLnvvtGXHsfKTiU++nFaJwWUJcpLpIcEu5oTHMzYOM3L0y3DmVUU8IxGHEwFBUhQsly3nG64VjKtHyH2twJwuIAlpIllyD2mJC1DK73bLzLg6x9A9lMSqYiWpYZdlB3Y/wBmiecKH48ikariOHUoOI+Zz8BicVNnJlnKJQJWs/pawTzNTyEfasNhQpMLTwIy1LMthnLqcOCWbvoLQMHTsOduNI/OcmTkxSkTkKWoLUghRqDbMpxYHtEGhA2Mfd/YzhkiZNRiZGFl4dCZISopRl95MUAVkD9iTQHWujEk4b2Pke895NHvFiz2GwA1A0d2jRe9CRlDADQQcpp6QOHBPuQYtQEL5sjMkD+p4qXiyTEcLxaUhRC1AHar70AhQ2UaI8Xkfyy9yU+RBPyini5yCWBVOUEVvFmInGcvMxCRRPQgFz3g9zRXPTnkNrKW3+1UOwSXyKyXM7ToWrmKWT61ApF85KkILXqD1VlND/p7PWsUyxQkn4RQAOSekTl4szD7lSfdoSpGYvVdnelz2ej8o6nRzMuxlh5QnS15g7BiGqcpBod2FDvGA4nhykrQQaFnOwUbbeMbvgyfdTTKqee4ATlel2IeEHtTh1GcUJTRgRzr9wY9idTa9dgw6MxgsMhSu0TRyW9VLw0/hpf7D4mCuH8PUjMMlQdKk3hl/Ar/AMs+MPc0jabAkyoIKBlSzvV+vLuiCASYPlyQzn0RAyYaRPATC4JL6M+nrlDbHOpNBuzfNoEwUsqoNOXPeDMbIUAL82+kSza5DEtCxCG+IsmtK1Ys0UmZRgzV6nv+kUzXBaxjmc27ockAVtpvEQmLUpiMygg7PEQKx3ETco5tQQIcUQSaRATXBepOseoyysq03gbFcJROCRMTmyklBqCnmCKiDZCQ9YvUCRS+nyhWeLlBpDcMlGabBMP7LBX6jp8S1Kta5MMcDwVMhgDcwNhuIFNIumcTYhRBI2F447b9nWUEno2eCX2YhicUBCHBe0KphySZYzC5UWCfJ4N4nJZDqUATtqdgNekCMapkZvEKwHOx8LJGCnAkzabDXvjhSY8FzSGUrEi5NBUmKOHJd5x3cDZzX5wtnoWtkISVA/E2oFxGhkSWkEscxSQzWpHmTZJWxjgJYLh+nz+bRxKcqZuxSD4KH3hVwjHOlAAL2POnWHYlFUqYdxG41U0Im/qxFmCWzVBpya/hA4m58y8pDpJZ2yhSbhxUg5fGJmV/LBJoxZr0SSHpbQRxS8stSiHoDQ6AhQHh8+Udo5cnbHeHAURMuhSHvskM+zhz9oWcblqQpBR2ypICUgOQATU7XvaPYaepEtKUnTIdKMB94OkpzVNT8hoPOFK4uwkrYsTxNMhX82XNCSoAzSnsBzc1oOZh5/Gyv3p8RFeHmS5uZDpUzpWg+BdJ08oE/wADwX/tU/8Ax1/+MDJpvdj4qloVIlWg1CXT09dYFgjCLY1tFMhSGWAmNRPyr8otx+J7Jegf14QO4TZxQ6V1b5HzjpKZoSFuF6Ej4tbEMd4maV2NT1Qul4xMxeQI7B+E6jn0f6RZiMLlO/OD8LhRLBapPxbmtPD7xfMQNdaH6ecHzp66PcbWxGJcBY06CHGJRld7DaE5DqJU9bAQ2LvYuWgEpixCGD+vRiwyo9MTW9H8oZYBwnQenr9otQ4PQevnHZLCrd8cUktzMCaD4jDhVRcnx/MBYkTEEhqjQuPpGhwCgFJcWNfl3Qx4rgkzAyhV2ChcBvMcoh8jCm7j2W4M7SqXR81TxjGJJQlSZQ3QjtH/AHLp5RrfZWQX97NUuYvRSyS3R/ow+cV4vhKpZfISNwCR+O+JDiJSGyKB5hvnEUm1o6az/Wo0OuIYmhrCvAoVMV2aJ1V9ohgsOqeXWWTtGlwsgBkgMIESwbDZUKCAL25115PrzEaGVhhfS3XUfOF03h6QpKySCKDarfYQ0wE7MlmYgN5qSPlA+xUuwOdgJaTmKbWYF/AQQlYYp/pqPpBWJQ4UNx9ITSXSgqN6+vBoKN2kBJ6szvEJoKkghkhhTYE0itOKdZShJzFmqGAF25+ucXYlJLAGgCSokDVJVQX2DXMC4Lha5isxOQAuCzm+gt3x2o1Wzl1bG+EwirrZ+UIp3tIvOpKAlKQSMxBJpc312aHnGwtMkiUspXRmZzVi2xbURg8BL/ndvssX2CeZ3MexpStsZLWkabguFVnM5a1BSlOUpYP/AK6V6BmjU+9/qPiPtCjhKJaxlQtJbQEU6wz/AIAfvHgYXkab2bC0hbg8HmLKUE6B9TFkzBpl0mqUhR+FTOg107tKGBpgFHN9PrHZvEApBlTqoPwquUEWJ3b5O+8BmeVbiNwfG3Ugqdml0XtRQsoH+0W8N4mCr3cyz9k+V9DC/hfEcx91NqkjKpjQbKB+RgufwSYPhZfNwHGl6QhTjkjT0x8scsUtK0GYpRlHtuUH4VgX5KAsrpAuGxINCSSok8hsOVIJ4ViFpeVNSW/qH3vBEzgiQoLl6fpP0P0MFHKv4y7FzxP+UegebKCnfUN5wunYF0qaigzecMit7BoqIh0W0KdMznu262jqpLXhxjJGYnL8QD9YXhLmHqViWqK5Uty1olMWCWA3rF5AFfVhEZikmw0MZZ4gg9kHWG8jE5kDdgD1BYwmkgmGcshExOzB+toCaDgxkg6PVn+kZvifbnL6geCQI0h+IKozfn13wilozKKmqokt1LxDnekXeP22ESAEJEPsBIYDch4UT8IUpc3uzOT0AhzNmgp7CmdFCabcjo8SjZSB+LYv3aSoh9B1JaJ8MnCpzJOZqAijFR3v2vKAuLYKZORLGUKY5i9WoQO+vPvgrAzcgZSsrbhh4kRnTAGqpkZ3ic5h7s8nfq3rvhhi5ocNQn9SaP8AfvhJi5wXNUsilAO78xT4seU7/BP5EqjX5OpwgKgXoyT35RDaUiA5a6PFzqZ0xZK2Tw0IeNnEJmrEtB7QfOK0DBgbBtty+sZGUE+9AmpK03IJI1YVFbx9TkTXlqCmdRITypc8nj5vxDDTPeKKwxBY7BidtHtvDcUrtGTXsaJm4ZSFJRIIWUqyh1HMUhwGzVfxjM/yv2nxP3hvgcSJJziWhZAAGdILFv07Qb//AEh/y5X/AAEMprr/AKZaCvelRfYMOgoIqmGLM2Uc/lFaBBCipclywLHf77w/4J7QqSRKnf7Vb/mBMFITdgTq+l/tF6kJKWWAQTSlWH1iTNijPa7K8OdwVPaNciYhY0i1KGjDmbNkdpBK5V21SPqOcPeFceTMFDEEk4umXqpK4sK4rhv1Jo9+sLZimNdYezFhaCBcindWEqucVYZWiPNHjIpqDC3FIY0t68oPxU24Ar6MVAOK63iiOtk7AAp7xwqD8q/KO4mQU9IHUkqBAqSD5fSCnJRjZkI8nR1eLb4a/LwjonzVsPCkW4DDOBSHEuQBpHLlmnJ3Z1oYIRVUBYXCG8xSlNYElvC0NOEygVPoFN5PFM0ECPcJJSSHup++zDeFN2FKktDHGIczSf0lLf8AFx5mMvwPH9rtJOb+os1d9OgjchiDTq+sLcXKQRVIPQN4G4POMYlB0mZ2f0jvP2gDiQSUnM3j/YwlnS5jhMsMNnJ84a4ThpoZin/pFvzHuw1ER4SSpDjMSk1SDdPfsdmgnLprGmXISoMpIYW5dIU4jC5Cxq9jvF/juMVS7I/IhK7fQGgNSD5U5lNygNSawdg8RXKpm0P3h0uhEewqbJSWOorGM9r8K07N+8A8qDL9Ae+N0lMZ/wBrcHmQlY/QoP0Uw+bQGKVSGTjoxSxQj1aB8nLyEMVy+TRX7k7RZYgYqLx5o8i1+sTUwFHfV40WGcIWBmKtIpXNf1ygdO0XypR0ga3YV6oIweJYhJ3py/EW4jhaCSpIKV3zJLHvFj4QAVAfaHUpZsdvPWE5YJ9jMU5R6LeBY0Hskknchr2p0aOcVJRMU1lMofXzeF/CjlmqFLtcaU9fWHPHpToSvYseh/MKhFRloZOcpq2KP4g0AFvOJy54e3hFCUxaBD2kJtkcZNCmYG+sBKQSaCiQSaVYBufowdlAqfVIjwtQzkAm3cBt3tCcm3SGwkl2G4PDBKQNgBBSaRLuHn92gPFY5KXpbZ9usR/BL0XvyoLsumzGCizsHiuVh1/9QOw2D7HWnOxPTWz2fxiJsuYRrQ6PXRz0rzhpKUE/GQGsnRPLmYTJOL2ZyU9oAm8aKUBkEclIU/hp4wAjiE2YdW2YAfeGWOxOZWUCpiAlFLVA9coKGNy7Mc1EswskipqTr60g9ChqfCFHvE6rT4wVh5gyu8O+NIz5mxkFCIT5YUGbp1iALB3iSnEEkl0A232K58lkubmwilNmaCsVLLl44iRmqCPX1ii9EtbIYSdkoXIPO3dB8xIUlrgiFU5JSagiCuHz/wBJ7oGS9oKL9MyvEwr3ikkMRT11vAPuzG44ngpaw6waD4hcD7Ql/wAOw/8AnevCHRyKgJQpiqUhuvkOZj16iKsQpBTer7t4pgRRIAeo0e0UUKoaoRFktbdNflChU5RobbffeL0LW12ApGOJ5BkxDqPWGaOr8oSpCmv3vBMmeResDKNmp0SM1sQS5qxA6gO1af3jYJl+8llO489POMbiZiTMSq3ZDbntfmNdwqa6RE+TodAQ5WiQEMeLSQlbgfFX7+ucI8fPYFAuadGu/j84NStWKl9QXFEzswoEhmBuraj9adHiyekSxXsjRTirU7Iq5by6Fr0yklPYeiRXKznX1tUUgPHAqUkMSLlRfoA29HjCVz3YeMWtdSFNy05ltBvpEDhuz2klVGyvvqTazkl4LwjS0qzKoNKVbTx+kexCgtaZY/UdbjUmBbrYSuT/AGT4XhjLkFy5U6mCWOlQrTcPbrHsYpS1hKC6j2gCOpcm57I0LO3KNSqUGCdGb6QrxH8lg6fhABVegAbv17qREnzls6bXxxsF4emhLFStS1dTZrU3iU0pILP8vLSKpU8oAmkCtEkBwC1Sf/rS3JzC4koObMCUj4TcvSujNrFShZN81LYPxJeRQdRfZu/9NbbRdgcYshmzAkAKTqRFZBUUqyspw7OdiwAcu5Gx51LxGKCsqQcqwQnsNUUNtywqzO8eaobCaZocNN5+PhBylkwlwFB2hXezQ4lCzHSAaGJleMVUPtAqUs5FIYLk7iB5sjr3VbuvBRkqoXKLuwFYe511MHYbBhJdyTA68GTYpPfBuHSUpAJciNk9aMit7LoF/wANlf5afCChHc0LtoZSPly0wQmebNSCJkijgD5tHf4EgVoY6VojBzLLgKtttB83DFPaTUatt9ID90xh3w6eCG12PzEDJ1s1A6MICnMlVD0ccjE0YIn6QYrBJBJFjcCOCcEgU1ZgIXy/BtC3E4cpKXDitRsA5v0p5Q94JPpCziySJZJ7TEFiLaO42BP9niXBJ1WHz/AgZbQUdGk4kjNLJ/b2vvGYSR7wBQGWYheU05PfVia/eNbh1UjI+2GaSkLQGEs6U7ChUvYMWP8AthEXX1CyxtWWZ0n32UhVVZbbpl+AKW7orQo3YBz2Q/ZsTWjgM3iIQ4Li3ZSQwYElg5sFMNi4hpLxKAw1uW/ckBJdxtkppDDnDVSBlzBQIGtGDAEP3OYGwZ/9UkuCyVKpajARSucmoCgCVjs0sEBIbz9CA/4tKcUgmhWlSU1Fd28M0BkT4MfgaWRG1kcQqp92HdC72gXmUkbDwixCMxktYkk91frCviGKKpi60BPlpEfipuZf5cqx1+SpEw+7ck0cs/w5iTQNSjeL9A5S3IJF3eleQd+fnypawNE3Y0tpsOenXeO5bAi1WLkkkfCWYXq+h1rHVj0cvsulKcONQaOWSA+1nc1G70rEMRIAWgoKs1QpncmpKszuTR2pFeHSUnKQVVHQh7KZy1w3SC14UlJq5Zib5x+k1rUUrt0gMkCjFIK4PiXTViGFWr47aPDyUmjiMzgQ16dXrfzDMw2HfoMNMtE7RamE6RWqL0zH0irlAo8wHGSCpiKKGo16xcJ7XDwQRETLg7AooGMGxj38eNj4RJUp4h7k8436mXIyMslJBFtev5gxUxwCzUoNxaOy5VtjfvgvGyHSCliEUO7Fm+XnFLasSkBrkhQfx9bwGpDQwmy2fVtvpyisIe/jGpmFUuatIBctp3QVLmvUlt7ViKpfYF2B9M0eloTZu1oDrAtqjS7GzhlKVBwzgjl2gzHcbwr4VOZQq/TXo14eycPYkAHYWHSMrIllCyCfhUU2aoPIMN9o9GgmfQcHNcRRxiSFpY1cEeuV4o4dNcCJcQnUHrSJpR2Ni9HzWbw4y5xlodiXRUuAx8wRSHOJwqkqUtFVqQCNswUwIJLNYRD2hmFBC0u7tTnY9xq24i/Fk5ZS0kZEMosaqHxEeOlGryhkWc/OuMgbih7YWhX6nWHHZSpKVJPRio90KuJ4vtJyk50LBejM9h9oaKnIUmXLI7a0AqVZ0hISn5EWo5gKVgVK96UIUQOyFFmo4JH36QaWifk+Wjdey+LE/DSZv7SfAuk/9whJi5madMagKy/4ht7CSMsr3dh2kiv9ay8Z7BtMJrXrr4bfTaJcONRnI6Hk5OWOIUiYkqNCDoelDT13XHSo1d3BNHLNa5sK/EQ1D0MWyrSgChzZXdks+tnISPAWhjLw2UgliaFIDX0JI20FYsj0TIjgkEjtZaig3BuSP/zrDOXLYWP22eA5KiS5+Ll3s2hgoFyx1uefTr8zHpIdjFyyE9gFy7XL3fvDtflDjAmggLHykghRLHshy/ZZTvzub8tolgVHdw961bry8InZXFjxJirEIq+8dkmkTxCHHr1pALTCe0UhR9Wi1MzSKlBqbxII+0E0gVZ6ZhwrkdxeKv8AD/8AV/yP/lBaKFvQieXkfGB5NBUjJz5aZZDuytdo7ICSQlIcEUVnav36xCdxBKyHcZSS+h5EerRbJx8uygSOnrSKndE6qy0qfKSDsag20pXuMcn4cAlgQBXu7/CKpk9gxKqKJFaKHSpgpUhUwApUQG1o3lWBugqBkJdwCS40ZqbwbhcLlvUn0wicjhwDZiC1aBoNEsQLmaolaUxmPaFKkT3BLFKSxNKUs9a1bnGuCRC3j/DveyjlHbTVPPdPf8wIGMthOOhdw7FML+EXTZmYE8qQiwU8NeDUTiqiXJNABrDJbAjoEx2CVP7CLsSTsB9dBzML5c4e5SxAZKVADVx2nFnBA8TG+4Xw0S0V+I1V9ug+8fPsJhcmZC0EmXPmCw7QuEseQOjc6wuLEeVB0mWTVpXOPu0khIYCzA1IAtQONqU3hlw/FqIyt2C4algS1dyIUrXkUFJ1SGLNmGVnrUu1zqd6Qw4cu+Ri9L3YZmJI7NXhy62c58k7Q5wXEBJE1QdRAWRVxmAZuW7dYV8OlKILAtYNewi8YWgCiKlRDPVq638ng7heGKEAsRMKe0G+E3IYG4rAJJNtex6ucUn6PSsKAQpVSE2JcB9wReCJqubHfU+qWiqYQtmFCKNdXLpy/tFyJRSkKLZrb5RsNzQh2F4YlQ6K1olLBSGdvIDcD1rHlixNOjjmK6GJTVFTWOZw23R7GwfrHitmYDRnrR/nYd3WPDkjmJFCEvmfo3MbEigJN3tSBJE1yKi35+v94IxBD5rDa4Gz9HNecUzJKkne9eg+TeLVtCpKhsGPsHUeqwRkcGF/DlvYgtW/0hr6MIlpj1tA2UVOjP4bx4VAOnq3KLVAExJ49Z6ioJ0oI7SLCmOty8oyzaMLg8TL+FQYDfXnB0tSgoe7Yg+XeI9HotkSRD0Sg+YgEkvyHSCRHo9CWMRMRMR6PQAaJCJCPR6MYQBjuCyppzKSytVJoT1ox63gjBYCXKHYS25uT3mPR6Mt9HuK7C4+ecTwJGMnIzFiozbOyvjRV2Z1ENoG5R6PRsOxPkr6WX4zDywmWpSkgMhKQHYAZmZSlVJIDOBrdniOHKQQmWHIJzkMf0PRg1KubhmNo9HodHo5skuVfuh1JQUHOsgnZ7V61oT94kHILuEg6OHFiDR9a2j0eg10NSrQXh5tt6gnysKiB1YgEm5LsairE2Z6M8ej0ao7GcnRYkPrWvPTp0iWYttpTX8N4xyPRjHI5lejFqh20c6xdNR8JCQzgCtxX/ucndvl2PQqbDgg3BoIDMBQN+ebQwQY9HonZSiiek3T8Vq2iqWpW1fLT08ej0e9Hq2ekk/qPp6QX708vOPR6PM8j//Z"/>
          <p:cNvSpPr>
            <a:spLocks noChangeAspect="1" noChangeArrowheads="1"/>
          </p:cNvSpPr>
          <p:nvPr/>
        </p:nvSpPr>
        <p:spPr bwMode="auto">
          <a:xfrm>
            <a:off x="2911475" y="1074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1" name="Picture 2" descr="http://www.clker.com/cliparts/n/k/L/J/8/H/man-icon-black-h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1091454"/>
            <a:ext cx="24003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kishalynn.com/wp-content/uploads/2010/01/Traffic_light_green-260x3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396" y="1379538"/>
            <a:ext cx="3898036" cy="449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freshtexproduce.com/products/mango-lg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940" y="1933548"/>
            <a:ext cx="6242397" cy="495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07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1494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3018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2063553" y="446808"/>
            <a:ext cx="798512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9600" dirty="0">
                <a:latin typeface="Comic Sans MS" pitchFamily="66" charset="0"/>
              </a:rPr>
              <a:t>Menu</a:t>
            </a:r>
            <a:endParaRPr lang="ko-KR" altLang="en-US" sz="9600" dirty="0">
              <a:latin typeface="Comic Sans MS" pitchFamily="66" charset="0"/>
            </a:endParaRPr>
          </a:p>
        </p:txBody>
      </p:sp>
      <p:sp>
        <p:nvSpPr>
          <p:cNvPr id="2" name="AutoShape 2" descr="data:image/jpeg;base64,/9j/4AAQSkZJRgABAQAAAQABAAD/2wCEAAkGBxQSEhQUEhQVFRQVFRQVFBQXFRUUFRkUFBUXFxcWFRgYHCggGBolHBQUITEhJSksLi4uFx8zODMsNygtLiwBCgoKDg0OGhAQGywkICQsLCwsLCwsLCwsLCwsLCwsLCwsLCwsLCwsLCwsLCwsLCwsLCwsLCwsLCwsLSwsLCwsLP/AABEIALEBHAMBIgACEQEDEQH/xAAbAAABBQEBAAAAAAAAAAAAAAAEAAECAwUGB//EAD4QAAEDAgMFBQcCBQMEAwAAAAEAAhEDIQQxQQUSUWGBInGR0fAGEzJCobHBUuEzYnKCwhWy8RQjU6IkQ5L/xAAaAQADAQEBAQAAAAAAAAAAAAAAAQIDBAUG/8QAKhEAAwACAgIBBAEDBQAAAAAAAAECAxEhMQQSQSIyUWFxkeHwExQzUtH/2gAMAwEAAhEDEQA/APT06ZIFAEkkydADp0ydACTpk6QCSSSQAkkkkwEkkkgBJJJIAdJMkgCSSZOgBFJJJIBJJJIAhVdAJ4BZRqAXK08U2WkDgsPEt3oixFiDoeaTJZuYd28LWVgF1z1LFVAC1ru0TbuystHZtUuLg529EfukNM1FF5UN+Ei9MZUlKrLk0oEWq/C5oUFG0IAlAEdoU3OpuDXbpizokjndc3SwOIGeJJvbsiYXS161rLIc902AjvSb0MydqY2rJcG79I6NNwFZsvGCB7t0fyH7LLdVdhzIk0zYtz3fMKNTDtqxUoGHfMPML595bb9myEzraONBs7snmiwVxOG2yQdys2Oa26OIc0S07ze/7Lsx+fU8Wt/srejcToDD7RDvV/BGMeDkV6OPyMeT7WMmkkktQHSSSQAkkyYuSdKe2NJvokkmBTrOc+NvWynjpc6EkmlOtiBJJk6AEnTJIAdJJJADpJJIAjUyKHrYZrr5O4+fFFEKAbZJiAGYUg5NsZHkJyCq2dUNN7t+mbjjb6LSKYlToNA9faXBqDftB3ADxWmabTm0fZDvwDdEwM5+0HcvBRbtQ8B9UVW2ZOpQ3+mOGU+CQFjdq8W+BRVHaTDaY77LNbsx/M9B5q1mzHcPEhAGpWqw0kXt0XNlxky6DOhW3hsE9uoA4XKt/wChb6A8kC5OToYotPu6w7nH7KrF4J9I79E2zIGRRYrMrD3dcbr9Dx6qk0auHMfHT8YH5XzX7BldPGUq8NqANf8An8FSZRq0HS0l1PVhv1HFV1sNSr3b2amg8lDC4urRO7VG8zjqO9P+BGtSxDKw3qbodw1CvpY8sIFQbvB4y6oX/QPeObUpu3CbzH3C3KWzgW7tQ751MRP1Vzjr4NJxU/gnSxptI3gci2/0RzXqqlSDQA0AAZQprvx5skLTezdYfyT3lEkpkkVmt/Joscr4HBSlMnWZYpSKaEktAVVqDXZjqLHxQFXZ7hdlR3dJC1EoT5XQ9nPVsdXpGHGOG9BHjqp0vaB4+JgPdZblSmCIIBHAiQszE7GaZ3OydBmPMKllyL5H6432i7DbepOzlh4HzC0qdQOuCD3GVxeO2VWYJ3ZGu7fx1WczGuaey4tOhBhbx5jX3ImvEl8yz0hOuOwPtW5tqo3hxFneRXTbO2pSriabweIycO8LsjLF9M5LxVHaDITwnCkAtDIhCQsrIUXBIZDdBVNUQrwqqpUgVsKnKrapJgSSTSmJQA5SBVZKQKALHFQLk6bdQBygfTxDYNj9QfwqnYiphzDgX0zYTmEFisWHneDQI4Z9VF9Te1JPMz6C+cWN/J0x4dv7uC7Gik67C4Pzyy70Vs/EOcQ2oAYHxLJcCTBkdyO2W1wdczY3WswkdK8XHC/J0lPEQiqeJBzWPvqbKqrYeputfKksmnXIRdLFcVaonQYAkoB4U1QhQlCSdADJJ0kAKEi1IJwUARhSBU026noRGEBj9jUq3xsE/qHZd4jPqtGFB1QDmoppcspb+DjtpeyDwJouD/5Xdl3Q5H6LmjRfSqfMx7THBwK9RfWXD+0/axLuTWD/ANR5qJyKnwbzvqjQ2R7VvbArD3jf1Czx3jIrrcJtBlQSxwP36hec4DBVKhinTc/iQLDvOQW9V2FWos94D2m/E1pO8G8QdY4Lsx+Ta75RhlwY31wzsPfBRqVhBXHUdtOi5nnr1WjgsQ6pkZXbGWb6OK8VR2brHGJFwouQ7HNPZdLaosCDuh37oilSaAfePcHaDOy10YplbQpFZmLxrm/CCRxIM/RAnbbh8s9D5KSjogmhc0faMj5D4HyTt9qW6iEbGdCQnaFiUvaIOyA8VpYXFGpkG/8A6CACiFIIbE1nMEuaI/qBVQxk3j6oE2cE50GfKUzDmRykeUK/3cDLp5KlzBY/S1u5eDs94sbVBt9ef4KO2eTvGRob6G4+qzabpytz4960cA+5veMkE2uDTDk6pDlIFNGBaHQrW1EPvJwUwD2VyiqeLWQHq1lVGxNG5TrAq2FisqoqjiyFar8kNB8J1XTxAKuhUBGE8JOMKt1VRWSZ7Gk2WTCi6twVDnKsv4LmvyH8GixfktfUJVLqiuZhXHO33RdHCtbpJ4lSsOTJy+P5G7iTPpUXuyBjjkFQ32Zpmo6pVO+XOJDbho4TqfsuhBTOC7MWBQuOTGszf6K6LA0Q0AAZACB9FIlME5I1Wpmcp7S7DLJq0WktN3sAmJ+ZoGnEad2XLUcY+m4PpuIMzy68QvS620GtB1jXQLgKmG95UcKTDdxLWgZAn6BZf6kt/SzphPWqOk2J7X0zau0NJsXAS08JGi6DHupuoue0NNuzDgAZ/SVyuzfZMn+M4N/lb2ndTkPqs2o2rhXvY02GYza4cd3mF2Y/Kc/euDmvxpt/Q+QjHYp7AQKdZvBzRvjvgFYDtq1Hu3TiIJ+U/wDad03gulweKD7B5pk/K/tUz3HNvijKmyHnOD3kPHSQuubmluWcdRUPVI5elvhv/k/mdUd/g4qipg6pM2A4e8cLdZXTVcFVbZtJhH9IH2Ky8Rs6s6f/AI1KYtb7qidgNPClt98Hg2x+pAWrgMeacQWTwJn7IKjsSrABpUmxo2eM6rV2fs4tIMDeFmxkPNSPY+N2zvWLg48A2w6rV2fQJYDccoCrwOw275e6SSZPrRbrGgCAFSQtHlz3F2WfemB8fWSiag6hVGrOea8BI+g2XOdzgpqGKDXCY4eKCq4gXvf7/ugKtSeXrVWkSztmVArA5c5svau92XCHDwI4rZZVS9dGLQYHKQchmvVgemLReCnBVQcpAoEXBytZVQoKkCkPQfTetCk4gZrHw7rjvWj7xZZb9UOZ2y9z1EOJsFQ58ZpU6t5Cwxy75fRdNTx8h7MGfmPQIqnSDcgo4asHBWwu+McTzKOaqp9iTplTUxbW81dXM8tkqW+ghJ9YDMrJxG0jpZD02PqZC3E2HTiuWvN59ca2zZePxuno0K+0QMvqhW1H1DaT9ldR2cBdx3j4DwR9O1hkksOXI95Hpfhf5/6N3EfYt/szamyw4APJjMtFp4SeCLo0WsEMaGjl+eKueorqiFC0jF067EHLO9oNn+9Zviz2Ce9uo/PitBPVrtYJcQO9PtaYJtPaOE3OV1ZQ2lVpGGkFvAm0cuCv2gGGqRS7TeOgkmQOIHFDihe9+BWMupf0s7GppfUjUpbUc7IweE3RDHPOZKw3U7624I/CY8tzlw/9l6GLy/izhy+L8wa1LDzndGUqQGiowWJY/wCE94yI6IwLtTTW0cbTT0yYTqMpSqJPF342fwq6lYm0xwPl5IRszx5oqm4GB6leJrR7vZVMmDY8dD3Je7JsT15c0XugiCJ1CZ3PxUsFsFJiImRwPqVH31Rrt5jnAnMElwPQq4Hj0KkBCNj0G4Pb5FqrY/mbceGYW7h8W14lpBHEGVyNQHh680OKbmkOpuLDy/I1S0iXB3weptcuRwftE5kCs2R+tv5HkugwmPZUEscCOR+6GtGbk0g5SBQrXq1rkhaDMPmFotCy8Ke0FpvfuifDvXJnXs0kaRxtg2LqXjgmo1UO58pCy3leq0Zvk18LUIKOqY4AWWN/1AaFV7wu5Dj5cVz35Ve3pj5NJwJr2sOxGOJ16JqWFqPv8I4nPwVVCG5eK2cPUkKsfje73le/1/cmsyniEU0MCxt43jxN/AZBFpkgu6ImFqVo5qp09tjhJM54AkmyBxO1mNsO0UVkme2Cl10jSiUNiMbTp/E7pmViV9oVH2ndHAKujQvz4rjyecuoRvHj/wDZmmMe6pZg3R+o5+CDxuzapk72/wArg+EwUZhaMI5oVYauuaCtS/pONewixkHgQq21IOvcuyxGFZUEPaDz16HNc9tD2fcJLTvNzjJwA+66NDnIn2BHEDOCUwxAzBQ4qQb9EqtTl1S2zT1Re6s4GWWOcjL9lsYHbZFq0cnj/ILncNWOR6eSKDouNcxKvHlrG9pkZcU2tNHaNcCJBkHIjJSXJ4TaLqZ7Jtq05dOC26G2KThJdunUHNelj8ibX4PNyePc9cnh9Pepk/MziiCN4Ag8wgSx9OIJaOBuCe5Tp1iLxu3vHwnmOC84rB5bl+t/1NGhiyAQbgeKuNbezvwPrVBhwe3vTNBbnl9PFJo9SKT5C/e6ftZInQwOfBSw7pgGI04qVZh7xooKfAptFp6KrcnP/lTa0+rJhUMx6/b11AK3UJ8Mj6zU8HNJxc2JNpI06aqwAjPz8OSk1k6I2DCKXtA5n8VnZ/U28D+YH8LcwO0WVRLHAjl+QuY3bZZ6HMd6GrYFwIdTJaeUg55iM+4o0mQ4R6HhKlwisXiJyNguGwm2qjRu1O1IMPGcxqB+FXsn2hLam5U3gxxs52jj9h3+azeN72L1ejtd5I1Y79AhnVgBJNkHsfanvnVYAhpAB75t9PqlabWkTP5Nim3V1zoNB38VY+pKH3lNrlMY5haQVbp7YXRetHBVrwsqiIU3YqPhvzTrKo5ZPo64Rv1cS1uZCzq+19GhZhl2Z6K6lh5XLfl3XE8Gk4JnshUqPfmeinSw/AI6hg0bTogKJwVXLKeRLoBo4LijqeHAVoCcLsx4JkwrI2OGp0yeV1KTFsSSorYlrcz0QFbah+UQiqmewSb6Hx+xqVQk/ATnEQTxI8lylRhba50yy810dGuS4SZXOV6sE3m5yuM1n7Kjpxey4KquGObeoTUqxFpm8Tz5qbXRc5Hp1/dNiKRjebccZH1Ro238Mk48Z7vIqBfzHVV4bFz2XCOB07kR7gG6nof8nMV6QcBIDm6HXpqs2vs12dO4/Tqugr4feyO6f21GqG9yRnbmJIjidQibPnNo5epW3CPldN9Ae8flG0cYHiCDN5HlxWni8PvjtgOB6+BWPidlRJpO3Y0P7rdXL74OjFneP+AmmIuDb6o6lWtciDkfWqwKOMcw7tUbpy3r7pPPgVpUH6C/L/n7p1J6uPKrW0arhIg9DyVXu4/Cqw2InmMiDnb7I8UQYvIOXrisnwaghEHjzHrNW4cE5/a6uaWixI7vWRV1Kk2xJPI6HkeakeuCpmDmYzzUm4YNz/cease8DX8D/lVvqTl4pkg1eiNMz4H90JUoh0h2kg5fVaLqeoF0zsOHAHI8tbRfigewPGbSczDll3RYOFzuc1l+yu1alKvD4FKoYdOYOTT4wCtt1HT10WfitmB0kCCtE1rRGjvQ9W4WqHEhpBLbG+RXDYz2hfTotZuk1I3S7kNe9S9gMdUL6zagid17ekg/cLOsb9WzPR6CKBOZn7K+nhShsNiozuFt4R7XC3guT/bKn2N5Wimjg0bToAKwJ5Ws4Zkh22IBSUZTOqAZlbqTNsnKRcgK20AMkDVxRdmUO5QKWzTrY5rcroCvj3HWO5B1KsCSbcVz9T2sw4mKjX3gbh3idMgp3VFzCNvHY9lJjn1HBrGiXOJsFhH2uwpBcKzLaSJvlAzKy9sYmpjGBgbuU5kzBLoNpEWgic0JS9kWC9p4kCFczOuTVR+Tpdn7fbVuyY0JCeoOUrO2edzsOsBkOzA8NOa06T4tkhLRbSXRGkDcG86xHRO0kTw4fiyk50Eg2+k/uqi8i1yPWaQE/dDOFawjUN6yChzX3TcW108VaL5Zeu9CaCkzBdTdT7uHlwVlKsCOfCb9Dqugr4QFZGM2ZnZdWXxE+UeDU7BKlAHLsnut1abFDVKVu2It8QuPE3HWVe7eb8QkDx6HRTbUByM8Z0XHUVHZOmkYuLwUjIEFZc+6uMmzbgL5cV1VXDgzumDrb7jVZmLws/EIPH5Y4g+f7q4v4Kx5HL3L0Dtrg9puZA68itLDYvR9pi3PlzyWE+i6mZ0/HrRXYbFh0g6dCra2j1sHkq+HwzfNVmRBP81p7imqVIsZWTRrbhvJafm1HI+a0qIBGct0Occln66OzafRCobSSYyFhra/NM3EDIzHMW++atNAjS3jbhPr8pVKQGsza/HgUyCwPHDrzTtJnsgZ6+rFU70T9u7RTbUPrP6JaEEPaCIOf5QzxHxRna9j3p78Byz+o4q1gtlP4+qNCA61EO0HfqqsE12HqB+YiM4kFaBt05erKQbI7UR60T2Br7P2pTq/C6+rT8Q6LUo1yDYrg8TgyDvNJBF7G44Eclo7N24QQyrOkPiB/dwKlxvlGbWj0ChtS3aHVEM2kw8VxLNssfV9zTeC/d3jebAgfla1CVLdpkeiNyvtHRqBq4gnMoeow5k+ULPxO16bTDZqH+QS2eBdl90krvsEpXRouqrO2htylRs50u/8bBvvP9oy6rKxoxFb5txn6KZIce+pn4Qh8Hs73V2NAm7hukn65m3f35rRQkWpbJv2i/GU3sLPd03RBLu2RmZAsJy6qqh7PMbBaAT+oZn1ZarajHRBAOk2lXvMxB+p/CbNJ4A6LS2zrc8vFEG2cH6qxzJEiZ4JqLfHTmOSlDbKquHa/hY2NwQeSqpYjd7Lx/dGf7o2J5HhOfgq6tMVBBH5yV7ESc2BfL1knceoWfTxBpO3KvwH4XmT0Jj681oyAM7D7Ia0GyoNnu4HRMC4ZAxyaXDxCFx20GMmTfQLIq+0DptAHAtn6hL02J3o7lzVW9kotzFU5i9g8YzMRggVlYnZ8ZWXSEKt9MFRUKuxHJtllnC05jTOSOCseBF7jjH1I00W1iMEDksmrhSw9nw0XDl8X5klyZ9TCQLXb+nO2gaeHJYmM2YTdlncPvC6UG/A6jQ93AqFag19j5H1zXMqqHyTyjl8NjC07jxBiDORC0cNVLfhu06H7d6tx2z5EOG9wPzdyxXb9A3/AO5TykTvDv7lsnN9Hf4/mfFf1Oqw+J3rZg6cCND5on3Z0FvvyK53CYxpgzI0P4PMLQobVLTu1DLD80WjgVDnR6Kftyg04cxe/DhfQqIw5Gl+HmjKDhAiMrHORzlW7t87ZRwJ0tmFOw5BKTATcdLHqrW0IcPo6Ldx5ol7MvzHHJXUQDbskZcrZp7JAnMPUZhC1KRmW9W3A6LYrUMzoOeXGZOXrmhzhz3+rIAyzWPP8jihcQwOzPh+VuPwAfcfELW/IVLdlHI2P0KaYHN0cMWu36ZLHXAc0ied9dFvYKtixffa4T8zQTA07JCKZskZ8eEhW0g5pM3GuXim62L12B4nAVKjg41HP40yC1l4PZAsYg2dP4JuFxTGwx8gxk9pGXCyJbWBiA0jiM8lTXpsdZ7N682t/c05gqVX5H6lzAJ7NhnfLnIzTPf3HIgxeOJtyQh3qQES5vOZHMxmrjXDovzBGf7hJsaRW9m8TYG94t6KdjrHMfX/AJUngATN9e6Mxx7k9AgkDwInjr6lS2y9LRPDVAXbuTtLxPMIsUyTOsaaxNxzykejQ7DNm/EH90PiNrMptG8QSJuPVlSRD/RfXE9oG4s4RbvVFWsNXbrtDf68QsXE+0RmzYz7UxZYmL2vvGC6eWU3VKWS7SOkx+2aYG67dcSMtJ1n91zlb2geOwPhGW6ZMcOayHE1H7oIMRlz5nwWvg/ZWq4hxp9kxkZJ5AzBzWrcyuTkyeSkA/6gS6JzJkE37zOQ5raZ7L4p/aDBBuPnt3hbWB2HhiN17IIAkXkEdZ8OC1KGymNEU61VrRk0PsOSwvL+DlvNddHQlQckkvZIKKigkkgCDkBi0klLEYmNySGdPqnSXn+R2iV2LEZdFh4j5+4/7CkkubD9xnH3Iw9mfFW7x91r/wD1+CdJdV9ns+L/AMRp7A+HxW4cv7Uklz0db7KsRkzvH2U6P8V3f/gEkkC+A85Hr/tVVHLp+E6SZmNT+I9yvxmbe8/lJJJA+yFTXvUWf5eaZJQzRdAezdf6n/co12R9apJK32Sydb4Xf0v+yzcFp/d+Ukkn0OAx2SFw+bP6m/YJJKF2X8Ms2v8A4rkcZr1SSW66MK6Adrfwj61WDhsh0TpLfH9py5TU2T/FPcfsF6d7Hfwnd7v9xTJLn8jo8xdhG18j0VWgSSXLAl2f/9k="/>
          <p:cNvSpPr>
            <a:spLocks noChangeAspect="1" noChangeArrowheads="1"/>
          </p:cNvSpPr>
          <p:nvPr/>
        </p:nvSpPr>
        <p:spPr bwMode="auto">
          <a:xfrm>
            <a:off x="24542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2" descr="data:image/jpeg;base64,/9j/4AAQSkZJRgABAQAAAQABAAD/2wCEAAkGBxQTEhUUEhQWFRUXFxgXFxgYFhgVGhYYHBwXFxkaGBYcHCggGBwlHRgXIjEiJSkrLi4uGh8zODMsNygtLisBCgoKDQ0OFA8PFCwcFBwsLCwsLCwsLCwsLCwsKywsLCwsLCw3LCwsLCwsLCwsLCwsLCwrLCssNzcsLCw3NywsN//AABEIAOEA4QMBIgACEQEDEQH/xAAcAAABBQEBAQAAAAAAAAAAAAAAAwQFBgcCCAH/xABKEAACAAMEBwQGCAMGBAcBAAABAgADEQQSITEFBkFRYXGBEyKRoQcyUmKxwRQjQnKCstHwM6LhJENjksLxFjRzkxclU4Oz0uIV/8QAFgEBAQEAAAAAAAAAAAAAAAAAAAEC/8QAGREBAQEBAQEAAAAAAAAAAAAAAAERQTEC/9oADAMBAAIRAxEAPwDcYIIIAggggCCCCAII+MwAqTQbzFR0/r7Ik1WV9a9aVrRBxr9rkIC3wwt2mpEqvaTVFBUitTTkIyPTeu02dg7MFONxcBTc1MSN+e7KIR9NMdm0Ek0zFKUBypQU5QXGwT9dZKioVzQFjUBaDeRnjTLOGLa6ucpIUk91SatTe1KXfOnPCMpfTT0wNDvzJhFdNzAT3hXacSfzQGoztcrSZhlykSooWYoxVQcQK3xeYjYMszsrw+t9poxBSi1qxSi4Z43jgNpjNl0++1iRuBoP184XmawB1uMismHdbLAgjugbCBAXqz6+WhheuIVPqkD1hsIBZcP2KwpK9IU0NdZJRJyHelseV80bMZRUpenkfF2W8B3QwoqneVOLHj4UjuRLlMpCsZ01s2NAnLDuog9kVPM4wVfJPpBl1AmSXU8CDjuo13yrE1Y9arLMoO0CsfsuCh61w84x63yuzdZUuZ9YRUIveAXaXlmoVPCvEwjaJ4pSYtymO15Vd4ODSjyoOJygmPQCsDiMY+xh2jNYJ1n/AIcwpeGFTfRq4AhiCK5UvA44ARddAekJWolqW41D3hgMN64/ykwMXyCEbJakmqHlsrqcipqIWggggggCCCCAIIIIAggggCCCCAIIIIAiL09p6TZEvzmocbqjFm5D5w01t1olWKXVqNMb1ErifeO5Yw7TOmJlomGbOcknLluUbFEFTutmuU61td9WWDUIpoNwLn7R8uEVWdaqZmp3DIdYZz7V0H7xO+J/V3Ua1WujXexlH+8mAio9yX6zc8Ad8BCNat2EJCaSaCpO4YnwjY9D+jaxyqGYGtD73N1ektaCnBi0Wux2OVJW7Kly5S7kVUHgoEQYBI0Jan9SzWhv/ZmU8bsdzNV7aM7JaP8AsufgI36ZaVGZ8jHH01eP+UwHnS02ObL/AIkuZL++jJ8QIQWcd9fOPSYtyZXqc6j4xFaQ1ZsVoqXs8pmOboAj9XSjHqYowdZ5EOZOknX1Wp5/1i/aa9FYxayTiN0udiOQmKKjqp5xnultFTrM9y0SmlMcq0Kt91xVW6HnATOjtYGBNboY5sRUmmVaUvU5xIOxmELKAq2LzXYYcAgzbhgo45RSw0L2e1lMRWm6p+FaGAnp9kMu8JRDKDRkNSpO5WNbh3gVGwjGEZE8Fe6KgGjyq95DsKNXDhU8iI7s+kVmhVMzs5YGKLRb34swvBac4NIWOv1iVS76r0phtBU5pwPlgYKk9XNY5tlIdJhdduBFRumJwyJpVd22NX1V1tl2sBTSXOpilahuMtvtDbTPpjGCpOJNR3Jq+sDUK6jANliPezWu6oLnRluaURMk3lMtqlM2lsMaqMcs6YgjEVqQYj0pBFF1B13FoVZNodTNOCTBgJwpXZgr02ZHZtAvUVBBBBAEEEEAQQQQBBBBAERWsunUscgzXxOSLtZjkP1iSmzAqlmIAAJJOQAxJMYLrvrIbZaGav1Uuqyxw382zPQbICJ07pR58xp05rzN4cABsUbojbNZptomCXKUzJjYBR5ncAN5wEdWazTLRNWVKW87mijIcSTsUDEnYI2rVPVqXYZd1e9NYfWTKULHcPZQbB1OMRUXqj6P5VmuzLRdnT8CK4y5Z9xSO8w9o7sANtvtVtSWKuem0xHaR0rc7qYttO79/vdEQgLElsW21yHM7OUFxKPpSbMNJS0G8/vDrHwWVs5k1hyNP34Q1s9qdu5JxG1yKKPujbD6x2Mq14u7uRTPDHcKQErYpcu5ecnCtSargMakYbIS0dpGTOAZU7jGikk1O402VhjrShlWWbU4lCOV7u/OIrVp6WWWdxX8wgLDpq0S5YCotZjVpUm6AM2beMctviYixLLAXAXf2lFKcTdGAiO0/PPbPTYFXyr84uGq0i7Zpe9hePGuXlSB4ri6amS2uzkPAkFSfHOJNzJtMso6rMRs0YAjwO3zixzZSsKMAwOwio8Ig7Zq2tb0g9m244qfmPPlFTWWa3ejhpVZtivTEzMkmrqNvZnNxwPe4tlGfcv3zj0XJtTK3Zzluts3HkdsVLXvUZbRetFmAWfmy5LO57npk23I7CAyETCDVcDtG+JSxW9JpHa3jdyUk3ajGt0YE890RcwFSQQQQSCCKEEYEEbCIQnAjvrntHzgiyW6QJneSqkYo1KEHbh7Owg5w0lzCe8LonS6Blrg65gNw3E4g9YQsdvaYAoe4PtUAJPInLwh1a5Ne9LpfQUp7Q2ox4+RoYK5sc5ZffSvZ1JZTWssg1JG662Y2YEcds9H+uJtQMm0FRaFqQRgJqD7QGxhUVHI7cMLMy7Scvqn1wdlO6WI3jb7v3RDzRdsmWaYhlMAwLGQ5Aa41GopGRopNOBO6A9OQRCaoawLbbOJgoHHcmoDW5MABI5EEEHcRE3BBBBBAEEEEAQQRzMcKCSaAAkncBiYCgelvTxlyRZpZ700VfglcB+I+SnfGM2iZsH+5iY1r0ybTaJs4nBmITgowUeAHiYk/RpoPt7QZ7isuQQQNjTTio/CO9zuRFXLULVkWST2kwf2iaBe3y1zEsfE7zwAiZ0rbbgoMzt3CHE+eACx/e+KvPtgaYanAZ89g6ZnjBYdS1oLx54/HPP4fH5ZLOZ9M1lD+fieH7yhJrM89gCKS6AmuT1rhywqeg2mJ6VLCgKoAA3YQUpLUKKKKCJzRljui83rHyH6xH6Js19qnJfM7In4M1WNfv8Alm4inmIr2r7f2IcP1ix68isinL4iKtq239iPAH4wWOtNfxZnP/SsaHo1KSZY3Io8hGe6WH1j8/kI0SwmstD7i/ARUpeCCCCELZZEmrdcVHmOIOyIJ5byGuubyH1X+Tbj8YskJz5KupVhUHMQVkfpN1S7RTa5A+sUfWqB/EUfaHvDzGG6mUq23ZHpRpRlN2b4g+oT9objx/e2MX9IurP0Sfflj6iaSR7j5svI5iAo87uMCMVPXnE3o+1s9At0L1J8MAPOIuZKqCp6c4bWGfdah/T54wRPz1El6gfVucRsV9p4BhUHjTfHLyKCZJrSgvyjnQKQac1OHIiFZTGahQqUUilaivQCtIRdmdL2c2UcR7TLgejqQPxDdBVr1D1qNjnKzhRKdhKtO+XdrdcH2VLE/dNdkb4DHloTQGRwKy5ihW4kepUb2UlTzEbp6MNPi0WYyjg9mIlGpJLIALj1OJqAaneDAXKCCCCCCCCAIqnpM0r2FgmU9aZ9UPxVvfyhvGLXGS+mq31mSJNfVUzCOLGg/KfGAy+c2zP58o2/VzRv0SySpX26XpnGY2L86HAcFEZVqNYO3t0oEd1SZrckxH89wdY1vSk/Z05VzPQAmI1CE+2ChLUC07tdv9dvIiKpoWzNNtDAj6sG8W2HcOf6RP6Z0I8+zyynrqWN3KqtQgDiKZRC6vWk2csjqbpNThipyxEDVzGEFYQlT1YVUgjhD3Rsu9MUbK1PIYwFg0fIuIBtzPMw5ggisq9rgKyvD8yxUNXsLLNG4uPMxdtZJd5bu9WA57Io2rrMy2lbpHepyLd0joRWI1DzSq99un5RF40DNvWeUfcA8O78oqGl07/NR5Eg/ERNal20GW0o5qaj7p/r8YFWSCCCKyIIIIBvbrKJi0yOancdkVTWHRC2uzTJMwUY5e44yI67YucV3S1slraQl4XmUFh1uhvgILHmu1SWRmRhR0Yqw3MP35xHW1MQ2/PnGlelnQ/Z2hZ6iizhdbhMXb1EZ1NSoI6jnBKf6NtwoCzUG7fTliYfdpScrAUWatyuIo4xQ9aU8Ir+ip11qRYZ/elNXAjvLTGhWjDmaiCx8lya9rKyBW+nuq3eUj7rqf5YtXov06sq1SJjEhZ47BgKUvMaper7LK6/iisGaP7PMGRVUJ92YAMeThfGOZMs95Bg3cnIfZcgio4iYoP4og9SQQw0Dbu3s0mbUG/LVjQ1AaneFeBqOkP4qCCCCAIwD0o2y/pGfjgl1B0UVHjejf48063Tr9rtLb50zwvEQWLV6IrLjaJtMgktTzvM/wAJcWMTe1nMuy/d8Td/KrQx9GUsJYGf2psxv8oVP9JjrV60KAJkw3VLnE1zAw/MYixcXRhlh0qIZWyUr/xpdffXMfPpjElYtKSpopeVuKnEcxCk6yjNTWAq/wD/ABiDekTAeFbp5HYetOUO9HaTeQ9ZssnCnsnnuMPrRYxWpFDvGB8YTvuooe+vIXv8uTeXWGiWs+skhsyU+8PmKiF5mnJAFe0U8qk+AiszFlkVurTeKjyH6RFaU0iklRcUB2xGbXRvxPhFTFg01p+QtHnOJYp3VOLEb7oqYZWHT1lcFkmAVONRdNRgCQcesZhpnRdoZDaGFQzUBdit44/aod22giX1anyZtnYU78sqXUgYEEGlRmCD4GIq6W60S5y1lOrMlaqD3ruTd3PYD0iOsbukxXQ0YHp13iFJujZS2lFRApuFiQSCMaAg1wy84eKZfaCS5IcjuuB3WzN1tl+gJw2AwFv0VpNZw9lx6y/MbxD+KdI0fdYG+QRkVNPlElO0lcFWcgDaSB5xUxPMwGZpCEy2KOP73xWTpQt/DRm94ig/zNmOQMM7dbigvTXArkqVdjyy+GERZE7pLTJVGKUrTDnxMZBK0i62wzJrElmIcnaDgfDA9BFztGnJYHcR5x24YDCuOGJxGHGITX7RSJLlTroR3IBUYVF0k4bwaCvGGrfnE1rrYfpWjpm10HaD76Z/AxhU18iP3+6x6A1TtQnWcBsbyivE0KN5r5xhGkrKZU2bKJxlzJieBNPK7FZqJ9WZhviwaNuVBqSeJLU+QivWnYYltHTXIF27Tea/CCQ+SSTJnSvYYhT9686U5Er5QoJgLyZw+0Lp5Gs4flp1gsvdnMM76ym5srhThyZYbubkgf4c4LyCOT+SnSIrcPQ3bS1ieUxq0mc4/C9Jy+T06RfYyv0O2kLPtMraZcqYcdxeXl0EapFQQQQQBHmDTpPbza59o9fGPT8eYdYUpaJw3TZg/mgrS9UO7ohT7s9v55sdpZV+jqTXC82HOnyEJ6qG9odaexPH882HUrGyfhb8xiLDXR1vDkBZaoAtQR63VonbPb3UVrXnFR1fbvD/AKfwIixj1esFT0nSStg2B/fT4R26qftL1qv6/GIFDEzoazCaHUk1FKcM6/KCIrTZVFN01LEVplWKLaLQJk/vGi12+yP6RcNdbG8qWScthEUW0KhZSwWpWpBwxxzgq5aSPbWMpQBaC7xx7i9TTGPmrmoiyZJmTD21obvUBuSw2FAKVJoKYmuUGiZVmqiAgtTFLzENRSSCtbpiq2rT9snzmeRallKhISUHuABSVoVK3ZhN04GvhBKvGl9FiU6zkZmCEXheJIWoLAjIryApnjEHp20fSZgazqWmJgte5RhiCx9kEqcCchStYStdqmzGkvMZlLBC6oSoNbwoRnSstjjjR6HKFdESKWgqppdvUwqKCoAIqNhG3YICz2jSQlyg0zBj3TQFhepu3RGP2glCeiCcxBYlye4NyoBnw+ES+inYFwxBIYU7tB6qnIkw4tEtGYkqCxzpUfOArE6w2yaW7aaqpWgF7sgaEGoXOhAu57Tyh3Y9XVAAmOSqmoCgoM64Emt2tMBXLwnrNZCf4agcVAHi3+8SErQ21z8/M4eUCXERZuylALKlqKZACtNnw5RT9e7JPnEPcmMBuUmg5UjVZVhRdnj+mULqgGQA5CBrKvR1NN0qfss603VCuMOjRQ/STYwmkZxAwcI/MlaH4CN60tZEV0mBQGY0YgUvYGlfOMa9L0ulsln2pJ8mpBKzS0qMhlWHeiSaUBpDK0DOF9GJeFKkcjSKz1PCnbyak17wyrXANQ7sVB6RxNW8LQu8sw/FJ/WsJsoQySNkzmcUfbC01e/OAwJVQDuqGSsRpe/RHO/8yJ9uysD+EyXH/wAhjbIwj0Qzv7fIHtWeYx5BZK478R5Ru8VBBBBAEecdebPct1pX/GZujd4fGPR0YV6XLHct7tsmIj+AuH8tesFie9G7X9HlPZmTV/zUf/XDvQhvWUA5ioPM975xBeiK1YWmVuMuYONQyN4XU8Yn9Di7MnyjscsORJP5SkRYr+gjSYo++nXP/TFnl5HoflFXnDsp8z3Jgf8ACc/9UWiTnTfh+kFdpEzq5NpMp7QI65/IxDLDuxzbrK24g/rBFp0tYlnSnRhgQeh2GMUtNluzTUbSCecbhapoCFuGHXKMy05okkswxzJ5Znwz/wBoqR8lWl5VlEy7Vl7ovN2YJB2OVIxpt8YbNqzo62obXLnPKX+9C3aK2RDKQbjeWRoczGaS1nBk/RHRjsvYYgYgEbNmOPKHmqmjgslpoas13xZapTFVVMDUgAAY5wX1ZrfoKXKlJcIRZYAUEBqqMfHM1rtYmKlZdJy+1ZpxaXLLUDFZiq34wKCpYbcqb4sltlBrXLR77LcL0LMQSrbQTQxEa/yXYhJUpXmTQJaBgSpNGBvDIKA1cfYHGIJyXa1ly2KEm82BJLGgAqQTxwhTVyW0+cAxNxReYVOOwAnbUxF2qzGWBLJvXFVa7yFFT1NTFr1EkUlu/tNd6KP1MUqzqKYCPsEEGRBBBARmmz/DHv8A+lv1jGvTH/zEj/ov+YRsGmm+slLwdvygfOMY9L02tslj2ZPxavygvGZ2gZwro0j7WXGEbQ2cONGU249KwZ6lgys0kLQjtVyyFATDkEX5rnIIpPK7Mb5wjNzkhcKuaYUp3GAw4Vr0g0gKi0AbwvRZan8xUdYjS+ehuz1tqH2LNM8zJHzMbfGTehizn6Ramp3UlypaneSzs35V8I1mKgggggCMv9Nuj6pZ54yDNKb8QqvwaNQiC130X9JsU6WBVrt5B7y94AcTQjrAYl6PLd2Vvlg5TA0o827y/wAyqOsaHpFeytiP9mat0/eFB59zwMY6zFWDKaMCGU7mU1B6ERslumC2WJJ8sUJVZqjapA768x3hzERpFay2ak1H2OCjc9n74w80XNvS1r6y908129RQx9tBFpkU+0RUcHGfwhjomdRhXAPgeDj9cR0EFTxG3fCiRxL3QvJSueQxMEP3th7JQ2Sjx3eUII4NN5NB8YQYFiCfwDh7R+QjqWovcErU+8f0FfEQEPp3UtJ/elUVvZOAP3T9nllyhPQ+qFpCYzUQq1VUkEkjJiRUZ5CH1q0m7sJckEkmgpmeXCJjR+rD+tOnMDuQ5fiP6RUVY2G3tPJ2qCgdgAAK4kVArXhE9o7Rayjedr804Fjs4KInLVZDLUUYsMiTSvkIok+ZMFveW7HsZuzcQgIunYcIixJads/eJ9oA9RgflE7qNNBkMu1XNeRAI+fhEPaAShVjVkxB2smVee/iBvj5qra+ytF0nuzO7+LNT8R1gVfIIIIrIgghOfNCKWbJQSekBBW2ZetD7kVV6+sfzDwjC/SPa79vnmuCXJfIgY/GNpkTbstpr7b0xvMx530lau0eZMP947P4nDypEWoadt5w90aSBgpblT5mGMwZCJrRcsgDAU5/KkVmentmvGcK4UlsaZ0JIUHn63hHAetP8Sa1Puhi58Ulr4x3KmEGfNA9UBF4lQWPm1OZhzZbJRkUCvZpgMzX1UpxN1/ERGmyeh+xXLG8w/3s5jXglJZ/nVz1i9RHau6NFmssmSP7uWqni1O8erVPWJGKgggggCCCCA88ekDQv0W2TUAojHtJf3WzHQ1HSJ30UaY/iWRzvmyq7v7xR1o3Vt0XL0r6v/SLL2yCsyRVhTahpfHSlehjELLankzUnS8HlsGWu/Ig8CCVPAmCtWaX9HtBl5I/elncd3y/y74LTZaNeA7r50+w+w/vhD+cJekLIsyUaEi8h2o4wKnkQQfGFJUh0VXv0O2mF45ZHAGuYiK6sisQpIIJw4EjaOG2HxljL7Ixb3jsHL+kLylelXNW2bhwEcTCAKnIeZgEZzkZeu2A4f0EQ+krUSRIlVY1oSM2Y7PHPwhfTFu7JK/3j4L7i/r8+UJau2Kg7Vsz6vAb+Z/ecBbdXNBizrVqGaw7x3e6OHxiZiP0db73db1th3/1iQisuXUEUORiia26OKsHXMUIPLEeOI8IvsMtLWITZZG3ZBYqFmtHay1mJ6wxpv8AaWI62y7pBXL1lOWGzqI5sMwyJ5ltgrmo3Btvjn1iTtVnrVd9WTn9pfn4xGlr0FpET5Qb7QwcbmH659YkYzXQulDZptcbhwccN44iNHkzldQykFSKgjaIrDuILWK03ishc2oz8F2DqfhxiS0nblkyy7clHtHYIrujlY3pr4s5r0/SCxAekrSfYWF1U0aZSUu/HMjkAT0MYRa2yA/Yi7+k7Tnb2rs1NZciq8C59Y9BQdWEUNzU1glcykq0Tlms5UFjMa6ASRgMBjnSsMLHJNKgBjuJp8ol5FnLMksqqqxq4GJKLia4UFTdXrAhWxWf6uSpHrHtCBuBD4c5jSwOAEXD0Z6GM+1IzYqrGe5zFBQSEG7EK/IcYrTEsxPtm4DkFlrevNwxL0PvIdkblqJob6PZgWFHm0dhSlB9labKA1psLEbIirJBBBFQQQQQBBBBAfCK5x5/9ImrJsdpN0fUzSWl+7vXpX4R6BiH1q0BLttnaS+eaN7LjI8th4QGH6haz/Q5xSaaWeae/wD4b4ATOVAA3AA/Zx1vSUhihuUOIamw4U6gg0PQ7McK0to55E15U1broaEH94xcfR3rmJV2y2lqS8pUw5S9glsdi7jsyypQq+aPtmF1sNgrmp9k/I7RDuaAAXfBEBbwxqYWnWJWrhQ7DTyI2rw2bIhtJyZhkzJONWWg+Ix+0pyr4xFVOXajbLXjgpOXsoNnh5mL0nDKKIlgmWdTPXMA044beEWHRmmGKKZyXagG8tSuO/aOsBPqYlLHpOmD+P6xDyZoYVBBG8GsKiCLQrAioNRH2K7Insvqmnw8IkJOlPaHUfpFMV/XPQ97vrgcwdxGP75mGGirV20uhwdT4MIulpdJqFbw4Vwx6xRZ1gmSZ3aS1LI2DBcacaZ0iLHzSdkvd5Rnnw3/AKR3oHSNoldyUAynGjA0HEEHCJlJoUVO3GnGGZW+/cUBs60pTixG2KHk6U09labTu50JpyA2RCa/6yCx2c3KdrM7kobjtYj2VGPgNsTGltJy7JIabOaiqMTtZsgANrE5CMC1k05Mtc5p0zCuCLWolpsUbztJ2ngBBEVOPEniTUk5kk7THyzy6n9/vfH1UvH4/pD6RKxyrXcKwQ4sksDG9QdKfCJGxISC+RmiibLkoYljuJBrwvIDmYbydHy7wRVVai9Na7S6m4n3qEUzIDc4tOg9CTLXN7NFwNC9clQGoDU2Y3iB6xN3KhEVNejnVsT5gmuPqpdKClAaYqtN2RPAKDGvw00Vo9JEpZaZDMnNjtY8Sf3SHcVBBBBAEEEEAQQQQBBBBAU30h6mC2y+0l0FoQd0/wDqKKm4eOdDxptjBbTIKsVcFWFQQRuwOEeqi0UX0gaipbB2smiWgdFmcG3N73Q7KBQdSNfms1JFqvPIyV8WeVwIzdPMbKjAa3Zp0uciupWZLajKymoI3qwjzlbLK8p2lzVKupoQcCDuMPtXtZLRYmrIfuk1aW1Wltxu17re8KHfXKCt10loIuPqHA9xvlv6xWJdmnWU0ZTd3GpHQ7IX1b9I9ln0Wafo03c57hPuzcBnsa6eEXgTwwowDqd9DWCqfJmy2YFRcr6xDXCONMmEPrdaBIlmY8wFRTNak12C6RU9Ik5+hbO+IBQ8IjdIarlkZUmih3jcajCuOIEQ180VpRZ6lpd0gGh73XYCPPYYeCZgTRaDPv8A/wCYiNB6rzLKhRGQXmLNdBW8xwqQKDIAdIkRouZSheg4f7wHRtQ9oDkCadTQeUJPaTTu5bGO2Fk0Qv2mJ/fSHRVJYvGgCjNiAFHwUQEbJsbOamoG85nkuzmYNM6Xs9hk35rBFyAzeY25Rmzfs0EVXWb0oSJVUsgFome3iJS8b2cz8OHvCMq0rpKdaZhmz5hmOcBX1VHsouSjgOtTjBLT/WrWabbpt9+7LWvZSq1CDKrH7TkZnZkOME2cdEwqiAEfupioJEqhHKJGx2Vwa36ljRVuitfvbANpplDeyy2JxVTuxOPSkX7U/U2ZaSGPdTJplMKZ3UB9bll7WQBKZavaAmT2EqTiT3mdsq7ZjcBko4DdG06uaCl2SUJcvE5u5zdtpP6Q40RouXZ5YlyhQZk7WO9jtMPYFogggggggggCCCCAIIIID4TCbtHbQi8AlMmQzn2mkLToi7TWAgNbdDSbWv1guzAKLMX1hwPtLwPSkZFprQ02zNRhVdjDEHrsPAxsNtrFd0gtagioOYO2Cay2sSGidP2my/8ALznlr7NQyf8AbaqjoKxI6T0IpJKd3hmv9IrtokMh7wPxHjBdX7R/patK/wAeRKmjepaSaca3wT4ROWf0vWY+vInry7Nx+cHyjIVflHN6kBtX/ivYfZtHLs1/+8NJ/pcs/wDd2ee3Ps0Hk5PlGOkVj6mG2BrQ9I+la1vhJkypI3sWmt09UA9DFO0vpW0Wk1tM55u5SaIOSABRzpWGJm7BHLPxgOqR9MINOA4x8M2pxNOWfhALrTZidsP9G6NmTD3cRXaMB1+UNbGgrl4xZ7A5oIJq1ar6vWeXRpp7RsMPs9fa5YDgc40WzaSFABQAYADAAcBGX2KYYsNgnGBq+yrZWHST4q1lnGJSRNMFTSvHcMJbw5R4BaCPgMfYAggggCCCCAI5KR1BAN3kQ1nWOsSUEBXbRouuyIq1aArsi6lRHwyhAZja9Vicog7bqg52Rs5swhNrEu6CY8+W3URzkKdIiZ2ploX1a+EelG0ap2CEm0Om4QMeZH1ZtQ2VhE6AtXsx6cbQabhHB0AnsjwgY8yf8P2ncY7XVqecwY9LHV5PZHhHz/h6X7I8IGPOMvVSac6w/s2qTDZHoEaAT2R4R2NBJ7IgYxKy6tMNhiYsugmGyNYXQybhCi6KXdAxnVl0O26Jmy6OI2RcBo5d0dixCBiAs9lMSEmVEkLKI7EiCmstYcKIUEqOgsALHUEEAQQQQBBBBAEEEEAQQQQBBBBAEEEEAQQQQBBBBAEEEEAQQQQBBBBAEEEEAQQQQBBBBAEEEEAQQQQH/9k="/>
          <p:cNvSpPr>
            <a:spLocks noChangeAspect="1" noChangeArrowheads="1"/>
          </p:cNvSpPr>
          <p:nvPr/>
        </p:nvSpPr>
        <p:spPr bwMode="auto">
          <a:xfrm>
            <a:off x="2606675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" name="AutoShape 4" descr="data:image/jpeg;base64,/9j/4AAQSkZJRgABAQAAAQABAAD/2wCEAAkGBxQTEhUUEhQWFRUXFxgXFxgYFhgVGhYYHBwXFxkaGBYcHCggGBwlHRgXIjEiJSkrLi4uGh8zODMsNygtLisBCgoKDQ0OFA8PFCwcFBwsLCwsLCwsLCwsLCwsKywsLCwsLCw3LCwsLCwsLCwsLCwsLCwrLCssNzcsLCw3NywsN//AABEIAOEA4QMBIgACEQEDEQH/xAAcAAABBQEBAQAAAAAAAAAAAAAAAwQFBgcCCAH/xABKEAACAAMEBwQGCAMGBAcBAAABAgADEQQSITEFBkFRYXGBEyKRoQcyUmKxwRQjQnKCstHwM6LhJENjksLxFjRzkxclU4Oz0uIV/8QAFgEBAQEAAAAAAAAAAAAAAAAAAAEC/8QAGREBAQEBAQEAAAAAAAAAAAAAAAERQTEC/9oADAMBAAIRAxEAPwDcYIIIAggggCCCCAII+MwAqTQbzFR0/r7Ik1WV9a9aVrRBxr9rkIC3wwt2mpEqvaTVFBUitTTkIyPTeu02dg7MFONxcBTc1MSN+e7KIR9NMdm0Ek0zFKUBypQU5QXGwT9dZKioVzQFjUBaDeRnjTLOGLa6ucpIUk91SatTe1KXfOnPCMpfTT0wNDvzJhFdNzAT3hXacSfzQGoztcrSZhlykSooWYoxVQcQK3xeYjYMszsrw+t9poxBSi1qxSi4Z43jgNpjNl0++1iRuBoP184XmawB1uMismHdbLAgjugbCBAXqz6+WhheuIVPqkD1hsIBZcP2KwpK9IU0NdZJRJyHelseV80bMZRUpenkfF2W8B3QwoqneVOLHj4UjuRLlMpCsZ01s2NAnLDuog9kVPM4wVfJPpBl1AmSXU8CDjuo13yrE1Y9arLMoO0CsfsuCh61w84x63yuzdZUuZ9YRUIveAXaXlmoVPCvEwjaJ4pSYtymO15Vd4ODSjyoOJygmPQCsDiMY+xh2jNYJ1n/AIcwpeGFTfRq4AhiCK5UvA44ARddAekJWolqW41D3hgMN64/ykwMXyCEbJakmqHlsrqcipqIWggggggCCCCAIIIIAggggCCCCAIIIIAiL09p6TZEvzmocbqjFm5D5w01t1olWKXVqNMb1ErifeO5Yw7TOmJlomGbOcknLluUbFEFTutmuU61td9WWDUIpoNwLn7R8uEVWdaqZmp3DIdYZz7V0H7xO+J/V3Ua1WujXexlH+8mAio9yX6zc8Ad8BCNat2EJCaSaCpO4YnwjY9D+jaxyqGYGtD73N1ektaCnBi0Wux2OVJW7Kly5S7kVUHgoEQYBI0Jan9SzWhv/ZmU8bsdzNV7aM7JaP8AsufgI36ZaVGZ8jHH01eP+UwHnS02ObL/AIkuZL++jJ8QIQWcd9fOPSYtyZXqc6j4xFaQ1ZsVoqXs8pmOboAj9XSjHqYowdZ5EOZOknX1Wp5/1i/aa9FYxayTiN0udiOQmKKjqp5xnultFTrM9y0SmlMcq0Kt91xVW6HnATOjtYGBNboY5sRUmmVaUvU5xIOxmELKAq2LzXYYcAgzbhgo45RSw0L2e1lMRWm6p+FaGAnp9kMu8JRDKDRkNSpO5WNbh3gVGwjGEZE8Fe6KgGjyq95DsKNXDhU8iI7s+kVmhVMzs5YGKLRb34swvBac4NIWOv1iVS76r0phtBU5pwPlgYKk9XNY5tlIdJhdduBFRumJwyJpVd22NX1V1tl2sBTSXOpilahuMtvtDbTPpjGCpOJNR3Jq+sDUK6jANliPezWu6oLnRluaURMk3lMtqlM2lsMaqMcs6YgjEVqQYj0pBFF1B13FoVZNodTNOCTBgJwpXZgr02ZHZtAvUVBBBBAEEEEAQQQQBBBBAERWsunUscgzXxOSLtZjkP1iSmzAqlmIAAJJOQAxJMYLrvrIbZaGav1Uuqyxw382zPQbICJ07pR58xp05rzN4cABsUbojbNZptomCXKUzJjYBR5ncAN5wEdWazTLRNWVKW87mijIcSTsUDEnYI2rVPVqXYZd1e9NYfWTKULHcPZQbB1OMRUXqj6P5VmuzLRdnT8CK4y5Z9xSO8w9o7sANtvtVtSWKuem0xHaR0rc7qYttO79/vdEQgLElsW21yHM7OUFxKPpSbMNJS0G8/vDrHwWVs5k1hyNP34Q1s9qdu5JxG1yKKPujbD6x2Mq14u7uRTPDHcKQErYpcu5ecnCtSargMakYbIS0dpGTOAZU7jGikk1O402VhjrShlWWbU4lCOV7u/OIrVp6WWWdxX8wgLDpq0S5YCotZjVpUm6AM2beMctviYixLLAXAXf2lFKcTdGAiO0/PPbPTYFXyr84uGq0i7Zpe9hePGuXlSB4ri6amS2uzkPAkFSfHOJNzJtMso6rMRs0YAjwO3zixzZSsKMAwOwio8Ig7Zq2tb0g9m244qfmPPlFTWWa3ejhpVZtivTEzMkmrqNvZnNxwPe4tlGfcv3zj0XJtTK3Zzluts3HkdsVLXvUZbRetFmAWfmy5LO57npk23I7CAyETCDVcDtG+JSxW9JpHa3jdyUk3ajGt0YE890RcwFSQQQQSCCKEEYEEbCIQnAjvrntHzgiyW6QJneSqkYo1KEHbh7Owg5w0lzCe8LonS6Blrg65gNw3E4g9YQsdvaYAoe4PtUAJPInLwh1a5Ne9LpfQUp7Q2ox4+RoYK5sc5ZffSvZ1JZTWssg1JG662Y2YEcds9H+uJtQMm0FRaFqQRgJqD7QGxhUVHI7cMLMy7Scvqn1wdlO6WI3jb7v3RDzRdsmWaYhlMAwLGQ5Aa41GopGRopNOBO6A9OQRCaoawLbbOJgoHHcmoDW5MABI5EEEHcRE3BBBBBAEEEEAQQRzMcKCSaAAkncBiYCgelvTxlyRZpZ700VfglcB+I+SnfGM2iZsH+5iY1r0ybTaJs4nBmITgowUeAHiYk/RpoPt7QZ7isuQQQNjTTio/CO9zuRFXLULVkWST2kwf2iaBe3y1zEsfE7zwAiZ0rbbgoMzt3CHE+eACx/e+KvPtgaYanAZ89g6ZnjBYdS1oLx54/HPP4fH5ZLOZ9M1lD+fieH7yhJrM89gCKS6AmuT1rhywqeg2mJ6VLCgKoAA3YQUpLUKKKKCJzRljui83rHyH6xH6Js19qnJfM7In4M1WNfv8Alm4inmIr2r7f2IcP1ix68isinL4iKtq239iPAH4wWOtNfxZnP/SsaHo1KSZY3Io8hGe6WH1j8/kI0SwmstD7i/ARUpeCCCCELZZEmrdcVHmOIOyIJ5byGuubyH1X+Tbj8YskJz5KupVhUHMQVkfpN1S7RTa5A+sUfWqB/EUfaHvDzGG6mUq23ZHpRpRlN2b4g+oT9objx/e2MX9IurP0Sfflj6iaSR7j5svI5iAo87uMCMVPXnE3o+1s9At0L1J8MAPOIuZKqCp6c4bWGfdah/T54wRPz1El6gfVucRsV9p4BhUHjTfHLyKCZJrSgvyjnQKQac1OHIiFZTGahQqUUilaivQCtIRdmdL2c2UcR7TLgejqQPxDdBVr1D1qNjnKzhRKdhKtO+XdrdcH2VLE/dNdkb4DHloTQGRwKy5ihW4kepUb2UlTzEbp6MNPi0WYyjg9mIlGpJLIALj1OJqAaneDAXKCCCCCCCCAIqnpM0r2FgmU9aZ9UPxVvfyhvGLXGS+mq31mSJNfVUzCOLGg/KfGAy+c2zP58o2/VzRv0SySpX26XpnGY2L86HAcFEZVqNYO3t0oEd1SZrckxH89wdY1vSk/Z05VzPQAmI1CE+2ChLUC07tdv9dvIiKpoWzNNtDAj6sG8W2HcOf6RP6Z0I8+zyynrqWN3KqtQgDiKZRC6vWk2csjqbpNThipyxEDVzGEFYQlT1YVUgjhD3Rsu9MUbK1PIYwFg0fIuIBtzPMw5ggisq9rgKyvD8yxUNXsLLNG4uPMxdtZJd5bu9WA57Io2rrMy2lbpHepyLd0joRWI1DzSq99un5RF40DNvWeUfcA8O78oqGl07/NR5Eg/ERNal20GW0o5qaj7p/r8YFWSCCCKyIIIIBvbrKJi0yOancdkVTWHRC2uzTJMwUY5e44yI67YucV3S1slraQl4XmUFh1uhvgILHmu1SWRmRhR0Yqw3MP35xHW1MQ2/PnGlelnQ/Z2hZ6iizhdbhMXb1EZ1NSoI6jnBKf6NtwoCzUG7fTliYfdpScrAUWatyuIo4xQ9aU8Ir+ip11qRYZ/elNXAjvLTGhWjDmaiCx8lya9rKyBW+nuq3eUj7rqf5YtXov06sq1SJjEhZ47BgKUvMaper7LK6/iisGaP7PMGRVUJ92YAMeThfGOZMs95Bg3cnIfZcgio4iYoP4og9SQQw0Dbu3s0mbUG/LVjQ1AaneFeBqOkP4qCCCCAIwD0o2y/pGfjgl1B0UVHjejf48063Tr9rtLb50zwvEQWLV6IrLjaJtMgktTzvM/wAJcWMTe1nMuy/d8Td/KrQx9GUsJYGf2psxv8oVP9JjrV60KAJkw3VLnE1zAw/MYixcXRhlh0qIZWyUr/xpdffXMfPpjElYtKSpopeVuKnEcxCk6yjNTWAq/wD/ABiDekTAeFbp5HYetOUO9HaTeQ9ZssnCnsnnuMPrRYxWpFDvGB8YTvuooe+vIXv8uTeXWGiWs+skhsyU+8PmKiF5mnJAFe0U8qk+AiszFlkVurTeKjyH6RFaU0iklRcUB2xGbXRvxPhFTFg01p+QtHnOJYp3VOLEb7oqYZWHT1lcFkmAVONRdNRgCQcesZhpnRdoZDaGFQzUBdit44/aod22giX1anyZtnYU78sqXUgYEEGlRmCD4GIq6W60S5y1lOrMlaqD3ruTd3PYD0iOsbukxXQ0YHp13iFJujZS2lFRApuFiQSCMaAg1wy84eKZfaCS5IcjuuB3WzN1tl+gJw2AwFv0VpNZw9lx6y/MbxD+KdI0fdYG+QRkVNPlElO0lcFWcgDaSB5xUxPMwGZpCEy2KOP73xWTpQt/DRm94ig/zNmOQMM7dbigvTXArkqVdjyy+GERZE7pLTJVGKUrTDnxMZBK0i62wzJrElmIcnaDgfDA9BFztGnJYHcR5x24YDCuOGJxGHGITX7RSJLlTroR3IBUYVF0k4bwaCvGGrfnE1rrYfpWjpm10HaD76Z/AxhU18iP3+6x6A1TtQnWcBsbyivE0KN5r5xhGkrKZU2bKJxlzJieBNPK7FZqJ9WZhviwaNuVBqSeJLU+QivWnYYltHTXIF27Tea/CCQ+SSTJnSvYYhT9686U5Er5QoJgLyZw+0Lp5Gs4flp1gsvdnMM76ym5srhThyZYbubkgf4c4LyCOT+SnSIrcPQ3bS1ieUxq0mc4/C9Jy+T06RfYyv0O2kLPtMraZcqYcdxeXl0EapFQQQQQBHmDTpPbza59o9fGPT8eYdYUpaJw3TZg/mgrS9UO7ohT7s9v55sdpZV+jqTXC82HOnyEJ6qG9odaexPH882HUrGyfhb8xiLDXR1vDkBZaoAtQR63VonbPb3UVrXnFR1fbvD/AKfwIixj1esFT0nSStg2B/fT4R26qftL1qv6/GIFDEzoazCaHUk1FKcM6/KCIrTZVFN01LEVplWKLaLQJk/vGi12+yP6RcNdbG8qWScthEUW0KhZSwWpWpBwxxzgq5aSPbWMpQBaC7xx7i9TTGPmrmoiyZJmTD21obvUBuSw2FAKVJoKYmuUGiZVmqiAgtTFLzENRSSCtbpiq2rT9snzmeRallKhISUHuABSVoVK3ZhN04GvhBKvGl9FiU6zkZmCEXheJIWoLAjIryApnjEHp20fSZgazqWmJgte5RhiCx9kEqcCchStYStdqmzGkvMZlLBC6oSoNbwoRnSstjjjR6HKFdESKWgqppdvUwqKCoAIqNhG3YICz2jSQlyg0zBj3TQFhepu3RGP2glCeiCcxBYlye4NyoBnw+ES+inYFwxBIYU7tB6qnIkw4tEtGYkqCxzpUfOArE6w2yaW7aaqpWgF7sgaEGoXOhAu57Tyh3Y9XVAAmOSqmoCgoM64Emt2tMBXLwnrNZCf4agcVAHi3+8SErQ21z8/M4eUCXERZuylALKlqKZACtNnw5RT9e7JPnEPcmMBuUmg5UjVZVhRdnj+mULqgGQA5CBrKvR1NN0qfss603VCuMOjRQ/STYwmkZxAwcI/MlaH4CN60tZEV0mBQGY0YgUvYGlfOMa9L0ulsln2pJ8mpBKzS0qMhlWHeiSaUBpDK0DOF9GJeFKkcjSKz1PCnbyak17wyrXANQ7sVB6RxNW8LQu8sw/FJ/WsJsoQySNkzmcUfbC01e/OAwJVQDuqGSsRpe/RHO/8yJ9uysD+EyXH/wAhjbIwj0Qzv7fIHtWeYx5BZK478R5Ru8VBBBBAEecdebPct1pX/GZujd4fGPR0YV6XLHct7tsmIj+AuH8tesFie9G7X9HlPZmTV/zUf/XDvQhvWUA5ioPM975xBeiK1YWmVuMuYONQyN4XU8Yn9Di7MnyjscsORJP5SkRYr+gjSYo++nXP/TFnl5HoflFXnDsp8z3Jgf8ACc/9UWiTnTfh+kFdpEzq5NpMp7QI65/IxDLDuxzbrK24g/rBFp0tYlnSnRhgQeh2GMUtNluzTUbSCecbhapoCFuGHXKMy05okkswxzJ5Znwz/wBoqR8lWl5VlEy7Vl7ovN2YJB2OVIxpt8YbNqzo62obXLnPKX+9C3aK2RDKQbjeWRoczGaS1nBk/RHRjsvYYgYgEbNmOPKHmqmjgslpoas13xZapTFVVMDUgAAY5wX1ZrfoKXKlJcIRZYAUEBqqMfHM1rtYmKlZdJy+1ZpxaXLLUDFZiq34wKCpYbcqb4sltlBrXLR77LcL0LMQSrbQTQxEa/yXYhJUpXmTQJaBgSpNGBvDIKA1cfYHGIJyXa1ly2KEm82BJLGgAqQTxwhTVyW0+cAxNxReYVOOwAnbUxF2qzGWBLJvXFVa7yFFT1NTFr1EkUlu/tNd6KP1MUqzqKYCPsEEGRBBBARmmz/DHv8A+lv1jGvTH/zEj/ov+YRsGmm+slLwdvygfOMY9L02tslj2ZPxavygvGZ2gZwro0j7WXGEbQ2cONGU249KwZ6lgys0kLQjtVyyFATDkEX5rnIIpPK7Mb5wjNzkhcKuaYUp3GAw4Vr0g0gKi0AbwvRZan8xUdYjS+ehuz1tqH2LNM8zJHzMbfGTehizn6Ramp3UlypaneSzs35V8I1mKgggggCMv9Nuj6pZ54yDNKb8QqvwaNQiC130X9JsU6WBVrt5B7y94AcTQjrAYl6PLd2Vvlg5TA0o827y/wAyqOsaHpFeytiP9mat0/eFB59zwMY6zFWDKaMCGU7mU1B6ERslumC2WJJ8sUJVZqjapA768x3hzERpFay2ak1H2OCjc9n74w80XNvS1r6y908129RQx9tBFpkU+0RUcHGfwhjomdRhXAPgeDj9cR0EFTxG3fCiRxL3QvJSueQxMEP3th7JQ2Sjx3eUII4NN5NB8YQYFiCfwDh7R+QjqWovcErU+8f0FfEQEPp3UtJ/elUVvZOAP3T9nllyhPQ+qFpCYzUQq1VUkEkjJiRUZ5CH1q0m7sJckEkmgpmeXCJjR+rD+tOnMDuQ5fiP6RUVY2G3tPJ2qCgdgAAK4kVArXhE9o7Rayjedr804Fjs4KInLVZDLUUYsMiTSvkIok+ZMFveW7HsZuzcQgIunYcIixJads/eJ9oA9RgflE7qNNBkMu1XNeRAI+fhEPaAShVjVkxB2smVee/iBvj5qra+ytF0nuzO7+LNT8R1gVfIIIIrIgghOfNCKWbJQSekBBW2ZetD7kVV6+sfzDwjC/SPa79vnmuCXJfIgY/GNpkTbstpr7b0xvMx530lau0eZMP947P4nDypEWoadt5w90aSBgpblT5mGMwZCJrRcsgDAU5/KkVmentmvGcK4UlsaZ0JIUHn63hHAetP8Sa1Puhi58Ulr4x3KmEGfNA9UBF4lQWPm1OZhzZbJRkUCvZpgMzX1UpxN1/ERGmyeh+xXLG8w/3s5jXglJZ/nVz1i9RHau6NFmssmSP7uWqni1O8erVPWJGKgggggCCCCA88ekDQv0W2TUAojHtJf3WzHQ1HSJ30UaY/iWRzvmyq7v7xR1o3Vt0XL0r6v/SLL2yCsyRVhTahpfHSlehjELLankzUnS8HlsGWu/Ig8CCVPAmCtWaX9HtBl5I/elncd3y/y74LTZaNeA7r50+w+w/vhD+cJekLIsyUaEi8h2o4wKnkQQfGFJUh0VXv0O2mF45ZHAGuYiK6sisQpIIJw4EjaOG2HxljL7Ixb3jsHL+kLylelXNW2bhwEcTCAKnIeZgEZzkZeu2A4f0EQ+krUSRIlVY1oSM2Y7PHPwhfTFu7JK/3j4L7i/r8+UJau2Kg7Vsz6vAb+Z/ecBbdXNBizrVqGaw7x3e6OHxiZiP0db73db1th3/1iQisuXUEUORiia26OKsHXMUIPLEeOI8IvsMtLWITZZG3ZBYqFmtHay1mJ6wxpv8AaWI62y7pBXL1lOWGzqI5sMwyJ5ltgrmo3Btvjn1iTtVnrVd9WTn9pfn4xGlr0FpET5Qb7QwcbmH659YkYzXQulDZptcbhwccN44iNHkzldQykFSKgjaIrDuILWK03ishc2oz8F2DqfhxiS0nblkyy7clHtHYIrujlY3pr4s5r0/SCxAekrSfYWF1U0aZSUu/HMjkAT0MYRa2yA/Yi7+k7Tnb2rs1NZciq8C59Y9BQdWEUNzU1glcykq0Tlms5UFjMa6ASRgMBjnSsMLHJNKgBjuJp8ol5FnLMksqqqxq4GJKLia4UFTdXrAhWxWf6uSpHrHtCBuBD4c5jSwOAEXD0Z6GM+1IzYqrGe5zFBQSEG7EK/IcYrTEsxPtm4DkFlrevNwxL0PvIdkblqJob6PZgWFHm0dhSlB9labKA1psLEbIirJBBBFQQQQQBBBBAfCK5x5/9ImrJsdpN0fUzSWl+7vXpX4R6BiH1q0BLttnaS+eaN7LjI8th4QGH6haz/Q5xSaaWeae/wD4b4ATOVAA3AA/Zx1vSUhihuUOIamw4U6gg0PQ7McK0to55E15U1broaEH94xcfR3rmJV2y2lqS8pUw5S9glsdi7jsyypQq+aPtmF1sNgrmp9k/I7RDuaAAXfBEBbwxqYWnWJWrhQ7DTyI2rw2bIhtJyZhkzJONWWg+Ix+0pyr4xFVOXajbLXjgpOXsoNnh5mL0nDKKIlgmWdTPXMA044beEWHRmmGKKZyXagG8tSuO/aOsBPqYlLHpOmD+P6xDyZoYVBBG8GsKiCLQrAioNRH2K7Insvqmnw8IkJOlPaHUfpFMV/XPQ97vrgcwdxGP75mGGirV20uhwdT4MIulpdJqFbw4Vwx6xRZ1gmSZ3aS1LI2DBcacaZ0iLHzSdkvd5Rnnw3/AKR3oHSNoldyUAynGjA0HEEHCJlJoUVO3GnGGZW+/cUBs60pTixG2KHk6U09labTu50JpyA2RCa/6yCx2c3KdrM7kobjtYj2VGPgNsTGltJy7JIabOaiqMTtZsgANrE5CMC1k05Mtc5p0zCuCLWolpsUbztJ2ngBBEVOPEniTUk5kk7THyzy6n9/vfH1UvH4/pD6RKxyrXcKwQ4sksDG9QdKfCJGxISC+RmiibLkoYljuJBrwvIDmYbydHy7wRVVai9Na7S6m4n3qEUzIDc4tOg9CTLXN7NFwNC9clQGoDU2Y3iB6xN3KhEVNejnVsT5gmuPqpdKClAaYqtN2RPAKDGvw00Vo9JEpZaZDMnNjtY8Sf3SHcVBBBBAEEEEAQQQQBBBBAU30h6mC2y+0l0FoQd0/wDqKKm4eOdDxptjBbTIKsVcFWFQQRuwOEeqi0UX0gaipbB2smiWgdFmcG3N73Q7KBQdSNfms1JFqvPIyV8WeVwIzdPMbKjAa3Zp0uciupWZLajKymoI3qwjzlbLK8p2lzVKupoQcCDuMPtXtZLRYmrIfuk1aW1Wltxu17re8KHfXKCt10loIuPqHA9xvlv6xWJdmnWU0ZTd3GpHQ7IX1b9I9ln0Wafo03c57hPuzcBnsa6eEXgTwwowDqd9DWCqfJmy2YFRcr6xDXCONMmEPrdaBIlmY8wFRTNak12C6RU9Ik5+hbO+IBQ8IjdIarlkZUmih3jcajCuOIEQ180VpRZ6lpd0gGh73XYCPPYYeCZgTRaDPv8A/wCYiNB6rzLKhRGQXmLNdBW8xwqQKDIAdIkRouZSheg4f7wHRtQ9oDkCadTQeUJPaTTu5bGO2Fk0Qv2mJ/fSHRVJYvGgCjNiAFHwUQEbJsbOamoG85nkuzmYNM6Xs9hk35rBFyAzeY25Rmzfs0EVXWb0oSJVUsgFome3iJS8b2cz8OHvCMq0rpKdaZhmz5hmOcBX1VHsouSjgOtTjBLT/WrWabbpt9+7LWvZSq1CDKrH7TkZnZkOME2cdEwqiAEfupioJEqhHKJGx2Vwa36ljRVuitfvbANpplDeyy2JxVTuxOPSkX7U/U2ZaSGPdTJplMKZ3UB9bll7WQBKZavaAmT2EqTiT3mdsq7ZjcBko4DdG06uaCl2SUJcvE5u5zdtpP6Q40RouXZ5YlyhQZk7WO9jtMPYFogggggggggCCCCAIIIID4TCbtHbQi8AlMmQzn2mkLToi7TWAgNbdDSbWv1guzAKLMX1hwPtLwPSkZFprQ02zNRhVdjDEHrsPAxsNtrFd0gtagioOYO2Cay2sSGidP2my/8ALznlr7NQyf8AbaqjoKxI6T0IpJKd3hmv9IrtokMh7wPxHjBdX7R/patK/wAeRKmjepaSaca3wT4ROWf0vWY+vInry7Nx+cHyjIVflHN6kBtX/ivYfZtHLs1/+8NJ/pcs/wDd2ee3Ps0Hk5PlGOkVj6mG2BrQ9I+la1vhJkypI3sWmt09UA9DFO0vpW0Wk1tM55u5SaIOSABRzpWGJm7BHLPxgOqR9MINOA4x8M2pxNOWfhALrTZidsP9G6NmTD3cRXaMB1+UNbGgrl4xZ7A5oIJq1ar6vWeXRpp7RsMPs9fa5YDgc40WzaSFABQAYADAAcBGX2KYYsNgnGBq+yrZWHST4q1lnGJSRNMFTSvHcMJbw5R4BaCPgMfYAggggCCCCAI5KR1BAN3kQ1nWOsSUEBXbRouuyIq1aArsi6lRHwyhAZja9Vicog7bqg52Rs5swhNrEu6CY8+W3URzkKdIiZ2ploX1a+EelG0ap2CEm0Om4QMeZH1ZtQ2VhE6AtXsx6cbQabhHB0AnsjwgY8yf8P2ncY7XVqecwY9LHV5PZHhHz/h6X7I8IGPOMvVSac6w/s2qTDZHoEaAT2R4R2NBJ7IgYxKy6tMNhiYsugmGyNYXQybhCi6KXdAxnVl0O26Jmy6OI2RcBo5d0dixCBiAs9lMSEmVEkLKI7EiCmstYcKIUEqOgsALHUEEAQQQQBBBBAEEEEAQQQQBBBBAEEEEAQQQQBBBBAEEEEAQQQQBBBBAEEEEAQQQQBBBBAEEEEAQQQQH/9k="/>
          <p:cNvSpPr>
            <a:spLocks noChangeAspect="1" noChangeArrowheads="1"/>
          </p:cNvSpPr>
          <p:nvPr/>
        </p:nvSpPr>
        <p:spPr bwMode="auto">
          <a:xfrm>
            <a:off x="2759075" y="922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data:image/jpeg;base64,/9j/4AAQSkZJRgABAQAAAQABAAD/2wCEAAkGBxQTEhUUExQVFhUXGBgYGBgYFxgdGxgdHBgcGBofGhocHCggHBolHBwcITEhJSkrLi4uHh8zODMsNygtLisBCgoKDg0OGxAQGywkICQsLCwsLCwsLCwsLCwsLCwsLCwsLCwsLCwsLCwsLCwsLCwsLCwsLCwsLCwsLCwsLCwsLP/AABEIAOgA2QMBIgACEQEDEQH/xAAcAAACAwEBAQEAAAAAAAAAAAAEBQIDBgEABwj/xABBEAABAgQEAwUHAgQFAwUBAAABAhEAAyExBBJBUQVhcSKBkaHwBhMyscHR4UJSFCNi8RVTcoKSM6LSJFSUssIW/8QAGgEAAwEBAQEAAAAAAAAAAAAAAgMEAQUABv/EACYRAAICAgICAgICAwAAAAAAAAABAhEDIRIxBEETIlFhMpEzQrH/2gAMAwEAAhEDEQA/AJYiQEoDkKV8JIHwNQAmxLA6mloomqGYqQAkEMEhy1GNTc7neJoScpcJylNNDTbm/iAYowajmeoKXUGamWuum8fRo5RzDLKC4LEO3I/SJS5ebTpFmMHvFntA1JJAYVLklhbaJJxGRmJoA9viDsx2taNs8XSZbBtSb7QRMw2YhiwCQ76dKa3748ia5dbA3ChUX0ABCq6QDMmqUbGm2lXhe2wjplP3RwywBXWC8IMz5jYDWpF2dq6X2g2fISpRJSA4BAS7bUHnG86ZtCGYkNSB/cl6w7/w8FyDHk4I3jeaM4sGwHDFzcwRQJS6iTp947huHFRpWDsPhVnsJcA3bWN37PcDRISFKqvUn9PIc+cTZ/JWJX/Q3HichDw72LKkgr7PW8MR7CStVnwEPp2PqwtCaZ7UJMz3cpK5qxQ5Wyjqs08Hjly83K32VrDBeiCPYKQ7lSj0AH3i+b7E4ZqJV/y+8MsNNmH48qeQJJgoKOih4H7wL8nK/wDZm/FD8GK4h7Bhj7tRB5iMdxXhU2SspmAg778wdo+vYjEzk2lhY3Sr6EQqxqUTUnMjtsQEqNn+kPw+dOLqW0Lngi+j5KZWY3YevOK0ydHLaCG/EeGTJKmWG22MUSClLkh9vzHajNNWiFxrsFVICai/rXSOYfDqJ7O1SaBPeTBK1ZjYARBSIKwQFSawZMw81YDBSmFWDhP0ERnySm4Y3hjg+PrlyyhKU11LnyjJuXcTyr2J1lqWaK1QXKUnPmWkqFyHZ/sI5j52cuEhA0SLCCTdngOO5THQIuzJ/r8oJsyh5hJaR2ilwXCQSHOgJ2uLRKelDFCEHtK+JQIUkAM2oZyedK8uYWdWtNiNO/aCZ6PgUFnMVHOxok5nDbk1LxI27GCyRN92JgdytOWmlQa+Gm0WIUFKQmbmyIFEgAKc2SDfKTWtnpDyTJM2SUELUtCjkAysf9WpavjtZWkOqr5n+IH1bkY8pJ2bRKTUEJ7KnZrADc9xZoj7+igO0VAOdRyinGYgpcJpmvqRU6vs0UyXbrT8xqXsxkPfUZLuTWlG6veGmDmOkg3Ao3W5hTMlZS0FYIsXgpLR5MazpYBZJJAAckEZjqw2iImPFeKW/h41IuwiODQpSmAhXSthp7NT7LYXMoKI1p84f8UnsyRv+YVcJxCZKQo6skD5/OL8fNdjf0xjhZ8nySbOhCPFUJONYshOVyM5YnXLV27g0S4aEypYIABIfoPWsD+0MsEJJ/cx/wBwLfOKcUcygP0hqb8oSEPcDipk34Qyf3G56D6w1RhFf5ix3iF3DpyEtnPcLQ8lzZZFm7oJGAkudNQXUM6f3IFe9OvdBYVKnJqAfIg/MGJhFHSc3z8YW8QkvVJyrHcfsr1WN6PEuJcGQtOVRfZ7+OsfNuOcMMmZkUKfpOivzG9l45RTlnJcfuSS45vEFy0TwZK1pUT8CnGbvG8UeN5TxOvQvLiU1+z5qKO4roNB1isKL84f+0HCDKSkmp+EnciEiUR3MeRTVo58otOmTXLBGZSnOwHzMBKRB0wvYMIGnlg/hBpmUXYfhs1ZZKC/UD5kV5RRPwykKKVJIUNCGiBxMxg5IaoNjSznesPZnFkzk5ZqCQkUmAgKTQOwPxCvwvVqRjnJM3iIFIER9zDNeBUATQpdsyS7bOLp7xFX8Nzg1MGgqWgmClSQXrVtr8qRcmWBTW0dXJyKIcKbaoibkMoL4VhiknMcoUhV6k0Nm15fiLE4Y9qboCSGAc2AozbecVSFrVUAAJFa30PzamkEcSxMxKAh+yoUANGoaMAw5GFO7C9GXny3JMXYdLUZzStadOsGycAtQJCXYEnkN4gmVlvFHJdAUTn4PMApqmhblT7RWmVloY0Xs9KSSM1hV3FG35ORFHHsMn3hCLfn1aErL9uIfHVixaQR8IYm7MTvy9CD+FyGSperMIEnFhl2v4CJoWchaJ/Mm1i17G4YpyB8VjSgsxVr06Q14Lx5Ez+WpwbAkXjN4vHgBQFTytC/DS56jmDAb/aOR2WUfQeLYPPJWCzgOO6qT9IzvD8WjPmWak0ESl42YqSZasxVooN4HlFnDODHPnVf5R5hKLZr5CULlEpAdtfV4XYbE4iV/wBSUlaP3IosD5HuEMMGMrbQxEsM4tHguNdg+AxoWM0tWcaiy08iNYNVPSsMcp5FnhBxbgjn3klRlzR+pNH67wpHtLMlnJi5OYi0xHZUfl8xG2C4s1P8t65keY9eEVT8OhnzpprlY+NYzx9osIR2VzE8iHiEqeJhAQJpcs6nSOrwIJP2mm5pQA0P0MZYyDpH0TE8EHuwgEFu0+51hFicOmXcDrHV8PKow4+yXNjuVmXMgiAsawUkXrGln5TaFGJkATQdilh4GsXqdkzjQmWGUoKoXIbp+YKklwHeth60ifEJbrUrUqUaaEuTe8AhDerw1bQIfgJ4lzCVOpCkqQpjobN5Ed0PP8Pk/wCaf+H5jLyJmUa2iz3h2MA4u9BJmumYd1KNEgc3A1AG8CLPaqerc4JmT3IZ3f8AaKUYV3+zxZh+HuplKAoSKO9KecK67CHHAVhKijsqSApOjEKIJ62EEcQ4Whnar6bnlsYp4Bg1IJzJJSaHz1Fo0EmSGoXbQjv+sRZJ8Z2hsVaFOIkGWiaBV3B6Ali9oy0/CKoSKOWHPnG6x0jMMrsDc769/SEfFMFkQVJNAQC5FNQ1n7oPBk/tmTQDhZJQkuQAxr0/LD+0DzcSADcitaVLUfpEUTElJfnZ62YV2+msBT1ubvWKVG3sXZ1SwbCIvSO00jzQcopqmeTp2VjhiSkFgAW+cGqlAdkCJLmNTUCnKpimZj5YVVSX2cR881TaR1IbQxwkgDrDSQloT4XEJNiIZyZsYNQxRBEpbRlOK+1IkqyJlLWvQAU8YWz+MT11nTBJT+1B7XerTujTas+hiYN4E4hw5E0MoA89RHy/iXtjhZAZIMxW5JPmT8oa+wvtqnETvdgKDgkOSRSNpm/XqxhO4CqVNAICkK+FRuDsYOws4A5DYaChHQbRo8XKzJ53HWM1xjDKVLzIHbJZ+V4FLYma2NsLPOlUwN7QygUJAuVP3MYzyTNlsylCoCjol6C9zzjR8akEhHacZQ556xR4/wDkQjLFqIh/g7RLC8MzTiSCQmopQlg1dn+UFJlMbw0wMoAKOYu4OUdAPNo6bmQzVIUcW9n3UpSWAUX0vXN4mvfGLxcvKSNi1I+ge1QIlZgfgIBG4okeaoxOMBAcnK9e4n8GG4JNx2BpipKuyz6X7ollG8UgN5v8on7g7GHmGvVnlnVLgf3/ADDbgikP/MDCgpYncm79BCVSnMX4c1cmETjcQ0zaJmJUXoMtzpyFNeg+sMpcwZX0+fhGY4aGKXJDvfUctA5htPmsFEkW0prp61jnZMdOkURl7LsfiWcgBYFxtvasZHiONMxWrPY+vONBMnhaSzWd7EEJqx6xnxKddAOlTy/MPwRUbtC5uyUrBFSLpAANe/149IXiSXa5gifyL36DaOBdKUO8VK0AUjDtfSO+7eLkpixqR6z1AM1fa5kBuoeMpjsRJcy1SgpSaqJA1uXO5jU4lLnvvtGXHsfKTiU++nFaJwWUJcpLpIcEu5oTHMzYOM3L0y3DmVUU8IxGHEwFBUhQsly3nG64VjKtHyH2twJwuIAlpIllyD2mJC1DK73bLzLg6x9A9lMSqYiWpYZdlB3Y/wBmiecKH48ikariOHUoOI+Zz8BicVNnJlnKJQJWs/pawTzNTyEfasNhQpMLTwIy1LMthnLqcOCWbvoLQMHTsOduNI/OcmTkxSkTkKWoLUghRqDbMpxYHtEGhA2Mfd/YzhkiZNRiZGFl4dCZISopRl95MUAVkD9iTQHWujEk4b2Pke895NHvFiz2GwA1A0d2jRe9CRlDADQQcpp6QOHBPuQYtQEL5sjMkD+p4qXiyTEcLxaUhRC1AHar70AhQ2UaI8Xkfyy9yU+RBPyini5yCWBVOUEVvFmInGcvMxCRRPQgFz3g9zRXPTnkNrKW3+1UOwSXyKyXM7ToWrmKWT61ApF85KkILXqD1VlND/p7PWsUyxQkn4RQAOSekTl4szD7lSfdoSpGYvVdnelz2ej8o6nRzMuxlh5QnS15g7BiGqcpBod2FDvGA4nhykrQQaFnOwUbbeMbvgyfdTTKqee4ATlel2IeEHtTh1GcUJTRgRzr9wY9idTa9dgw6MxgsMhSu0TRyW9VLw0/hpf7D4mCuH8PUjMMlQdKk3hl/Ar/AMs+MPc0jabAkyoIKBlSzvV+vLuiCASYPlyQzn0RAyYaRPATC4JL6M+nrlDbHOpNBuzfNoEwUsqoNOXPeDMbIUAL82+kSza5DEtCxCG+IsmtK1Ys0UmZRgzV6nv+kUzXBaxjmc27ockAVtpvEQmLUpiMygg7PEQKx3ETco5tQQIcUQSaRATXBepOseoyysq03gbFcJROCRMTmyklBqCnmCKiDZCQ9YvUCRS+nyhWeLlBpDcMlGabBMP7LBX6jp8S1Kta5MMcDwVMhgDcwNhuIFNIumcTYhRBI2F447b9nWUEno2eCX2YhicUBCHBe0KphySZYzC5UWCfJ4N4nJZDqUATtqdgNekCMapkZvEKwHOx8LJGCnAkzabDXvjhSY8FzSGUrEi5NBUmKOHJd5x3cDZzX5wtnoWtkISVA/E2oFxGhkSWkEscxSQzWpHmTZJWxjgJYLh+nz+bRxKcqZuxSD4KH3hVwjHOlAAL2POnWHYlFUqYdxG41U0Im/qxFmCWzVBpya/hA4m58y8pDpJZ2yhSbhxUg5fGJmV/LBJoxZr0SSHpbQRxS8stSiHoDQ6AhQHh8+Udo5cnbHeHAURMuhSHvskM+zhz9oWcblqQpBR2ypICUgOQATU7XvaPYaepEtKUnTIdKMB94OkpzVNT8hoPOFK4uwkrYsTxNMhX82XNCSoAzSnsBzc1oOZh5/Gyv3p8RFeHmS5uZDpUzpWg+BdJ08oE/wADwX/tU/8Ax1/+MDJpvdj4qloVIlWg1CXT09dYFgjCLY1tFMhSGWAmNRPyr8otx+J7Jegf14QO4TZxQ6V1b5HzjpKZoSFuF6Ej4tbEMd4maV2NT1Qul4xMxeQI7B+E6jn0f6RZiMLlO/OD8LhRLBapPxbmtPD7xfMQNdaH6ecHzp66PcbWxGJcBY06CHGJRld7DaE5DqJU9bAQ2LvYuWgEpixCGD+vRiwyo9MTW9H8oZYBwnQenr9otQ4PQevnHZLCrd8cUktzMCaD4jDhVRcnx/MBYkTEEhqjQuPpGhwCgFJcWNfl3Qx4rgkzAyhV2ChcBvMcoh8jCm7j2W4M7SqXR81TxjGJJQlSZQ3QjtH/AHLp5RrfZWQX97NUuYvRSyS3R/ow+cV4vhKpZfISNwCR+O+JDiJSGyKB5hvnEUm1o6az/Wo0OuIYmhrCvAoVMV2aJ1V9ohgsOqeXWWTtGlwsgBkgMIESwbDZUKCAL25115PrzEaGVhhfS3XUfOF03h6QpKySCKDarfYQ0wE7MlmYgN5qSPlA+xUuwOdgJaTmKbWYF/AQQlYYp/pqPpBWJQ4UNx9ITSXSgqN6+vBoKN2kBJ6szvEJoKkghkhhTYE0itOKdZShJzFmqGAF25+ucXYlJLAGgCSokDVJVQX2DXMC4Lha5isxOQAuCzm+gt3x2o1Wzl1bG+EwirrZ+UIp3tIvOpKAlKQSMxBJpc312aHnGwtMkiUspXRmZzVi2xbURg8BL/ndvssX2CeZ3MexpStsZLWkabguFVnM5a1BSlOUpYP/AK6V6BmjU+9/qPiPtCjhKJaxlQtJbQEU6wz/AIAfvHgYXkab2bC0hbg8HmLKUE6B9TFkzBpl0mqUhR+FTOg107tKGBpgFHN9PrHZvEApBlTqoPwquUEWJ3b5O+8BmeVbiNwfG3Ugqdml0XtRQsoH+0W8N4mCr3cyz9k+V9DC/hfEcx91NqkjKpjQbKB+RgufwSYPhZfNwHGl6QhTjkjT0x8scsUtK0GYpRlHtuUH4VgX5KAsrpAuGxINCSSok8hsOVIJ4ViFpeVNSW/qH3vBEzgiQoLl6fpP0P0MFHKv4y7FzxP+UegebKCnfUN5wunYF0qaigzecMit7BoqIh0W0KdMznu262jqpLXhxjJGYnL8QD9YXhLmHqViWqK5Uty1olMWCWA3rF5AFfVhEZikmw0MZZ4gg9kHWG8jE5kDdgD1BYwmkgmGcshExOzB+toCaDgxkg6PVn+kZvifbnL6geCQI0h+IKozfn13wilozKKmqokt1LxDnekXeP22ESAEJEPsBIYDch4UT8IUpc3uzOT0AhzNmgp7CmdFCabcjo8SjZSB+LYv3aSoh9B1JaJ8MnCpzJOZqAijFR3v2vKAuLYKZORLGUKY5i9WoQO+vPvgrAzcgZSsrbhh4kRnTAGqpkZ3ic5h7s8nfq3rvhhi5ocNQn9SaP8AfvhJi5wXNUsilAO78xT4seU7/BP5EqjX5OpwgKgXoyT35RDaUiA5a6PFzqZ0xZK2Tw0IeNnEJmrEtB7QfOK0DBgbBtty+sZGUE+9AmpK03IJI1YVFbx9TkTXlqCmdRITypc8nj5vxDDTPeKKwxBY7BidtHtvDcUrtGTXsaJm4ZSFJRIIWUqyh1HMUhwGzVfxjM/yv2nxP3hvgcSJJziWhZAAGdILFv07Qb//AEh/y5X/AAEMprr/AKZaCvelRfYMOgoIqmGLM2Uc/lFaBBCipclywLHf77w/4J7QqSRKnf7Vb/mBMFITdgTq+l/tF6kJKWWAQTSlWH1iTNijPa7K8OdwVPaNciYhY0i1KGjDmbNkdpBK5V21SPqOcPeFceTMFDEEk4umXqpK4sK4rhv1Jo9+sLZimNdYezFhaCBcindWEqucVYZWiPNHjIpqDC3FIY0t68oPxU24Ar6MVAOK63iiOtk7AAp7xwqD8q/KO4mQU9IHUkqBAqSD5fSCnJRjZkI8nR1eLb4a/LwjonzVsPCkW4DDOBSHEuQBpHLlmnJ3Z1oYIRVUBYXCG8xSlNYElvC0NOEygVPoFN5PFM0ECPcJJSSHup++zDeFN2FKktDHGIczSf0lLf8AFx5mMvwPH9rtJOb+os1d9OgjchiDTq+sLcXKQRVIPQN4G4POMYlB0mZ2f0jvP2gDiQSUnM3j/YwlnS5jhMsMNnJ84a4ThpoZin/pFvzHuw1ER4SSpDjMSk1SDdPfsdmgnLprGmXISoMpIYW5dIU4jC5Cxq9jvF/juMVS7I/IhK7fQGgNSD5U5lNygNSawdg8RXKpm0P3h0uhEewqbJSWOorGM9r8K07N+8A8qDL9Ae+N0lMZ/wBrcHmQlY/QoP0Uw+bQGKVSGTjoxSxQj1aB8nLyEMVy+TRX7k7RZYgYqLx5o8i1+sTUwFHfV40WGcIWBmKtIpXNf1ygdO0XypR0ga3YV6oIweJYhJ3py/EW4jhaCSpIKV3zJLHvFj4QAVAfaHUpZsdvPWE5YJ9jMU5R6LeBY0Hskknchr2p0aOcVJRMU1lMofXzeF/CjlmqFLtcaU9fWHPHpToSvYseh/MKhFRloZOcpq2KP4g0AFvOJy54e3hFCUxaBD2kJtkcZNCmYG+sBKQSaCiQSaVYBufowdlAqfVIjwtQzkAm3cBt3tCcm3SGwkl2G4PDBKQNgBBSaRLuHn92gPFY5KXpbZ9usR/BL0XvyoLsumzGCizsHiuVh1/9QOw2D7HWnOxPTWz2fxiJsuYRrQ6PXRz0rzhpKUE/GQGsnRPLmYTJOL2ZyU9oAm8aKUBkEclIU/hp4wAjiE2YdW2YAfeGWOxOZWUCpiAlFLVA9coKGNy7Mc1EswskipqTr60g9ChqfCFHvE6rT4wVh5gyu8O+NIz5mxkFCIT5YUGbp1iALB3iSnEEkl0A232K58lkubmwilNmaCsVLLl44iRmqCPX1ii9EtbIYSdkoXIPO3dB8xIUlrgiFU5JSagiCuHz/wBJ7oGS9oKL9MyvEwr3ikkMRT11vAPuzG44ngpaw6waD4hcD7Ql/wAOw/8AnevCHRyKgJQpiqUhuvkOZj16iKsQpBTer7t4pgRRIAeo0e0UUKoaoRFktbdNflChU5RobbffeL0LW12ApGOJ5BkxDqPWGaOr8oSpCmv3vBMmeResDKNmp0SM1sQS5qxA6gO1af3jYJl+8llO489POMbiZiTMSq3ZDbntfmNdwqa6RE+TodAQ5WiQEMeLSQlbgfFX7+ucI8fPYFAuadGu/j84NStWKl9QXFEzswoEhmBuraj9adHiyekSxXsjRTirU7Iq5by6Fr0yklPYeiRXKznX1tUUgPHAqUkMSLlRfoA29HjCVz3YeMWtdSFNy05ltBvpEDhuz2klVGyvvqTazkl4LwjS0qzKoNKVbTx+kexCgtaZY/UdbjUmBbrYSuT/AGT4XhjLkFy5U6mCWOlQrTcPbrHsYpS1hKC6j2gCOpcm57I0LO3KNSqUGCdGb6QrxH8lg6fhABVegAbv17qREnzls6bXxxsF4emhLFStS1dTZrU3iU0pILP8vLSKpU8oAmkCtEkBwC1Sf/rS3JzC4koObMCUj4TcvSujNrFShZN81LYPxJeRQdRfZu/9NbbRdgcYshmzAkAKTqRFZBUUqyspw7OdiwAcu5Gx51LxGKCsqQcqwQnsNUUNtywqzO8eaobCaZocNN5+PhBylkwlwFB2hXezQ4lCzHSAaGJleMVUPtAqUs5FIYLk7iB5sjr3VbuvBRkqoXKLuwFYe511MHYbBhJdyTA68GTYpPfBuHSUpAJciNk9aMit7LoF/wANlf5afCChHc0LtoZSPly0wQmebNSCJkijgD5tHf4EgVoY6VojBzLLgKtttB83DFPaTUatt9ID90xh3w6eCG12PzEDJ1s1A6MICnMlVD0ccjE0YIn6QYrBJBJFjcCOCcEgU1ZgIXy/BtC3E4cpKXDitRsA5v0p5Q94JPpCziySJZJ7TEFiLaO42BP9niXBJ1WHz/AgZbQUdGk4kjNLJ/b2vvGYSR7wBQGWYheU05PfVia/eNbh1UjI+2GaSkLQGEs6U7ChUvYMWP8AthEXX1CyxtWWZ0n32UhVVZbbpl+AKW7orQo3YBz2Q/ZsTWjgM3iIQ4Li3ZSQwYElg5sFMNi4hpLxKAw1uW/ckBJdxtkppDDnDVSBlzBQIGtGDAEP3OYGwZ/9UkuCyVKpajARSucmoCgCVjs0sEBIbz9CA/4tKcUgmhWlSU1Fd28M0BkT4MfgaWRG1kcQqp92HdC72gXmUkbDwixCMxktYkk91frCviGKKpi60BPlpEfipuZf5cqx1+SpEw+7ck0cs/w5iTQNSjeL9A5S3IJF3eleQd+fnypawNE3Y0tpsOenXeO5bAi1WLkkkfCWYXq+h1rHVj0cvsulKcONQaOWSA+1nc1G70rEMRIAWgoKs1QpncmpKszuTR2pFeHSUnKQVVHQh7KZy1w3SC14UlJq5Zib5x+k1rUUrt0gMkCjFIK4PiXTViGFWr47aPDyUmjiMzgQ16dXrfzDMw2HfoMNMtE7RamE6RWqL0zH0irlAo8wHGSCpiKKGo16xcJ7XDwQRETLg7AooGMGxj38eNj4RJUp4h7k8436mXIyMslJBFtev5gxUxwCzUoNxaOy5VtjfvgvGyHSCliEUO7Fm+XnFLasSkBrkhQfx9bwGpDQwmy2fVtvpyisIe/jGpmFUuatIBctp3QVLmvUlt7ViKpfYF2B9M0eloTZu1oDrAtqjS7GzhlKVBwzgjl2gzHcbwr4VOZQq/TXo14eycPYkAHYWHSMrIllCyCfhUU2aoPIMN9o9GgmfQcHNcRRxiSFpY1cEeuV4o4dNcCJcQnUHrSJpR2Ni9HzWbw4y5xlodiXRUuAx8wRSHOJwqkqUtFVqQCNswUwIJLNYRD2hmFBC0u7tTnY9xq24i/Fk5ZS0kZEMosaqHxEeOlGryhkWc/OuMgbih7YWhX6nWHHZSpKVJPRio90KuJ4vtJyk50LBejM9h9oaKnIUmXLI7a0AqVZ0hISn5EWo5gKVgVK96UIUQOyFFmo4JH36QaWifk+Wjdey+LE/DSZv7SfAuk/9whJi5madMagKy/4ht7CSMsr3dh2kiv9ay8Z7BtMJrXrr4bfTaJcONRnI6Hk5OWOIUiYkqNCDoelDT13XHSo1d3BNHLNa5sK/EQ1D0MWyrSgChzZXdks+tnISPAWhjLw2UgliaFIDX0JI20FYsj0TIjgkEjtZaig3BuSP/zrDOXLYWP22eA5KiS5+Ll3s2hgoFyx1uefTr8zHpIdjFyyE9gFy7XL3fvDtflDjAmggLHykghRLHshy/ZZTvzub8tolgVHdw961bry8InZXFjxJirEIq+8dkmkTxCHHr1pALTCe0UhR9Wi1MzSKlBqbxII+0E0gVZ6ZhwrkdxeKv8AD/8AV/yP/lBaKFvQieXkfGB5NBUjJz5aZZDuytdo7ICSQlIcEUVnav36xCdxBKyHcZSS+h5EerRbJx8uygSOnrSKndE6qy0qfKSDsag20pXuMcn4cAlgQBXu7/CKpk9gxKqKJFaKHSpgpUhUwApUQG1o3lWBugqBkJdwCS40ZqbwbhcLlvUn0wicjhwDZiC1aBoNEsQLmaolaUxmPaFKkT3BLFKSxNKUs9a1bnGuCRC3j/DveyjlHbTVPPdPf8wIGMthOOhdw7FML+EXTZmYE8qQiwU8NeDUTiqiXJNABrDJbAjoEx2CVP7CLsSTsB9dBzML5c4e5SxAZKVADVx2nFnBA8TG+4Xw0S0V+I1V9ug+8fPsJhcmZC0EmXPmCw7QuEseQOjc6wuLEeVB0mWTVpXOPu0khIYCzA1IAtQONqU3hlw/FqIyt2C4algS1dyIUrXkUFJ1SGLNmGVnrUu1zqd6Qw4cu+Ri9L3YZmJI7NXhy62c58k7Q5wXEBJE1QdRAWRVxmAZuW7dYV8OlKILAtYNewi8YWgCiKlRDPVq638ng7heGKEAsRMKe0G+E3IYG4rAJJNtex6ucUn6PSsKAQpVSE2JcB9wReCJqubHfU+qWiqYQtmFCKNdXLpy/tFyJRSkKLZrb5RsNzQh2F4YlQ6K1olLBSGdvIDcD1rHlixNOjjmK6GJTVFTWOZw23R7GwfrHitmYDRnrR/nYd3WPDkjmJFCEvmfo3MbEigJN3tSBJE1yKi35+v94IxBD5rDa4Gz9HNecUzJKkne9eg+TeLVtCpKhsGPsHUeqwRkcGF/DlvYgtW/0hr6MIlpj1tA2UVOjP4bx4VAOnq3KLVAExJ49Z6ioJ0oI7SLCmOty8oyzaMLg8TL+FQYDfXnB0tSgoe7Yg+XeI9HotkSRD0Sg+YgEkvyHSCRHo9CWMRMRMR6PQAaJCJCPR6MYQBjuCyppzKSytVJoT1ox63gjBYCXKHYS25uT3mPR6Mt9HuK7C4+ecTwJGMnIzFiozbOyvjRV2Z1ENoG5R6PRsOxPkr6WX4zDywmWpSkgMhKQHYAZmZSlVJIDOBrdniOHKQQmWHIJzkMf0PRg1KubhmNo9HodHo5skuVfuh1JQUHOsgnZ7V61oT94kHILuEg6OHFiDR9a2j0eg10NSrQXh5tt6gnysKiB1YgEm5LsairE2Z6M8ej0ao7GcnRYkPrWvPTp0iWYttpTX8N4xyPRjHI5lejFqh20c6xdNR8JCQzgCtxX/ucndvl2PQqbDgg3BoIDMBQN+ebQwQY9HonZSiiek3T8Vq2iqWpW1fLT08ej0e9Hq2ekk/qPp6QX708vOPR6PM8j//Z"/>
          <p:cNvSpPr>
            <a:spLocks noChangeAspect="1" noChangeArrowheads="1"/>
          </p:cNvSpPr>
          <p:nvPr/>
        </p:nvSpPr>
        <p:spPr bwMode="auto">
          <a:xfrm>
            <a:off x="2911475" y="1074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4098" name="Picture 2" descr="http://www.menstoppingviolence.org/wp-content/uploads/2012/03/Group-of-happy-me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402" y="1628800"/>
            <a:ext cx="5681735" cy="37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wpclipart.com/signs_symbol/alphabets_numbers/outlined_alphabet/yellow_capitol/capitol_U_yell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1844825"/>
            <a:ext cx="2730996" cy="316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lh4.googleusercontent.com/-VNI3CpwIcTU/UO15TNMKKxI/AAAAAAAAAeY/thcaEpnh7wc/s640/blogger-image-4608670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184482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7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Rules 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Guess the mystery word.</a:t>
            </a:r>
          </a:p>
          <a:p>
            <a:r>
              <a:rPr lang="en-US" sz="4800" dirty="0" smtClean="0"/>
              <a:t>The pictures are the clues to solve the puzzle.</a:t>
            </a:r>
          </a:p>
          <a:p>
            <a:r>
              <a:rPr lang="en-US" sz="4800" dirty="0" smtClean="0"/>
              <a:t>First team to get the answer correctly gets the points for the round.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40567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1494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3018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2063553" y="446808"/>
            <a:ext cx="798512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9600" dirty="0">
                <a:latin typeface="Comic Sans MS" pitchFamily="66" charset="0"/>
              </a:rPr>
              <a:t>Chopsticks</a:t>
            </a:r>
            <a:endParaRPr lang="ko-KR" altLang="en-US" sz="9600" dirty="0">
              <a:latin typeface="Comic Sans MS" pitchFamily="66" charset="0"/>
            </a:endParaRPr>
          </a:p>
        </p:txBody>
      </p:sp>
      <p:sp>
        <p:nvSpPr>
          <p:cNvPr id="2" name="AutoShape 2" descr="data:image/jpeg;base64,/9j/4AAQSkZJRgABAQAAAQABAAD/2wCEAAkGBxQSEhQUEhQVFRQVFRQVFBQXFRUUFRkUFBUXFxcWFRgYHCggGBolHBQUITEhJSksLi4uFx8zODMsNygtLiwBCgoKDg0OGhAQGywkICQsLCwsLCwsLCwsLCwsLCwsLCwsLCwsLCwsLCwsLCwsLCwsLCwsLCwsLCwsLSwsLCwsLP/AABEIALEBHAMBIgACEQEDEQH/xAAbAAABBQEBAAAAAAAAAAAAAAAEAAECAwUGB//EAD4QAAEDAgMFBQcCBQMEAwAAAAEAAhEDIQQxQQUSUWGBInGR0fAGEzJCobHBUuEzYnKCwhWy8RQjU6IkQ5L/xAAaAQADAQEBAQAAAAAAAAAAAAAAAQIDBAUG/8QAKhEAAwACAgIBBAEDBQAAAAAAAAECAxEhMQQSQSIyUWFxkeHwExQzUtH/2gAMAwEAAhEDEQA/APT06ZIFAEkkydADp0ydACTpk6QCSSSQAkkkkwEkkkgBJJJIAdJMkgCSSZOgBFJJJIBJJJIAhVdAJ4BZRqAXK08U2WkDgsPEt3oixFiDoeaTJZuYd28LWVgF1z1LFVAC1ru0TbuystHZtUuLg529EfukNM1FF5UN+Ei9MZUlKrLk0oEWq/C5oUFG0IAlAEdoU3OpuDXbpizokjndc3SwOIGeJJvbsiYXS161rLIc902AjvSb0MydqY2rJcG79I6NNwFZsvGCB7t0fyH7LLdVdhzIk0zYtz3fMKNTDtqxUoGHfMPML595bb9myEzraONBs7snmiwVxOG2yQdys2Oa26OIc0S07ze/7Lsx+fU8Wt/srejcToDD7RDvV/BGMeDkV6OPyMeT7WMmkkktQHSSSQAkkyYuSdKe2NJvokkmBTrOc+NvWynjpc6EkmlOtiBJJk6AEnTJIAdJJJADpJJIAjUyKHrYZrr5O4+fFFEKAbZJiAGYUg5NsZHkJyCq2dUNN7t+mbjjb6LSKYlToNA9faXBqDftB3ADxWmabTm0fZDvwDdEwM5+0HcvBRbtQ8B9UVW2ZOpQ3+mOGU+CQFjdq8W+BRVHaTDaY77LNbsx/M9B5q1mzHcPEhAGpWqw0kXt0XNlxky6DOhW3hsE9uoA4XKt/wChb6A8kC5OToYotPu6w7nH7KrF4J9I79E2zIGRRYrMrD3dcbr9Dx6qk0auHMfHT8YH5XzX7BldPGUq8NqANf8An8FSZRq0HS0l1PVhv1HFV1sNSr3b2amg8lDC4urRO7VG8zjqO9P+BGtSxDKw3qbodw1CvpY8sIFQbvB4y6oX/QPeObUpu3CbzH3C3KWzgW7tQ751MRP1Vzjr4NJxU/gnSxptI3gci2/0RzXqqlSDQA0AAZQprvx5skLTezdYfyT3lEkpkkVmt/Joscr4HBSlMnWZYpSKaEktAVVqDXZjqLHxQFXZ7hdlR3dJC1EoT5XQ9nPVsdXpGHGOG9BHjqp0vaB4+JgPdZblSmCIIBHAiQszE7GaZ3OydBmPMKllyL5H6432i7DbepOzlh4HzC0qdQOuCD3GVxeO2VWYJ3ZGu7fx1WczGuaey4tOhBhbx5jX3ImvEl8yz0hOuOwPtW5tqo3hxFneRXTbO2pSriabweIycO8LsjLF9M5LxVHaDITwnCkAtDIhCQsrIUXBIZDdBVNUQrwqqpUgVsKnKrapJgSSTSmJQA5SBVZKQKALHFQLk6bdQBygfTxDYNj9QfwqnYiphzDgX0zYTmEFisWHneDQI4Z9VF9Te1JPMz6C+cWN/J0x4dv7uC7Gik67C4Pzyy70Vs/EOcQ2oAYHxLJcCTBkdyO2W1wdczY3WswkdK8XHC/J0lPEQiqeJBzWPvqbKqrYeputfKksmnXIRdLFcVaonQYAkoB4U1QhQlCSdADJJ0kAKEi1IJwUARhSBU026noRGEBj9jUq3xsE/qHZd4jPqtGFB1QDmoppcspb+DjtpeyDwJouD/5Xdl3Q5H6LmjRfSqfMx7THBwK9RfWXD+0/axLuTWD/ANR5qJyKnwbzvqjQ2R7VvbArD3jf1Czx3jIrrcJtBlQSxwP36hec4DBVKhinTc/iQLDvOQW9V2FWos94D2m/E1pO8G8QdY4Lsx+Ta75RhlwY31wzsPfBRqVhBXHUdtOi5nnr1WjgsQ6pkZXbGWb6OK8VR2brHGJFwouQ7HNPZdLaosCDuh37oilSaAfePcHaDOy10YplbQpFZmLxrm/CCRxIM/RAnbbh8s9D5KSjogmhc0faMj5D4HyTt9qW6iEbGdCQnaFiUvaIOyA8VpYXFGpkG/8A6CACiFIIbE1nMEuaI/qBVQxk3j6oE2cE50GfKUzDmRykeUK/3cDLp5KlzBY/S1u5eDs94sbVBt9ef4KO2eTvGRob6G4+qzabpytz4960cA+5veMkE2uDTDk6pDlIFNGBaHQrW1EPvJwUwD2VyiqeLWQHq1lVGxNG5TrAq2FisqoqjiyFar8kNB8J1XTxAKuhUBGE8JOMKt1VRWSZ7Gk2WTCi6twVDnKsv4LmvyH8GixfktfUJVLqiuZhXHO33RdHCtbpJ4lSsOTJy+P5G7iTPpUXuyBjjkFQ32Zpmo6pVO+XOJDbho4TqfsuhBTOC7MWBQuOTGszf6K6LA0Q0AAZACB9FIlME5I1Wpmcp7S7DLJq0WktN3sAmJ+ZoGnEad2XLUcY+m4PpuIMzy68QvS620GtB1jXQLgKmG95UcKTDdxLWgZAn6BZf6kt/SzphPWqOk2J7X0zau0NJsXAS08JGi6DHupuoue0NNuzDgAZ/SVyuzfZMn+M4N/lb2ndTkPqs2o2rhXvY02GYza4cd3mF2Y/Kc/euDmvxpt/Q+QjHYp7AQKdZvBzRvjvgFYDtq1Hu3TiIJ+U/wDad03gulweKD7B5pk/K/tUz3HNvijKmyHnOD3kPHSQuubmluWcdRUPVI5elvhv/k/mdUd/g4qipg6pM2A4e8cLdZXTVcFVbZtJhH9IH2Ky8Rs6s6f/AI1KYtb7qidgNPClt98Hg2x+pAWrgMeacQWTwJn7IKjsSrABpUmxo2eM6rV2fs4tIMDeFmxkPNSPY+N2zvWLg48A2w6rV2fQJYDccoCrwOw275e6SSZPrRbrGgCAFSQtHlz3F2WfemB8fWSiag6hVGrOea8BI+g2XOdzgpqGKDXCY4eKCq4gXvf7/ugKtSeXrVWkSztmVArA5c5svau92XCHDwI4rZZVS9dGLQYHKQchmvVgemLReCnBVQcpAoEXBytZVQoKkCkPQfTetCk4gZrHw7rjvWj7xZZb9UOZ2y9z1EOJsFQ58ZpU6t5Cwxy75fRdNTx8h7MGfmPQIqnSDcgo4asHBWwu+McTzKOaqp9iTplTUxbW81dXM8tkqW+ghJ9YDMrJxG0jpZD02PqZC3E2HTiuWvN59ca2zZePxuno0K+0QMvqhW1H1DaT9ldR2cBdx3j4DwR9O1hkksOXI95Hpfhf5/6N3EfYt/szamyw4APJjMtFp4SeCLo0WsEMaGjl+eKueorqiFC0jF067EHLO9oNn+9Zviz2Ce9uo/PitBPVrtYJcQO9PtaYJtPaOE3OV1ZQ2lVpGGkFvAm0cuCv2gGGqRS7TeOgkmQOIHFDihe9+BWMupf0s7GppfUjUpbUc7IweE3RDHPOZKw3U7624I/CY8tzlw/9l6GLy/izhy+L8wa1LDzndGUqQGiowWJY/wCE94yI6IwLtTTW0cbTT0yYTqMpSqJPF342fwq6lYm0xwPl5IRszx5oqm4GB6leJrR7vZVMmDY8dD3Je7JsT15c0XugiCJ1CZ3PxUsFsFJiImRwPqVH31Rrt5jnAnMElwPQq4Hj0KkBCNj0G4Pb5FqrY/mbceGYW7h8W14lpBHEGVyNQHh680OKbmkOpuLDy/I1S0iXB3weptcuRwftE5kCs2R+tv5HkugwmPZUEscCOR+6GtGbk0g5SBQrXq1rkhaDMPmFotCy8Ke0FpvfuifDvXJnXs0kaRxtg2LqXjgmo1UO58pCy3leq0Zvk18LUIKOqY4AWWN/1AaFV7wu5Dj5cVz35Ve3pj5NJwJr2sOxGOJ16JqWFqPv8I4nPwVVCG5eK2cPUkKsfje73le/1/cmsyniEU0MCxt43jxN/AZBFpkgu6ImFqVo5qp09tjhJM54AkmyBxO1mNsO0UVkme2Cl10jSiUNiMbTp/E7pmViV9oVH2ndHAKujQvz4rjyecuoRvHj/wDZmmMe6pZg3R+o5+CDxuzapk72/wArg+EwUZhaMI5oVYauuaCtS/pONewixkHgQq21IOvcuyxGFZUEPaDz16HNc9tD2fcJLTvNzjJwA+66NDnIn2BHEDOCUwxAzBQ4qQb9EqtTl1S2zT1Re6s4GWWOcjL9lsYHbZFq0cnj/ILncNWOR6eSKDouNcxKvHlrG9pkZcU2tNHaNcCJBkHIjJSXJ4TaLqZ7Jtq05dOC26G2KThJdunUHNelj8ibX4PNyePc9cnh9Pepk/MziiCN4Ag8wgSx9OIJaOBuCe5Tp1iLxu3vHwnmOC84rB5bl+t/1NGhiyAQbgeKuNbezvwPrVBhwe3vTNBbnl9PFJo9SKT5C/e6ftZInQwOfBSw7pgGI04qVZh7xooKfAptFp6KrcnP/lTa0+rJhUMx6/b11AK3UJ8Mj6zU8HNJxc2JNpI06aqwAjPz8OSk1k6I2DCKXtA5n8VnZ/U28D+YH8LcwO0WVRLHAjl+QuY3bZZ6HMd6GrYFwIdTJaeUg55iM+4o0mQ4R6HhKlwisXiJyNguGwm2qjRu1O1IMPGcxqB+FXsn2hLam5U3gxxs52jj9h3+azeN72L1ejtd5I1Y79AhnVgBJNkHsfanvnVYAhpAB75t9PqlabWkTP5Nim3V1zoNB38VY+pKH3lNrlMY5haQVbp7YXRetHBVrwsqiIU3YqPhvzTrKo5ZPo64Rv1cS1uZCzq+19GhZhl2Z6K6lh5XLfl3XE8Gk4JnshUqPfmeinSw/AI6hg0bTogKJwVXLKeRLoBo4LijqeHAVoCcLsx4JkwrI2OGp0yeV1KTFsSSorYlrcz0QFbah+UQiqmewSb6Hx+xqVQk/ATnEQTxI8lylRhba50yy810dGuS4SZXOV6sE3m5yuM1n7Kjpxey4KquGObeoTUqxFpm8Tz5qbXRc5Hp1/dNiKRjebccZH1Ro238Mk48Z7vIqBfzHVV4bFz2XCOB07kR7gG6nof8nMV6QcBIDm6HXpqs2vs12dO4/Tqugr4feyO6f21GqG9yRnbmJIjidQibPnNo5epW3CPldN9Ae8flG0cYHiCDN5HlxWni8PvjtgOB6+BWPidlRJpO3Y0P7rdXL74OjFneP+AmmIuDb6o6lWtciDkfWqwKOMcw7tUbpy3r7pPPgVpUH6C/L/n7p1J6uPKrW0arhIg9DyVXu4/Cqw2InmMiDnb7I8UQYvIOXrisnwaghEHjzHrNW4cE5/a6uaWixI7vWRV1Kk2xJPI6HkeakeuCpmDmYzzUm4YNz/cease8DX8D/lVvqTl4pkg1eiNMz4H90JUoh0h2kg5fVaLqeoF0zsOHAHI8tbRfigewPGbSczDll3RYOFzuc1l+yu1alKvD4FKoYdOYOTT4wCtt1HT10WfitmB0kCCtE1rRGjvQ9W4WqHEhpBLbG+RXDYz2hfTotZuk1I3S7kNe9S9gMdUL6zagid17ekg/cLOsb9WzPR6CKBOZn7K+nhShsNiozuFt4R7XC3guT/bKn2N5Wimjg0bToAKwJ5Ws4Zkh22IBSUZTOqAZlbqTNsnKRcgK20AMkDVxRdmUO5QKWzTrY5rcroCvj3HWO5B1KsCSbcVz9T2sw4mKjX3gbh3idMgp3VFzCNvHY9lJjn1HBrGiXOJsFhH2uwpBcKzLaSJvlAzKy9sYmpjGBgbuU5kzBLoNpEWgic0JS9kWC9p4kCFczOuTVR+Tpdn7fbVuyY0JCeoOUrO2edzsOsBkOzA8NOa06T4tkhLRbSXRGkDcG86xHRO0kTw4fiyk50Eg2+k/uqi8i1yPWaQE/dDOFawjUN6yChzX3TcW108VaL5Zeu9CaCkzBdTdT7uHlwVlKsCOfCb9Dqugr4QFZGM2ZnZdWXxE+UeDU7BKlAHLsnut1abFDVKVu2It8QuPE3HWVe7eb8QkDx6HRTbUByM8Z0XHUVHZOmkYuLwUjIEFZc+6uMmzbgL5cV1VXDgzumDrb7jVZmLws/EIPH5Y4g+f7q4v4Kx5HL3L0Dtrg9puZA68itLDYvR9pi3PlzyWE+i6mZ0/HrRXYbFh0g6dCra2j1sHkq+HwzfNVmRBP81p7imqVIsZWTRrbhvJafm1HI+a0qIBGct0Occln66OzafRCobSSYyFhra/NM3EDIzHMW++atNAjS3jbhPr8pVKQGsza/HgUyCwPHDrzTtJnsgZ6+rFU70T9u7RTbUPrP6JaEEPaCIOf5QzxHxRna9j3p78Byz+o4q1gtlP4+qNCA61EO0HfqqsE12HqB+YiM4kFaBt05erKQbI7UR60T2Br7P2pTq/C6+rT8Q6LUo1yDYrg8TgyDvNJBF7G44Eclo7N24QQyrOkPiB/dwKlxvlGbWj0ChtS3aHVEM2kw8VxLNssfV9zTeC/d3jebAgfla1CVLdpkeiNyvtHRqBq4gnMoeow5k+ULPxO16bTDZqH+QS2eBdl90krvsEpXRouqrO2htylRs50u/8bBvvP9oy6rKxoxFb5txn6KZIce+pn4Qh8Hs73V2NAm7hukn65m3f35rRQkWpbJv2i/GU3sLPd03RBLu2RmZAsJy6qqh7PMbBaAT+oZn1ZarajHRBAOk2lXvMxB+p/CbNJ4A6LS2zrc8vFEG2cH6qxzJEiZ4JqLfHTmOSlDbKquHa/hY2NwQeSqpYjd7Lx/dGf7o2J5HhOfgq6tMVBBH5yV7ESc2BfL1knceoWfTxBpO3KvwH4XmT0Jj681oyAM7D7Ia0GyoNnu4HRMC4ZAxyaXDxCFx20GMmTfQLIq+0DptAHAtn6hL02J3o7lzVW9kotzFU5i9g8YzMRggVlYnZ8ZWXSEKt9MFRUKuxHJtllnC05jTOSOCseBF7jjH1I00W1iMEDksmrhSw9nw0XDl8X5klyZ9TCQLXb+nO2gaeHJYmM2YTdlncPvC6UG/A6jQ93AqFag19j5H1zXMqqHyTyjl8NjC07jxBiDORC0cNVLfhu06H7d6tx2z5EOG9wPzdyxXb9A3/AO5TykTvDv7lsnN9Hf4/mfFf1Oqw+J3rZg6cCND5on3Z0FvvyK53CYxpgzI0P4PMLQobVLTu1DLD80WjgVDnR6Kftyg04cxe/DhfQqIw5Gl+HmjKDhAiMrHORzlW7t87ZRwJ0tmFOw5BKTATcdLHqrW0IcPo6Ldx5ol7MvzHHJXUQDbskZcrZp7JAnMPUZhC1KRmW9W3A6LYrUMzoOeXGZOXrmhzhz3+rIAyzWPP8jihcQwOzPh+VuPwAfcfELW/IVLdlHI2P0KaYHN0cMWu36ZLHXAc0ied9dFvYKtixffa4T8zQTA07JCKZskZ8eEhW0g5pM3GuXim62L12B4nAVKjg41HP40yC1l4PZAsYg2dP4JuFxTGwx8gxk9pGXCyJbWBiA0jiM8lTXpsdZ7N682t/c05gqVX5H6lzAJ7NhnfLnIzTPf3HIgxeOJtyQh3qQES5vOZHMxmrjXDovzBGf7hJsaRW9m8TYG94t6KdjrHMfX/AJUngATN9e6Mxx7k9AgkDwInjr6lS2y9LRPDVAXbuTtLxPMIsUyTOsaaxNxzykejQ7DNm/EH90PiNrMptG8QSJuPVlSRD/RfXE9oG4s4RbvVFWsNXbrtDf68QsXE+0RmzYz7UxZYmL2vvGC6eWU3VKWS7SOkx+2aYG67dcSMtJ1n91zlb2geOwPhGW6ZMcOayHE1H7oIMRlz5nwWvg/ZWq4hxp9kxkZJ5AzBzWrcyuTkyeSkA/6gS6JzJkE37zOQ5raZ7L4p/aDBBuPnt3hbWB2HhiN17IIAkXkEdZ8OC1KGymNEU61VrRk0PsOSwvL+DlvNddHQlQckkvZIKKigkkgCDkBi0klLEYmNySGdPqnSXn+R2iV2LEZdFh4j5+4/7CkkubD9xnH3Iw9mfFW7x91r/wD1+CdJdV9ns+L/AMRp7A+HxW4cv7Uklz0db7KsRkzvH2U6P8V3f/gEkkC+A85Hr/tVVHLp+E6SZmNT+I9yvxmbe8/lJJJA+yFTXvUWf5eaZJQzRdAezdf6n/co12R9apJK32Sydb4Xf0v+yzcFp/d+Ukkn0OAx2SFw+bP6m/YJJKF2X8Ms2v8A4rkcZr1SSW66MK6Adrfwj61WDhsh0TpLfH9py5TU2T/FPcfsF6d7Hfwnd7v9xTJLn8jo8xdhG18j0VWgSSXLAl2f/9k="/>
          <p:cNvSpPr>
            <a:spLocks noChangeAspect="1" noChangeArrowheads="1"/>
          </p:cNvSpPr>
          <p:nvPr/>
        </p:nvSpPr>
        <p:spPr bwMode="auto">
          <a:xfrm>
            <a:off x="24542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2" descr="data:image/jpeg;base64,/9j/4AAQSkZJRgABAQAAAQABAAD/2wCEAAkGBxQTEhUUEhQWFRUXFxgXFxgYFhgVGhYYHBwXFxkaGBYcHCggGBwlHRgXIjEiJSkrLi4uGh8zODMsNygtLisBCgoKDQ0OFA8PFCwcFBwsLCwsLCwsLCwsLCwsKywsLCwsLCw3LCwsLCwsLCwsLCwsLCwrLCssNzcsLCw3NywsN//AABEIAOEA4QMBIgACEQEDEQH/xAAcAAABBQEBAQAAAAAAAAAAAAAAAwQFBgcCCAH/xABKEAACAAMEBwQGCAMGBAcBAAABAgADEQQSITEFBkFRYXGBEyKRoQcyUmKxwRQjQnKCstHwM6LhJENjksLxFjRzkxclU4Oz0uIV/8QAFgEBAQEAAAAAAAAAAAAAAAAAAAEC/8QAGREBAQEBAQEAAAAAAAAAAAAAAAERQTEC/9oADAMBAAIRAxEAPwDcYIIIAggggCCCCAII+MwAqTQbzFR0/r7Ik1WV9a9aVrRBxr9rkIC3wwt2mpEqvaTVFBUitTTkIyPTeu02dg7MFONxcBTc1MSN+e7KIR9NMdm0Ek0zFKUBypQU5QXGwT9dZKioVzQFjUBaDeRnjTLOGLa6ucpIUk91SatTe1KXfOnPCMpfTT0wNDvzJhFdNzAT3hXacSfzQGoztcrSZhlykSooWYoxVQcQK3xeYjYMszsrw+t9poxBSi1qxSi4Z43jgNpjNl0++1iRuBoP184XmawB1uMismHdbLAgjugbCBAXqz6+WhheuIVPqkD1hsIBZcP2KwpK9IU0NdZJRJyHelseV80bMZRUpenkfF2W8B3QwoqneVOLHj4UjuRLlMpCsZ01s2NAnLDuog9kVPM4wVfJPpBl1AmSXU8CDjuo13yrE1Y9arLMoO0CsfsuCh61w84x63yuzdZUuZ9YRUIveAXaXlmoVPCvEwjaJ4pSYtymO15Vd4ODSjyoOJygmPQCsDiMY+xh2jNYJ1n/AIcwpeGFTfRq4AhiCK5UvA44ARddAekJWolqW41D3hgMN64/ykwMXyCEbJakmqHlsrqcipqIWggggggCCCCAIIIIAggggCCCCAIIIIAiL09p6TZEvzmocbqjFm5D5w01t1olWKXVqNMb1ErifeO5Yw7TOmJlomGbOcknLluUbFEFTutmuU61td9WWDUIpoNwLn7R8uEVWdaqZmp3DIdYZz7V0H7xO+J/V3Ua1WujXexlH+8mAio9yX6zc8Ad8BCNat2EJCaSaCpO4YnwjY9D+jaxyqGYGtD73N1ektaCnBi0Wux2OVJW7Kly5S7kVUHgoEQYBI0Jan9SzWhv/ZmU8bsdzNV7aM7JaP8AsufgI36ZaVGZ8jHH01eP+UwHnS02ObL/AIkuZL++jJ8QIQWcd9fOPSYtyZXqc6j4xFaQ1ZsVoqXs8pmOboAj9XSjHqYowdZ5EOZOknX1Wp5/1i/aa9FYxayTiN0udiOQmKKjqp5xnultFTrM9y0SmlMcq0Kt91xVW6HnATOjtYGBNboY5sRUmmVaUvU5xIOxmELKAq2LzXYYcAgzbhgo45RSw0L2e1lMRWm6p+FaGAnp9kMu8JRDKDRkNSpO5WNbh3gVGwjGEZE8Fe6KgGjyq95DsKNXDhU8iI7s+kVmhVMzs5YGKLRb34swvBac4NIWOv1iVS76r0phtBU5pwPlgYKk9XNY5tlIdJhdduBFRumJwyJpVd22NX1V1tl2sBTSXOpilahuMtvtDbTPpjGCpOJNR3Jq+sDUK6jANliPezWu6oLnRluaURMk3lMtqlM2lsMaqMcs6YgjEVqQYj0pBFF1B13FoVZNodTNOCTBgJwpXZgr02ZHZtAvUVBBBBAEEEEAQQQQBBBBAERWsunUscgzXxOSLtZjkP1iSmzAqlmIAAJJOQAxJMYLrvrIbZaGav1Uuqyxw382zPQbICJ07pR58xp05rzN4cABsUbojbNZptomCXKUzJjYBR5ncAN5wEdWazTLRNWVKW87mijIcSTsUDEnYI2rVPVqXYZd1e9NYfWTKULHcPZQbB1OMRUXqj6P5VmuzLRdnT8CK4y5Z9xSO8w9o7sANtvtVtSWKuem0xHaR0rc7qYttO79/vdEQgLElsW21yHM7OUFxKPpSbMNJS0G8/vDrHwWVs5k1hyNP34Q1s9qdu5JxG1yKKPujbD6x2Mq14u7uRTPDHcKQErYpcu5ecnCtSargMakYbIS0dpGTOAZU7jGikk1O402VhjrShlWWbU4lCOV7u/OIrVp6WWWdxX8wgLDpq0S5YCotZjVpUm6AM2beMctviYixLLAXAXf2lFKcTdGAiO0/PPbPTYFXyr84uGq0i7Zpe9hePGuXlSB4ri6amS2uzkPAkFSfHOJNzJtMso6rMRs0YAjwO3zixzZSsKMAwOwio8Ig7Zq2tb0g9m244qfmPPlFTWWa3ejhpVZtivTEzMkmrqNvZnNxwPe4tlGfcv3zj0XJtTK3Zzluts3HkdsVLXvUZbRetFmAWfmy5LO57npk23I7CAyETCDVcDtG+JSxW9JpHa3jdyUk3ajGt0YE890RcwFSQQQQSCCKEEYEEbCIQnAjvrntHzgiyW6QJneSqkYo1KEHbh7Owg5w0lzCe8LonS6Blrg65gNw3E4g9YQsdvaYAoe4PtUAJPInLwh1a5Ne9LpfQUp7Q2ox4+RoYK5sc5ZffSvZ1JZTWssg1JG662Y2YEcds9H+uJtQMm0FRaFqQRgJqD7QGxhUVHI7cMLMy7Scvqn1wdlO6WI3jb7v3RDzRdsmWaYhlMAwLGQ5Aa41GopGRopNOBO6A9OQRCaoawLbbOJgoHHcmoDW5MABI5EEEHcRE3BBBBBAEEEEAQQRzMcKCSaAAkncBiYCgelvTxlyRZpZ700VfglcB+I+SnfGM2iZsH+5iY1r0ybTaJs4nBmITgowUeAHiYk/RpoPt7QZ7isuQQQNjTTio/CO9zuRFXLULVkWST2kwf2iaBe3y1zEsfE7zwAiZ0rbbgoMzt3CHE+eACx/e+KvPtgaYanAZ89g6ZnjBYdS1oLx54/HPP4fH5ZLOZ9M1lD+fieH7yhJrM89gCKS6AmuT1rhywqeg2mJ6VLCgKoAA3YQUpLUKKKKCJzRljui83rHyH6xH6Js19qnJfM7In4M1WNfv8Alm4inmIr2r7f2IcP1ix68isinL4iKtq239iPAH4wWOtNfxZnP/SsaHo1KSZY3Io8hGe6WH1j8/kI0SwmstD7i/ARUpeCCCCELZZEmrdcVHmOIOyIJ5byGuubyH1X+Tbj8YskJz5KupVhUHMQVkfpN1S7RTa5A+sUfWqB/EUfaHvDzGG6mUq23ZHpRpRlN2b4g+oT9objx/e2MX9IurP0Sfflj6iaSR7j5svI5iAo87uMCMVPXnE3o+1s9At0L1J8MAPOIuZKqCp6c4bWGfdah/T54wRPz1El6gfVucRsV9p4BhUHjTfHLyKCZJrSgvyjnQKQac1OHIiFZTGahQqUUilaivQCtIRdmdL2c2UcR7TLgejqQPxDdBVr1D1qNjnKzhRKdhKtO+XdrdcH2VLE/dNdkb4DHloTQGRwKy5ihW4kepUb2UlTzEbp6MNPi0WYyjg9mIlGpJLIALj1OJqAaneDAXKCCCCCCCCAIqnpM0r2FgmU9aZ9UPxVvfyhvGLXGS+mq31mSJNfVUzCOLGg/KfGAy+c2zP58o2/VzRv0SySpX26XpnGY2L86HAcFEZVqNYO3t0oEd1SZrckxH89wdY1vSk/Z05VzPQAmI1CE+2ChLUC07tdv9dvIiKpoWzNNtDAj6sG8W2HcOf6RP6Z0I8+zyynrqWN3KqtQgDiKZRC6vWk2csjqbpNThipyxEDVzGEFYQlT1YVUgjhD3Rsu9MUbK1PIYwFg0fIuIBtzPMw5ggisq9rgKyvD8yxUNXsLLNG4uPMxdtZJd5bu9WA57Io2rrMy2lbpHepyLd0joRWI1DzSq99un5RF40DNvWeUfcA8O78oqGl07/NR5Eg/ERNal20GW0o5qaj7p/r8YFWSCCCKyIIIIBvbrKJi0yOancdkVTWHRC2uzTJMwUY5e44yI67YucV3S1slraQl4XmUFh1uhvgILHmu1SWRmRhR0Yqw3MP35xHW1MQ2/PnGlelnQ/Z2hZ6iizhdbhMXb1EZ1NSoI6jnBKf6NtwoCzUG7fTliYfdpScrAUWatyuIo4xQ9aU8Ir+ip11qRYZ/elNXAjvLTGhWjDmaiCx8lya9rKyBW+nuq3eUj7rqf5YtXov06sq1SJjEhZ47BgKUvMaper7LK6/iisGaP7PMGRVUJ92YAMeThfGOZMs95Bg3cnIfZcgio4iYoP4og9SQQw0Dbu3s0mbUG/LVjQ1AaneFeBqOkP4qCCCCAIwD0o2y/pGfjgl1B0UVHjejf48063Tr9rtLb50zwvEQWLV6IrLjaJtMgktTzvM/wAJcWMTe1nMuy/d8Td/KrQx9GUsJYGf2psxv8oVP9JjrV60KAJkw3VLnE1zAw/MYixcXRhlh0qIZWyUr/xpdffXMfPpjElYtKSpopeVuKnEcxCk6yjNTWAq/wD/ABiDekTAeFbp5HYetOUO9HaTeQ9ZssnCnsnnuMPrRYxWpFDvGB8YTvuooe+vIXv8uTeXWGiWs+skhsyU+8PmKiF5mnJAFe0U8qk+AiszFlkVurTeKjyH6RFaU0iklRcUB2xGbXRvxPhFTFg01p+QtHnOJYp3VOLEb7oqYZWHT1lcFkmAVONRdNRgCQcesZhpnRdoZDaGFQzUBdit44/aod22giX1anyZtnYU78sqXUgYEEGlRmCD4GIq6W60S5y1lOrMlaqD3ruTd3PYD0iOsbukxXQ0YHp13iFJujZS2lFRApuFiQSCMaAg1wy84eKZfaCS5IcjuuB3WzN1tl+gJw2AwFv0VpNZw9lx6y/MbxD+KdI0fdYG+QRkVNPlElO0lcFWcgDaSB5xUxPMwGZpCEy2KOP73xWTpQt/DRm94ig/zNmOQMM7dbigvTXArkqVdjyy+GERZE7pLTJVGKUrTDnxMZBK0i62wzJrElmIcnaDgfDA9BFztGnJYHcR5x24YDCuOGJxGHGITX7RSJLlTroR3IBUYVF0k4bwaCvGGrfnE1rrYfpWjpm10HaD76Z/AxhU18iP3+6x6A1TtQnWcBsbyivE0KN5r5xhGkrKZU2bKJxlzJieBNPK7FZqJ9WZhviwaNuVBqSeJLU+QivWnYYltHTXIF27Tea/CCQ+SSTJnSvYYhT9686U5Er5QoJgLyZw+0Lp5Gs4flp1gsvdnMM76ym5srhThyZYbubkgf4c4LyCOT+SnSIrcPQ3bS1ieUxq0mc4/C9Jy+T06RfYyv0O2kLPtMraZcqYcdxeXl0EapFQQQQQBHmDTpPbza59o9fGPT8eYdYUpaJw3TZg/mgrS9UO7ohT7s9v55sdpZV+jqTXC82HOnyEJ6qG9odaexPH882HUrGyfhb8xiLDXR1vDkBZaoAtQR63VonbPb3UVrXnFR1fbvD/AKfwIixj1esFT0nSStg2B/fT4R26qftL1qv6/GIFDEzoazCaHUk1FKcM6/KCIrTZVFN01LEVplWKLaLQJk/vGi12+yP6RcNdbG8qWScthEUW0KhZSwWpWpBwxxzgq5aSPbWMpQBaC7xx7i9TTGPmrmoiyZJmTD21obvUBuSw2FAKVJoKYmuUGiZVmqiAgtTFLzENRSSCtbpiq2rT9snzmeRallKhISUHuABSVoVK3ZhN04GvhBKvGl9FiU6zkZmCEXheJIWoLAjIryApnjEHp20fSZgazqWmJgte5RhiCx9kEqcCchStYStdqmzGkvMZlLBC6oSoNbwoRnSstjjjR6HKFdESKWgqppdvUwqKCoAIqNhG3YICz2jSQlyg0zBj3TQFhepu3RGP2glCeiCcxBYlye4NyoBnw+ES+inYFwxBIYU7tB6qnIkw4tEtGYkqCxzpUfOArE6w2yaW7aaqpWgF7sgaEGoXOhAu57Tyh3Y9XVAAmOSqmoCgoM64Emt2tMBXLwnrNZCf4agcVAHi3+8SErQ21z8/M4eUCXERZuylALKlqKZACtNnw5RT9e7JPnEPcmMBuUmg5UjVZVhRdnj+mULqgGQA5CBrKvR1NN0qfss603VCuMOjRQ/STYwmkZxAwcI/MlaH4CN60tZEV0mBQGY0YgUvYGlfOMa9L0ulsln2pJ8mpBKzS0qMhlWHeiSaUBpDK0DOF9GJeFKkcjSKz1PCnbyak17wyrXANQ7sVB6RxNW8LQu8sw/FJ/WsJsoQySNkzmcUfbC01e/OAwJVQDuqGSsRpe/RHO/8yJ9uysD+EyXH/wAhjbIwj0Qzv7fIHtWeYx5BZK478R5Ru8VBBBBAEecdebPct1pX/GZujd4fGPR0YV6XLHct7tsmIj+AuH8tesFie9G7X9HlPZmTV/zUf/XDvQhvWUA5ioPM975xBeiK1YWmVuMuYONQyN4XU8Yn9Di7MnyjscsORJP5SkRYr+gjSYo++nXP/TFnl5HoflFXnDsp8z3Jgf8ACc/9UWiTnTfh+kFdpEzq5NpMp7QI65/IxDLDuxzbrK24g/rBFp0tYlnSnRhgQeh2GMUtNluzTUbSCecbhapoCFuGHXKMy05okkswxzJ5Znwz/wBoqR8lWl5VlEy7Vl7ovN2YJB2OVIxpt8YbNqzo62obXLnPKX+9C3aK2RDKQbjeWRoczGaS1nBk/RHRjsvYYgYgEbNmOPKHmqmjgslpoas13xZapTFVVMDUgAAY5wX1ZrfoKXKlJcIRZYAUEBqqMfHM1rtYmKlZdJy+1ZpxaXLLUDFZiq34wKCpYbcqb4sltlBrXLR77LcL0LMQSrbQTQxEa/yXYhJUpXmTQJaBgSpNGBvDIKA1cfYHGIJyXa1ly2KEm82BJLGgAqQTxwhTVyW0+cAxNxReYVOOwAnbUxF2qzGWBLJvXFVa7yFFT1NTFr1EkUlu/tNd6KP1MUqzqKYCPsEEGRBBBARmmz/DHv8A+lv1jGvTH/zEj/ov+YRsGmm+slLwdvygfOMY9L02tslj2ZPxavygvGZ2gZwro0j7WXGEbQ2cONGU249KwZ6lgys0kLQjtVyyFATDkEX5rnIIpPK7Mb5wjNzkhcKuaYUp3GAw4Vr0g0gKi0AbwvRZan8xUdYjS+ehuz1tqH2LNM8zJHzMbfGTehizn6Ramp3UlypaneSzs35V8I1mKgggggCMv9Nuj6pZ54yDNKb8QqvwaNQiC130X9JsU6WBVrt5B7y94AcTQjrAYl6PLd2Vvlg5TA0o827y/wAyqOsaHpFeytiP9mat0/eFB59zwMY6zFWDKaMCGU7mU1B6ERslumC2WJJ8sUJVZqjapA768x3hzERpFay2ak1H2OCjc9n74w80XNvS1r6y908129RQx9tBFpkU+0RUcHGfwhjomdRhXAPgeDj9cR0EFTxG3fCiRxL3QvJSueQxMEP3th7JQ2Sjx3eUII4NN5NB8YQYFiCfwDh7R+QjqWovcErU+8f0FfEQEPp3UtJ/elUVvZOAP3T9nllyhPQ+qFpCYzUQq1VUkEkjJiRUZ5CH1q0m7sJckEkmgpmeXCJjR+rD+tOnMDuQ5fiP6RUVY2G3tPJ2qCgdgAAK4kVArXhE9o7Rayjedr804Fjs4KInLVZDLUUYsMiTSvkIok+ZMFveW7HsZuzcQgIunYcIixJads/eJ9oA9RgflE7qNNBkMu1XNeRAI+fhEPaAShVjVkxB2smVee/iBvj5qra+ytF0nuzO7+LNT8R1gVfIIIIrIgghOfNCKWbJQSekBBW2ZetD7kVV6+sfzDwjC/SPa79vnmuCXJfIgY/GNpkTbstpr7b0xvMx530lau0eZMP947P4nDypEWoadt5w90aSBgpblT5mGMwZCJrRcsgDAU5/KkVmentmvGcK4UlsaZ0JIUHn63hHAetP8Sa1Puhi58Ulr4x3KmEGfNA9UBF4lQWPm1OZhzZbJRkUCvZpgMzX1UpxN1/ERGmyeh+xXLG8w/3s5jXglJZ/nVz1i9RHau6NFmssmSP7uWqni1O8erVPWJGKgggggCCCCA88ekDQv0W2TUAojHtJf3WzHQ1HSJ30UaY/iWRzvmyq7v7xR1o3Vt0XL0r6v/SLL2yCsyRVhTahpfHSlehjELLankzUnS8HlsGWu/Ig8CCVPAmCtWaX9HtBl5I/elncd3y/y74LTZaNeA7r50+w+w/vhD+cJekLIsyUaEi8h2o4wKnkQQfGFJUh0VXv0O2mF45ZHAGuYiK6sisQpIIJw4EjaOG2HxljL7Ixb3jsHL+kLylelXNW2bhwEcTCAKnIeZgEZzkZeu2A4f0EQ+krUSRIlVY1oSM2Y7PHPwhfTFu7JK/3j4L7i/r8+UJau2Kg7Vsz6vAb+Z/ecBbdXNBizrVqGaw7x3e6OHxiZiP0db73db1th3/1iQisuXUEUORiia26OKsHXMUIPLEeOI8IvsMtLWITZZG3ZBYqFmtHay1mJ6wxpv8AaWI62y7pBXL1lOWGzqI5sMwyJ5ltgrmo3Btvjn1iTtVnrVd9WTn9pfn4xGlr0FpET5Qb7QwcbmH659YkYzXQulDZptcbhwccN44iNHkzldQykFSKgjaIrDuILWK03ishc2oz8F2DqfhxiS0nblkyy7clHtHYIrujlY3pr4s5r0/SCxAekrSfYWF1U0aZSUu/HMjkAT0MYRa2yA/Yi7+k7Tnb2rs1NZciq8C59Y9BQdWEUNzU1glcykq0Tlms5UFjMa6ASRgMBjnSsMLHJNKgBjuJp8ol5FnLMksqqqxq4GJKLia4UFTdXrAhWxWf6uSpHrHtCBuBD4c5jSwOAEXD0Z6GM+1IzYqrGe5zFBQSEG7EK/IcYrTEsxPtm4DkFlrevNwxL0PvIdkblqJob6PZgWFHm0dhSlB9labKA1psLEbIirJBBBFQQQQQBBBBAfCK5x5/9ImrJsdpN0fUzSWl+7vXpX4R6BiH1q0BLttnaS+eaN7LjI8th4QGH6haz/Q5xSaaWeae/wD4b4ATOVAA3AA/Zx1vSUhihuUOIamw4U6gg0PQ7McK0to55E15U1broaEH94xcfR3rmJV2y2lqS8pUw5S9glsdi7jsyypQq+aPtmF1sNgrmp9k/I7RDuaAAXfBEBbwxqYWnWJWrhQ7DTyI2rw2bIhtJyZhkzJONWWg+Ix+0pyr4xFVOXajbLXjgpOXsoNnh5mL0nDKKIlgmWdTPXMA044beEWHRmmGKKZyXagG8tSuO/aOsBPqYlLHpOmD+P6xDyZoYVBBG8GsKiCLQrAioNRH2K7Insvqmnw8IkJOlPaHUfpFMV/XPQ97vrgcwdxGP75mGGirV20uhwdT4MIulpdJqFbw4Vwx6xRZ1gmSZ3aS1LI2DBcacaZ0iLHzSdkvd5Rnnw3/AKR3oHSNoldyUAynGjA0HEEHCJlJoUVO3GnGGZW+/cUBs60pTixG2KHk6U09labTu50JpyA2RCa/6yCx2c3KdrM7kobjtYj2VGPgNsTGltJy7JIabOaiqMTtZsgANrE5CMC1k05Mtc5p0zCuCLWolpsUbztJ2ngBBEVOPEniTUk5kk7THyzy6n9/vfH1UvH4/pD6RKxyrXcKwQ4sksDG9QdKfCJGxISC+RmiibLkoYljuJBrwvIDmYbydHy7wRVVai9Na7S6m4n3qEUzIDc4tOg9CTLXN7NFwNC9clQGoDU2Y3iB6xN3KhEVNejnVsT5gmuPqpdKClAaYqtN2RPAKDGvw00Vo9JEpZaZDMnNjtY8Sf3SHcVBBBBAEEEEAQQQQBBBBAU30h6mC2y+0l0FoQd0/wDqKKm4eOdDxptjBbTIKsVcFWFQQRuwOEeqi0UX0gaipbB2smiWgdFmcG3N73Q7KBQdSNfms1JFqvPIyV8WeVwIzdPMbKjAa3Zp0uciupWZLajKymoI3qwjzlbLK8p2lzVKupoQcCDuMPtXtZLRYmrIfuk1aW1Wltxu17re8KHfXKCt10loIuPqHA9xvlv6xWJdmnWU0ZTd3GpHQ7IX1b9I9ln0Wafo03c57hPuzcBnsa6eEXgTwwowDqd9DWCqfJmy2YFRcr6xDXCONMmEPrdaBIlmY8wFRTNak12C6RU9Ik5+hbO+IBQ8IjdIarlkZUmih3jcajCuOIEQ180VpRZ6lpd0gGh73XYCPPYYeCZgTRaDPv8A/wCYiNB6rzLKhRGQXmLNdBW8xwqQKDIAdIkRouZSheg4f7wHRtQ9oDkCadTQeUJPaTTu5bGO2Fk0Qv2mJ/fSHRVJYvGgCjNiAFHwUQEbJsbOamoG85nkuzmYNM6Xs9hk35rBFyAzeY25Rmzfs0EVXWb0oSJVUsgFome3iJS8b2cz8OHvCMq0rpKdaZhmz5hmOcBX1VHsouSjgOtTjBLT/WrWabbpt9+7LWvZSq1CDKrH7TkZnZkOME2cdEwqiAEfupioJEqhHKJGx2Vwa36ljRVuitfvbANpplDeyy2JxVTuxOPSkX7U/U2ZaSGPdTJplMKZ3UB9bll7WQBKZavaAmT2EqTiT3mdsq7ZjcBko4DdG06uaCl2SUJcvE5u5zdtpP6Q40RouXZ5YlyhQZk7WO9jtMPYFogggggggggCCCCAIIIID4TCbtHbQi8AlMmQzn2mkLToi7TWAgNbdDSbWv1guzAKLMX1hwPtLwPSkZFprQ02zNRhVdjDEHrsPAxsNtrFd0gtagioOYO2Cay2sSGidP2my/8ALznlr7NQyf8AbaqjoKxI6T0IpJKd3hmv9IrtokMh7wPxHjBdX7R/patK/wAeRKmjepaSaca3wT4ROWf0vWY+vInry7Nx+cHyjIVflHN6kBtX/ivYfZtHLs1/+8NJ/pcs/wDd2ee3Ps0Hk5PlGOkVj6mG2BrQ9I+la1vhJkypI3sWmt09UA9DFO0vpW0Wk1tM55u5SaIOSABRzpWGJm7BHLPxgOqR9MINOA4x8M2pxNOWfhALrTZidsP9G6NmTD3cRXaMB1+UNbGgrl4xZ7A5oIJq1ar6vWeXRpp7RsMPs9fa5YDgc40WzaSFABQAYADAAcBGX2KYYsNgnGBq+yrZWHST4q1lnGJSRNMFTSvHcMJbw5R4BaCPgMfYAggggCCCCAI5KR1BAN3kQ1nWOsSUEBXbRouuyIq1aArsi6lRHwyhAZja9Vicog7bqg52Rs5swhNrEu6CY8+W3URzkKdIiZ2ploX1a+EelG0ap2CEm0Om4QMeZH1ZtQ2VhE6AtXsx6cbQabhHB0AnsjwgY8yf8P2ncY7XVqecwY9LHV5PZHhHz/h6X7I8IGPOMvVSac6w/s2qTDZHoEaAT2R4R2NBJ7IgYxKy6tMNhiYsugmGyNYXQybhCi6KXdAxnVl0O26Jmy6OI2RcBo5d0dixCBiAs9lMSEmVEkLKI7EiCmstYcKIUEqOgsALHUEEAQQQQBBBBAEEEEAQQQQBBBBAEEEEAQQQQBBBBAEEEEAQQQQBBBBAEEEEAQQQQBBBBAEEEEAQQQQH/9k="/>
          <p:cNvSpPr>
            <a:spLocks noChangeAspect="1" noChangeArrowheads="1"/>
          </p:cNvSpPr>
          <p:nvPr/>
        </p:nvSpPr>
        <p:spPr bwMode="auto">
          <a:xfrm>
            <a:off x="2606675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" name="AutoShape 4" descr="data:image/jpeg;base64,/9j/4AAQSkZJRgABAQAAAQABAAD/2wCEAAkGBxQTEhUUEhQWFRUXFxgXFxgYFhgVGhYYHBwXFxkaGBYcHCggGBwlHRgXIjEiJSkrLi4uGh8zODMsNygtLisBCgoKDQ0OFA8PFCwcFBwsLCwsLCwsLCwsLCwsKywsLCwsLCw3LCwsLCwsLCwsLCwsLCwrLCssNzcsLCw3NywsN//AABEIAOEA4QMBIgACEQEDEQH/xAAcAAABBQEBAQAAAAAAAAAAAAAAAwQFBgcCCAH/xABKEAACAAMEBwQGCAMGBAcBAAABAgADEQQSITEFBkFRYXGBEyKRoQcyUmKxwRQjQnKCstHwM6LhJENjksLxFjRzkxclU4Oz0uIV/8QAFgEBAQEAAAAAAAAAAAAAAAAAAAEC/8QAGREBAQEBAQEAAAAAAAAAAAAAAAERQTEC/9oADAMBAAIRAxEAPwDcYIIIAggggCCCCAII+MwAqTQbzFR0/r7Ik1WV9a9aVrRBxr9rkIC3wwt2mpEqvaTVFBUitTTkIyPTeu02dg7MFONxcBTc1MSN+e7KIR9NMdm0Ek0zFKUBypQU5QXGwT9dZKioVzQFjUBaDeRnjTLOGLa6ucpIUk91SatTe1KXfOnPCMpfTT0wNDvzJhFdNzAT3hXacSfzQGoztcrSZhlykSooWYoxVQcQK3xeYjYMszsrw+t9poxBSi1qxSi4Z43jgNpjNl0++1iRuBoP184XmawB1uMismHdbLAgjugbCBAXqz6+WhheuIVPqkD1hsIBZcP2KwpK9IU0NdZJRJyHelseV80bMZRUpenkfF2W8B3QwoqneVOLHj4UjuRLlMpCsZ01s2NAnLDuog9kVPM4wVfJPpBl1AmSXU8CDjuo13yrE1Y9arLMoO0CsfsuCh61w84x63yuzdZUuZ9YRUIveAXaXlmoVPCvEwjaJ4pSYtymO15Vd4ODSjyoOJygmPQCsDiMY+xh2jNYJ1n/AIcwpeGFTfRq4AhiCK5UvA44ARddAekJWolqW41D3hgMN64/ykwMXyCEbJakmqHlsrqcipqIWggggggCCCCAIIIIAggggCCCCAIIIIAiL09p6TZEvzmocbqjFm5D5w01t1olWKXVqNMb1ErifeO5Yw7TOmJlomGbOcknLluUbFEFTutmuU61td9WWDUIpoNwLn7R8uEVWdaqZmp3DIdYZz7V0H7xO+J/V3Ua1WujXexlH+8mAio9yX6zc8Ad8BCNat2EJCaSaCpO4YnwjY9D+jaxyqGYGtD73N1ektaCnBi0Wux2OVJW7Kly5S7kVUHgoEQYBI0Jan9SzWhv/ZmU8bsdzNV7aM7JaP8AsufgI36ZaVGZ8jHH01eP+UwHnS02ObL/AIkuZL++jJ8QIQWcd9fOPSYtyZXqc6j4xFaQ1ZsVoqXs8pmOboAj9XSjHqYowdZ5EOZOknX1Wp5/1i/aa9FYxayTiN0udiOQmKKjqp5xnultFTrM9y0SmlMcq0Kt91xVW6HnATOjtYGBNboY5sRUmmVaUvU5xIOxmELKAq2LzXYYcAgzbhgo45RSw0L2e1lMRWm6p+FaGAnp9kMu8JRDKDRkNSpO5WNbh3gVGwjGEZE8Fe6KgGjyq95DsKNXDhU8iI7s+kVmhVMzs5YGKLRb34swvBac4NIWOv1iVS76r0phtBU5pwPlgYKk9XNY5tlIdJhdduBFRumJwyJpVd22NX1V1tl2sBTSXOpilahuMtvtDbTPpjGCpOJNR3Jq+sDUK6jANliPezWu6oLnRluaURMk3lMtqlM2lsMaqMcs6YgjEVqQYj0pBFF1B13FoVZNodTNOCTBgJwpXZgr02ZHZtAvUVBBBBAEEEEAQQQQBBBBAERWsunUscgzXxOSLtZjkP1iSmzAqlmIAAJJOQAxJMYLrvrIbZaGav1Uuqyxw382zPQbICJ07pR58xp05rzN4cABsUbojbNZptomCXKUzJjYBR5ncAN5wEdWazTLRNWVKW87mijIcSTsUDEnYI2rVPVqXYZd1e9NYfWTKULHcPZQbB1OMRUXqj6P5VmuzLRdnT8CK4y5Z9xSO8w9o7sANtvtVtSWKuem0xHaR0rc7qYttO79/vdEQgLElsW21yHM7OUFxKPpSbMNJS0G8/vDrHwWVs5k1hyNP34Q1s9qdu5JxG1yKKPujbD6x2Mq14u7uRTPDHcKQErYpcu5ecnCtSargMakYbIS0dpGTOAZU7jGikk1O402VhjrShlWWbU4lCOV7u/OIrVp6WWWdxX8wgLDpq0S5YCotZjVpUm6AM2beMctviYixLLAXAXf2lFKcTdGAiO0/PPbPTYFXyr84uGq0i7Zpe9hePGuXlSB4ri6amS2uzkPAkFSfHOJNzJtMso6rMRs0YAjwO3zixzZSsKMAwOwio8Ig7Zq2tb0g9m244qfmPPlFTWWa3ejhpVZtivTEzMkmrqNvZnNxwPe4tlGfcv3zj0XJtTK3Zzluts3HkdsVLXvUZbRetFmAWfmy5LO57npk23I7CAyETCDVcDtG+JSxW9JpHa3jdyUk3ajGt0YE890RcwFSQQQQSCCKEEYEEbCIQnAjvrntHzgiyW6QJneSqkYo1KEHbh7Owg5w0lzCe8LonS6Blrg65gNw3E4g9YQsdvaYAoe4PtUAJPInLwh1a5Ne9LpfQUp7Q2ox4+RoYK5sc5ZffSvZ1JZTWssg1JG662Y2YEcds9H+uJtQMm0FRaFqQRgJqD7QGxhUVHI7cMLMy7Scvqn1wdlO6WI3jb7v3RDzRdsmWaYhlMAwLGQ5Aa41GopGRopNOBO6A9OQRCaoawLbbOJgoHHcmoDW5MABI5EEEHcRE3BBBBBAEEEEAQQRzMcKCSaAAkncBiYCgelvTxlyRZpZ700VfglcB+I+SnfGM2iZsH+5iY1r0ybTaJs4nBmITgowUeAHiYk/RpoPt7QZ7isuQQQNjTTio/CO9zuRFXLULVkWST2kwf2iaBe3y1zEsfE7zwAiZ0rbbgoMzt3CHE+eACx/e+KvPtgaYanAZ89g6ZnjBYdS1oLx54/HPP4fH5ZLOZ9M1lD+fieH7yhJrM89gCKS6AmuT1rhywqeg2mJ6VLCgKoAA3YQUpLUKKKKCJzRljui83rHyH6xH6Js19qnJfM7In4M1WNfv8Alm4inmIr2r7f2IcP1ix68isinL4iKtq239iPAH4wWOtNfxZnP/SsaHo1KSZY3Io8hGe6WH1j8/kI0SwmstD7i/ARUpeCCCCELZZEmrdcVHmOIOyIJ5byGuubyH1X+Tbj8YskJz5KupVhUHMQVkfpN1S7RTa5A+sUfWqB/EUfaHvDzGG6mUq23ZHpRpRlN2b4g+oT9objx/e2MX9IurP0Sfflj6iaSR7j5svI5iAo87uMCMVPXnE3o+1s9At0L1J8MAPOIuZKqCp6c4bWGfdah/T54wRPz1El6gfVucRsV9p4BhUHjTfHLyKCZJrSgvyjnQKQac1OHIiFZTGahQqUUilaivQCtIRdmdL2c2UcR7TLgejqQPxDdBVr1D1qNjnKzhRKdhKtO+XdrdcH2VLE/dNdkb4DHloTQGRwKy5ihW4kepUb2UlTzEbp6MNPi0WYyjg9mIlGpJLIALj1OJqAaneDAXKCCCCCCCCAIqnpM0r2FgmU9aZ9UPxVvfyhvGLXGS+mq31mSJNfVUzCOLGg/KfGAy+c2zP58o2/VzRv0SySpX26XpnGY2L86HAcFEZVqNYO3t0oEd1SZrckxH89wdY1vSk/Z05VzPQAmI1CE+2ChLUC07tdv9dvIiKpoWzNNtDAj6sG8W2HcOf6RP6Z0I8+zyynrqWN3KqtQgDiKZRC6vWk2csjqbpNThipyxEDVzGEFYQlT1YVUgjhD3Rsu9MUbK1PIYwFg0fIuIBtzPMw5ggisq9rgKyvD8yxUNXsLLNG4uPMxdtZJd5bu9WA57Io2rrMy2lbpHepyLd0joRWI1DzSq99un5RF40DNvWeUfcA8O78oqGl07/NR5Eg/ERNal20GW0o5qaj7p/r8YFWSCCCKyIIIIBvbrKJi0yOancdkVTWHRC2uzTJMwUY5e44yI67YucV3S1slraQl4XmUFh1uhvgILHmu1SWRmRhR0Yqw3MP35xHW1MQ2/PnGlelnQ/Z2hZ6iizhdbhMXb1EZ1NSoI6jnBKf6NtwoCzUG7fTliYfdpScrAUWatyuIo4xQ9aU8Ir+ip11qRYZ/elNXAjvLTGhWjDmaiCx8lya9rKyBW+nuq3eUj7rqf5YtXov06sq1SJjEhZ47BgKUvMaper7LK6/iisGaP7PMGRVUJ92YAMeThfGOZMs95Bg3cnIfZcgio4iYoP4og9SQQw0Dbu3s0mbUG/LVjQ1AaneFeBqOkP4qCCCCAIwD0o2y/pGfjgl1B0UVHjejf48063Tr9rtLb50zwvEQWLV6IrLjaJtMgktTzvM/wAJcWMTe1nMuy/d8Td/KrQx9GUsJYGf2psxv8oVP9JjrV60KAJkw3VLnE1zAw/MYixcXRhlh0qIZWyUr/xpdffXMfPpjElYtKSpopeVuKnEcxCk6yjNTWAq/wD/ABiDekTAeFbp5HYetOUO9HaTeQ9ZssnCnsnnuMPrRYxWpFDvGB8YTvuooe+vIXv8uTeXWGiWs+skhsyU+8PmKiF5mnJAFe0U8qk+AiszFlkVurTeKjyH6RFaU0iklRcUB2xGbXRvxPhFTFg01p+QtHnOJYp3VOLEb7oqYZWHT1lcFkmAVONRdNRgCQcesZhpnRdoZDaGFQzUBdit44/aod22giX1anyZtnYU78sqXUgYEEGlRmCD4GIq6W60S5y1lOrMlaqD3ruTd3PYD0iOsbukxXQ0YHp13iFJujZS2lFRApuFiQSCMaAg1wy84eKZfaCS5IcjuuB3WzN1tl+gJw2AwFv0VpNZw9lx6y/MbxD+KdI0fdYG+QRkVNPlElO0lcFWcgDaSB5xUxPMwGZpCEy2KOP73xWTpQt/DRm94ig/zNmOQMM7dbigvTXArkqVdjyy+GERZE7pLTJVGKUrTDnxMZBK0i62wzJrElmIcnaDgfDA9BFztGnJYHcR5x24YDCuOGJxGHGITX7RSJLlTroR3IBUYVF0k4bwaCvGGrfnE1rrYfpWjpm10HaD76Z/AxhU18iP3+6x6A1TtQnWcBsbyivE0KN5r5xhGkrKZU2bKJxlzJieBNPK7FZqJ9WZhviwaNuVBqSeJLU+QivWnYYltHTXIF27Tea/CCQ+SSTJnSvYYhT9686U5Er5QoJgLyZw+0Lp5Gs4flp1gsvdnMM76ym5srhThyZYbubkgf4c4LyCOT+SnSIrcPQ3bS1ieUxq0mc4/C9Jy+T06RfYyv0O2kLPtMraZcqYcdxeXl0EapFQQQQQBHmDTpPbza59o9fGPT8eYdYUpaJw3TZg/mgrS9UO7ohT7s9v55sdpZV+jqTXC82HOnyEJ6qG9odaexPH882HUrGyfhb8xiLDXR1vDkBZaoAtQR63VonbPb3UVrXnFR1fbvD/AKfwIixj1esFT0nSStg2B/fT4R26qftL1qv6/GIFDEzoazCaHUk1FKcM6/KCIrTZVFN01LEVplWKLaLQJk/vGi12+yP6RcNdbG8qWScthEUW0KhZSwWpWpBwxxzgq5aSPbWMpQBaC7xx7i9TTGPmrmoiyZJmTD21obvUBuSw2FAKVJoKYmuUGiZVmqiAgtTFLzENRSSCtbpiq2rT9snzmeRallKhISUHuABSVoVK3ZhN04GvhBKvGl9FiU6zkZmCEXheJIWoLAjIryApnjEHp20fSZgazqWmJgte5RhiCx9kEqcCchStYStdqmzGkvMZlLBC6oSoNbwoRnSstjjjR6HKFdESKWgqppdvUwqKCoAIqNhG3YICz2jSQlyg0zBj3TQFhepu3RGP2glCeiCcxBYlye4NyoBnw+ES+inYFwxBIYU7tB6qnIkw4tEtGYkqCxzpUfOArE6w2yaW7aaqpWgF7sgaEGoXOhAu57Tyh3Y9XVAAmOSqmoCgoM64Emt2tMBXLwnrNZCf4agcVAHi3+8SErQ21z8/M4eUCXERZuylALKlqKZACtNnw5RT9e7JPnEPcmMBuUmg5UjVZVhRdnj+mULqgGQA5CBrKvR1NN0qfss603VCuMOjRQ/STYwmkZxAwcI/MlaH4CN60tZEV0mBQGY0YgUvYGlfOMa9L0ulsln2pJ8mpBKzS0qMhlWHeiSaUBpDK0DOF9GJeFKkcjSKz1PCnbyak17wyrXANQ7sVB6RxNW8LQu8sw/FJ/WsJsoQySNkzmcUfbC01e/OAwJVQDuqGSsRpe/RHO/8yJ9uysD+EyXH/wAhjbIwj0Qzv7fIHtWeYx5BZK478R5Ru8VBBBBAEecdebPct1pX/GZujd4fGPR0YV6XLHct7tsmIj+AuH8tesFie9G7X9HlPZmTV/zUf/XDvQhvWUA5ioPM975xBeiK1YWmVuMuYONQyN4XU8Yn9Di7MnyjscsORJP5SkRYr+gjSYo++nXP/TFnl5HoflFXnDsp8z3Jgf8ACc/9UWiTnTfh+kFdpEzq5NpMp7QI65/IxDLDuxzbrK24g/rBFp0tYlnSnRhgQeh2GMUtNluzTUbSCecbhapoCFuGHXKMy05okkswxzJ5Znwz/wBoqR8lWl5VlEy7Vl7ovN2YJB2OVIxpt8YbNqzo62obXLnPKX+9C3aK2RDKQbjeWRoczGaS1nBk/RHRjsvYYgYgEbNmOPKHmqmjgslpoas13xZapTFVVMDUgAAY5wX1ZrfoKXKlJcIRZYAUEBqqMfHM1rtYmKlZdJy+1ZpxaXLLUDFZiq34wKCpYbcqb4sltlBrXLR77LcL0LMQSrbQTQxEa/yXYhJUpXmTQJaBgSpNGBvDIKA1cfYHGIJyXa1ly2KEm82BJLGgAqQTxwhTVyW0+cAxNxReYVOOwAnbUxF2qzGWBLJvXFVa7yFFT1NTFr1EkUlu/tNd6KP1MUqzqKYCPsEEGRBBBARmmz/DHv8A+lv1jGvTH/zEj/ov+YRsGmm+slLwdvygfOMY9L02tslj2ZPxavygvGZ2gZwro0j7WXGEbQ2cONGU249KwZ6lgys0kLQjtVyyFATDkEX5rnIIpPK7Mb5wjNzkhcKuaYUp3GAw4Vr0g0gKi0AbwvRZan8xUdYjS+ehuz1tqH2LNM8zJHzMbfGTehizn6Ramp3UlypaneSzs35V8I1mKgggggCMv9Nuj6pZ54yDNKb8QqvwaNQiC130X9JsU6WBVrt5B7y94AcTQjrAYl6PLd2Vvlg5TA0o827y/wAyqOsaHpFeytiP9mat0/eFB59zwMY6zFWDKaMCGU7mU1B6ERslumC2WJJ8sUJVZqjapA768x3hzERpFay2ak1H2OCjc9n74w80XNvS1r6y908129RQx9tBFpkU+0RUcHGfwhjomdRhXAPgeDj9cR0EFTxG3fCiRxL3QvJSueQxMEP3th7JQ2Sjx3eUII4NN5NB8YQYFiCfwDh7R+QjqWovcErU+8f0FfEQEPp3UtJ/elUVvZOAP3T9nllyhPQ+qFpCYzUQq1VUkEkjJiRUZ5CH1q0m7sJckEkmgpmeXCJjR+rD+tOnMDuQ5fiP6RUVY2G3tPJ2qCgdgAAK4kVArXhE9o7Rayjedr804Fjs4KInLVZDLUUYsMiTSvkIok+ZMFveW7HsZuzcQgIunYcIixJads/eJ9oA9RgflE7qNNBkMu1XNeRAI+fhEPaAShVjVkxB2smVee/iBvj5qra+ytF0nuzO7+LNT8R1gVfIIIIrIgghOfNCKWbJQSekBBW2ZetD7kVV6+sfzDwjC/SPa79vnmuCXJfIgY/GNpkTbstpr7b0xvMx530lau0eZMP947P4nDypEWoadt5w90aSBgpblT5mGMwZCJrRcsgDAU5/KkVmentmvGcK4UlsaZ0JIUHn63hHAetP8Sa1Puhi58Ulr4x3KmEGfNA9UBF4lQWPm1OZhzZbJRkUCvZpgMzX1UpxN1/ERGmyeh+xXLG8w/3s5jXglJZ/nVz1i9RHau6NFmssmSP7uWqni1O8erVPWJGKgggggCCCCA88ekDQv0W2TUAojHtJf3WzHQ1HSJ30UaY/iWRzvmyq7v7xR1o3Vt0XL0r6v/SLL2yCsyRVhTahpfHSlehjELLankzUnS8HlsGWu/Ig8CCVPAmCtWaX9HtBl5I/elncd3y/y74LTZaNeA7r50+w+w/vhD+cJekLIsyUaEi8h2o4wKnkQQfGFJUh0VXv0O2mF45ZHAGuYiK6sisQpIIJw4EjaOG2HxljL7Ixb3jsHL+kLylelXNW2bhwEcTCAKnIeZgEZzkZeu2A4f0EQ+krUSRIlVY1oSM2Y7PHPwhfTFu7JK/3j4L7i/r8+UJau2Kg7Vsz6vAb+Z/ecBbdXNBizrVqGaw7x3e6OHxiZiP0db73db1th3/1iQisuXUEUORiia26OKsHXMUIPLEeOI8IvsMtLWITZZG3ZBYqFmtHay1mJ6wxpv8AaWI62y7pBXL1lOWGzqI5sMwyJ5ltgrmo3Btvjn1iTtVnrVd9WTn9pfn4xGlr0FpET5Qb7QwcbmH659YkYzXQulDZptcbhwccN44iNHkzldQykFSKgjaIrDuILWK03ishc2oz8F2DqfhxiS0nblkyy7clHtHYIrujlY3pr4s5r0/SCxAekrSfYWF1U0aZSUu/HMjkAT0MYRa2yA/Yi7+k7Tnb2rs1NZciq8C59Y9BQdWEUNzU1glcykq0Tlms5UFjMa6ASRgMBjnSsMLHJNKgBjuJp8ol5FnLMksqqqxq4GJKLia4UFTdXrAhWxWf6uSpHrHtCBuBD4c5jSwOAEXD0Z6GM+1IzYqrGe5zFBQSEG7EK/IcYrTEsxPtm4DkFlrevNwxL0PvIdkblqJob6PZgWFHm0dhSlB9labKA1psLEbIirJBBBFQQQQQBBBBAfCK5x5/9ImrJsdpN0fUzSWl+7vXpX4R6BiH1q0BLttnaS+eaN7LjI8th4QGH6haz/Q5xSaaWeae/wD4b4ATOVAA3AA/Zx1vSUhihuUOIamw4U6gg0PQ7McK0to55E15U1broaEH94xcfR3rmJV2y2lqS8pUw5S9glsdi7jsyypQq+aPtmF1sNgrmp9k/I7RDuaAAXfBEBbwxqYWnWJWrhQ7DTyI2rw2bIhtJyZhkzJONWWg+Ix+0pyr4xFVOXajbLXjgpOXsoNnh5mL0nDKKIlgmWdTPXMA044beEWHRmmGKKZyXagG8tSuO/aOsBPqYlLHpOmD+P6xDyZoYVBBG8GsKiCLQrAioNRH2K7Insvqmnw8IkJOlPaHUfpFMV/XPQ97vrgcwdxGP75mGGirV20uhwdT4MIulpdJqFbw4Vwx6xRZ1gmSZ3aS1LI2DBcacaZ0iLHzSdkvd5Rnnw3/AKR3oHSNoldyUAynGjA0HEEHCJlJoUVO3GnGGZW+/cUBs60pTixG2KHk6U09labTu50JpyA2RCa/6yCx2c3KdrM7kobjtYj2VGPgNsTGltJy7JIabOaiqMTtZsgANrE5CMC1k05Mtc5p0zCuCLWolpsUbztJ2ngBBEVOPEniTUk5kk7THyzy6n9/vfH1UvH4/pD6RKxyrXcKwQ4sksDG9QdKfCJGxISC+RmiibLkoYljuJBrwvIDmYbydHy7wRVVai9Na7S6m4n3qEUzIDc4tOg9CTLXN7NFwNC9clQGoDU2Y3iB6xN3KhEVNejnVsT5gmuPqpdKClAaYqtN2RPAKDGvw00Vo9JEpZaZDMnNjtY8Sf3SHcVBBBBAEEEEAQQQQBBBBAU30h6mC2y+0l0FoQd0/wDqKKm4eOdDxptjBbTIKsVcFWFQQRuwOEeqi0UX0gaipbB2smiWgdFmcG3N73Q7KBQdSNfms1JFqvPIyV8WeVwIzdPMbKjAa3Zp0uciupWZLajKymoI3qwjzlbLK8p2lzVKupoQcCDuMPtXtZLRYmrIfuk1aW1Wltxu17re8KHfXKCt10loIuPqHA9xvlv6xWJdmnWU0ZTd3GpHQ7IX1b9I9ln0Wafo03c57hPuzcBnsa6eEXgTwwowDqd9DWCqfJmy2YFRcr6xDXCONMmEPrdaBIlmY8wFRTNak12C6RU9Ik5+hbO+IBQ8IjdIarlkZUmih3jcajCuOIEQ180VpRZ6lpd0gGh73XYCPPYYeCZgTRaDPv8A/wCYiNB6rzLKhRGQXmLNdBW8xwqQKDIAdIkRouZSheg4f7wHRtQ9oDkCadTQeUJPaTTu5bGO2Fk0Qv2mJ/fSHRVJYvGgCjNiAFHwUQEbJsbOamoG85nkuzmYNM6Xs9hk35rBFyAzeY25Rmzfs0EVXWb0oSJVUsgFome3iJS8b2cz8OHvCMq0rpKdaZhmz5hmOcBX1VHsouSjgOtTjBLT/WrWabbpt9+7LWvZSq1CDKrH7TkZnZkOME2cdEwqiAEfupioJEqhHKJGx2Vwa36ljRVuitfvbANpplDeyy2JxVTuxOPSkX7U/U2ZaSGPdTJplMKZ3UB9bll7WQBKZavaAmT2EqTiT3mdsq7ZjcBko4DdG06uaCl2SUJcvE5u5zdtpP6Q40RouXZ5YlyhQZk7WO9jtMPYFogggggggggCCCCAIIIID4TCbtHbQi8AlMmQzn2mkLToi7TWAgNbdDSbWv1guzAKLMX1hwPtLwPSkZFprQ02zNRhVdjDEHrsPAxsNtrFd0gtagioOYO2Cay2sSGidP2my/8ALznlr7NQyf8AbaqjoKxI6T0IpJKd3hmv9IrtokMh7wPxHjBdX7R/patK/wAeRKmjepaSaca3wT4ROWf0vWY+vInry7Nx+cHyjIVflHN6kBtX/ivYfZtHLs1/+8NJ/pcs/wDd2ee3Ps0Hk5PlGOkVj6mG2BrQ9I+la1vhJkypI3sWmt09UA9DFO0vpW0Wk1tM55u5SaIOSABRzpWGJm7BHLPxgOqR9MINOA4x8M2pxNOWfhALrTZidsP9G6NmTD3cRXaMB1+UNbGgrl4xZ7A5oIJq1ar6vWeXRpp7RsMPs9fa5YDgc40WzaSFABQAYADAAcBGX2KYYsNgnGBq+yrZWHST4q1lnGJSRNMFTSvHcMJbw5R4BaCPgMfYAggggCCCCAI5KR1BAN3kQ1nWOsSUEBXbRouuyIq1aArsi6lRHwyhAZja9Vicog7bqg52Rs5swhNrEu6CY8+W3URzkKdIiZ2ploX1a+EelG0ap2CEm0Om4QMeZH1ZtQ2VhE6AtXsx6cbQabhHB0AnsjwgY8yf8P2ncY7XVqecwY9LHV5PZHhHz/h6X7I8IGPOMvVSac6w/s2qTDZHoEaAT2R4R2NBJ7IgYxKy6tMNhiYsugmGyNYXQybhCi6KXdAxnVl0O26Jmy6OI2RcBo5d0dixCBiAs9lMSEmVEkLKI7EiCmstYcKIUEqOgsALHUEEAQQQQBBBBAEEEEAQQQQBBBBAEEEEAQQQQBBBBAEEEEAQQQQBBBBAEEEEAQQQQBBBBAEEEEAQQQQH/9k="/>
          <p:cNvSpPr>
            <a:spLocks noChangeAspect="1" noChangeArrowheads="1"/>
          </p:cNvSpPr>
          <p:nvPr/>
        </p:nvSpPr>
        <p:spPr bwMode="auto">
          <a:xfrm>
            <a:off x="2759075" y="922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data:image/jpeg;base64,/9j/4AAQSkZJRgABAQAAAQABAAD/2wCEAAkGBxQTEhUUExQVFhUXGBgYGBgYFxgdGxgdHBgcGBofGhocHCggHBolHBwcITEhJSkrLi4uHh8zODMsNygtLisBCgoKDg0OGxAQGywkICQsLCwsLCwsLCwsLCwsLCwsLCwsLCwsLCwsLCwsLCwsLCwsLCwsLCwsLCwsLCwsLCwsLP/AABEIAOgA2QMBIgACEQEDEQH/xAAcAAACAwEBAQEAAAAAAAAAAAAEBQIDBgEABwj/xABBEAABAgQEAwUHAgQFAwUBAAABAhEAAyExBBJBUQVhcSKBkaHwBhMyscHR4UJSFCNi8RVTcoKSM6LSJFSUssIW/8QAGgEAAwEBAQEAAAAAAAAAAAAAAgMEAQUABv/EACYRAAICAgICAgICAwAAAAAAAAABAhEDIRIxBEETIlFhMpEzQrH/2gAMAwEAAhEDEQA/AJYiQEoDkKV8JIHwNQAmxLA6mloomqGYqQAkEMEhy1GNTc7neJoScpcJylNNDTbm/iAYowajmeoKXUGamWuum8fRo5RzDLKC4LEO3I/SJS5ebTpFmMHvFntA1JJAYVLklhbaJJxGRmJoA9viDsx2taNs8XSZbBtSb7QRMw2YhiwCQ76dKa3748ia5dbA3ChUX0ABCq6QDMmqUbGm2lXhe2wjplP3RwywBXWC8IMz5jYDWpF2dq6X2g2fISpRJSA4BAS7bUHnG86ZtCGYkNSB/cl6w7/w8FyDHk4I3jeaM4sGwHDFzcwRQJS6iTp947huHFRpWDsPhVnsJcA3bWN37PcDRISFKqvUn9PIc+cTZ/JWJX/Q3HichDw72LKkgr7PW8MR7CStVnwEPp2PqwtCaZ7UJMz3cpK5qxQ5Wyjqs08Hjly83K32VrDBeiCPYKQ7lSj0AH3i+b7E4ZqJV/y+8MsNNmH48qeQJJgoKOih4H7wL8nK/wDZm/FD8GK4h7Bhj7tRB5iMdxXhU2SspmAg778wdo+vYjEzk2lhY3Sr6EQqxqUTUnMjtsQEqNn+kPw+dOLqW0Lngi+j5KZWY3YevOK0ydHLaCG/EeGTJKmWG22MUSClLkh9vzHajNNWiFxrsFVICai/rXSOYfDqJ7O1SaBPeTBK1ZjYARBSIKwQFSawZMw81YDBSmFWDhP0ERnySm4Y3hjg+PrlyyhKU11LnyjJuXcTyr2J1lqWaK1QXKUnPmWkqFyHZ/sI5j52cuEhA0SLCCTdngOO5THQIuzJ/r8oJsyh5hJaR2ilwXCQSHOgJ2uLRKelDFCEHtK+JQIUkAM2oZyedK8uYWdWtNiNO/aCZ6PgUFnMVHOxok5nDbk1LxI27GCyRN92JgdytOWmlQa+Gm0WIUFKQmbmyIFEgAKc2SDfKTWtnpDyTJM2SUELUtCjkAysf9WpavjtZWkOqr5n+IH1bkY8pJ2bRKTUEJ7KnZrADc9xZoj7+igO0VAOdRyinGYgpcJpmvqRU6vs0UyXbrT8xqXsxkPfUZLuTWlG6veGmDmOkg3Ao3W5hTMlZS0FYIsXgpLR5MazpYBZJJAAckEZjqw2iImPFeKW/h41IuwiODQpSmAhXSthp7NT7LYXMoKI1p84f8UnsyRv+YVcJxCZKQo6skD5/OL8fNdjf0xjhZ8nySbOhCPFUJONYshOVyM5YnXLV27g0S4aEypYIABIfoPWsD+0MsEJJ/cx/wBwLfOKcUcygP0hqb8oSEPcDipk34Qyf3G56D6w1RhFf5ix3iF3DpyEtnPcLQ8lzZZFm7oJGAkudNQXUM6f3IFe9OvdBYVKnJqAfIg/MGJhFHSc3z8YW8QkvVJyrHcfsr1WN6PEuJcGQtOVRfZ7+OsfNuOcMMmZkUKfpOivzG9l45RTlnJcfuSS45vEFy0TwZK1pUT8CnGbvG8UeN5TxOvQvLiU1+z5qKO4roNB1isKL84f+0HCDKSkmp+EnciEiUR3MeRTVo58otOmTXLBGZSnOwHzMBKRB0wvYMIGnlg/hBpmUXYfhs1ZZKC/UD5kV5RRPwykKKVJIUNCGiBxMxg5IaoNjSznesPZnFkzk5ZqCQkUmAgKTQOwPxCvwvVqRjnJM3iIFIER9zDNeBUATQpdsyS7bOLp7xFX8Nzg1MGgqWgmClSQXrVtr8qRcmWBTW0dXJyKIcKbaoibkMoL4VhiknMcoUhV6k0Nm15fiLE4Y9qboCSGAc2AozbecVSFrVUAAJFa30PzamkEcSxMxKAh+yoUANGoaMAw5GFO7C9GXny3JMXYdLUZzStadOsGycAtQJCXYEnkN4gmVlvFHJdAUTn4PMApqmhblT7RWmVloY0Xs9KSSM1hV3FG35ORFHHsMn3hCLfn1aErL9uIfHVixaQR8IYm7MTvy9CD+FyGSperMIEnFhl2v4CJoWchaJ/Mm1i17G4YpyB8VjSgsxVr06Q14Lx5Ez+WpwbAkXjN4vHgBQFTytC/DS56jmDAb/aOR2WUfQeLYPPJWCzgOO6qT9IzvD8WjPmWak0ESl42YqSZasxVooN4HlFnDODHPnVf5R5hKLZr5CULlEpAdtfV4XYbE4iV/wBSUlaP3IosD5HuEMMGMrbQxEsM4tHguNdg+AxoWM0tWcaiy08iNYNVPSsMcp5FnhBxbgjn3klRlzR+pNH67wpHtLMlnJi5OYi0xHZUfl8xG2C4s1P8t65keY9eEVT8OhnzpprlY+NYzx9osIR2VzE8iHiEqeJhAQJpcs6nSOrwIJP2mm5pQA0P0MZYyDpH0TE8EHuwgEFu0+51hFicOmXcDrHV8PKow4+yXNjuVmXMgiAsawUkXrGln5TaFGJkATQdilh4GsXqdkzjQmWGUoKoXIbp+YKklwHeth60ifEJbrUrUqUaaEuTe8AhDerw1bQIfgJ4lzCVOpCkqQpjobN5Ed0PP8Pk/wCaf+H5jLyJmUa2iz3h2MA4u9BJmumYd1KNEgc3A1AG8CLPaqerc4JmT3IZ3f8AaKUYV3+zxZh+HuplKAoSKO9KecK67CHHAVhKijsqSApOjEKIJ62EEcQ4Whnar6bnlsYp4Bg1IJzJJSaHz1Fo0EmSGoXbQjv+sRZJ8Z2hsVaFOIkGWiaBV3B6Ali9oy0/CKoSKOWHPnG6x0jMMrsDc769/SEfFMFkQVJNAQC5FNQ1n7oPBk/tmTQDhZJQkuQAxr0/LD+0DzcSADcitaVLUfpEUTElJfnZ62YV2+msBT1ubvWKVG3sXZ1SwbCIvSO00jzQcopqmeTp2VjhiSkFgAW+cGqlAdkCJLmNTUCnKpimZj5YVVSX2cR881TaR1IbQxwkgDrDSQloT4XEJNiIZyZsYNQxRBEpbRlOK+1IkqyJlLWvQAU8YWz+MT11nTBJT+1B7XerTujTas+hiYN4E4hw5E0MoA89RHy/iXtjhZAZIMxW5JPmT8oa+wvtqnETvdgKDgkOSRSNpm/XqxhO4CqVNAICkK+FRuDsYOws4A5DYaChHQbRo8XKzJ53HWM1xjDKVLzIHbJZ+V4FLYma2NsLPOlUwN7QygUJAuVP3MYzyTNlsylCoCjol6C9zzjR8akEhHacZQ556xR4/wDkQjLFqIh/g7RLC8MzTiSCQmopQlg1dn+UFJlMbw0wMoAKOYu4OUdAPNo6bmQzVIUcW9n3UpSWAUX0vXN4mvfGLxcvKSNi1I+ge1QIlZgfgIBG4okeaoxOMBAcnK9e4n8GG4JNx2BpipKuyz6X7ollG8UgN5v8on7g7GHmGvVnlnVLgf3/ADDbgikP/MDCgpYncm79BCVSnMX4c1cmETjcQ0zaJmJUXoMtzpyFNeg+sMpcwZX0+fhGY4aGKXJDvfUctA5htPmsFEkW0prp61jnZMdOkURl7LsfiWcgBYFxtvasZHiONMxWrPY+vONBMnhaSzWd7EEJqx6xnxKddAOlTy/MPwRUbtC5uyUrBFSLpAANe/149IXiSXa5gifyL36DaOBdKUO8VK0AUjDtfSO+7eLkpixqR6z1AM1fa5kBuoeMpjsRJcy1SgpSaqJA1uXO5jU4lLnvvtGXHsfKTiU++nFaJwWUJcpLpIcEu5oTHMzYOM3L0y3DmVUU8IxGHEwFBUhQsly3nG64VjKtHyH2twJwuIAlpIllyD2mJC1DK73bLzLg6x9A9lMSqYiWpYZdlB3Y/wBmiecKH48ikariOHUoOI+Zz8BicVNnJlnKJQJWs/pawTzNTyEfasNhQpMLTwIy1LMthnLqcOCWbvoLQMHTsOduNI/OcmTkxSkTkKWoLUghRqDbMpxYHtEGhA2Mfd/YzhkiZNRiZGFl4dCZISopRl95MUAVkD9iTQHWujEk4b2Pke895NHvFiz2GwA1A0d2jRe9CRlDADQQcpp6QOHBPuQYtQEL5sjMkD+p4qXiyTEcLxaUhRC1AHar70AhQ2UaI8Xkfyy9yU+RBPyini5yCWBVOUEVvFmInGcvMxCRRPQgFz3g9zRXPTnkNrKW3+1UOwSXyKyXM7ToWrmKWT61ApF85KkILXqD1VlND/p7PWsUyxQkn4RQAOSekTl4szD7lSfdoSpGYvVdnelz2ej8o6nRzMuxlh5QnS15g7BiGqcpBod2FDvGA4nhykrQQaFnOwUbbeMbvgyfdTTKqee4ATlel2IeEHtTh1GcUJTRgRzr9wY9idTa9dgw6MxgsMhSu0TRyW9VLw0/hpf7D4mCuH8PUjMMlQdKk3hl/Ar/AMs+MPc0jabAkyoIKBlSzvV+vLuiCASYPlyQzn0RAyYaRPATC4JL6M+nrlDbHOpNBuzfNoEwUsqoNOXPeDMbIUAL82+kSza5DEtCxCG+IsmtK1Ys0UmZRgzV6nv+kUzXBaxjmc27ockAVtpvEQmLUpiMygg7PEQKx3ETco5tQQIcUQSaRATXBepOseoyysq03gbFcJROCRMTmyklBqCnmCKiDZCQ9YvUCRS+nyhWeLlBpDcMlGabBMP7LBX6jp8S1Kta5MMcDwVMhgDcwNhuIFNIumcTYhRBI2F447b9nWUEno2eCX2YhicUBCHBe0KphySZYzC5UWCfJ4N4nJZDqUATtqdgNekCMapkZvEKwHOx8LJGCnAkzabDXvjhSY8FzSGUrEi5NBUmKOHJd5x3cDZzX5wtnoWtkISVA/E2oFxGhkSWkEscxSQzWpHmTZJWxjgJYLh+nz+bRxKcqZuxSD4KH3hVwjHOlAAL2POnWHYlFUqYdxG41U0Im/qxFmCWzVBpya/hA4m58y8pDpJZ2yhSbhxUg5fGJmV/LBJoxZr0SSHpbQRxS8stSiHoDQ6AhQHh8+Udo5cnbHeHAURMuhSHvskM+zhz9oWcblqQpBR2ypICUgOQATU7XvaPYaepEtKUnTIdKMB94OkpzVNT8hoPOFK4uwkrYsTxNMhX82XNCSoAzSnsBzc1oOZh5/Gyv3p8RFeHmS5uZDpUzpWg+BdJ08oE/wADwX/tU/8Ax1/+MDJpvdj4qloVIlWg1CXT09dYFgjCLY1tFMhSGWAmNRPyr8otx+J7Jegf14QO4TZxQ6V1b5HzjpKZoSFuF6Ej4tbEMd4maV2NT1Qul4xMxeQI7B+E6jn0f6RZiMLlO/OD8LhRLBapPxbmtPD7xfMQNdaH6ecHzp66PcbWxGJcBY06CHGJRld7DaE5DqJU9bAQ2LvYuWgEpixCGD+vRiwyo9MTW9H8oZYBwnQenr9otQ4PQevnHZLCrd8cUktzMCaD4jDhVRcnx/MBYkTEEhqjQuPpGhwCgFJcWNfl3Qx4rgkzAyhV2ChcBvMcoh8jCm7j2W4M7SqXR81TxjGJJQlSZQ3QjtH/AHLp5RrfZWQX97NUuYvRSyS3R/ow+cV4vhKpZfISNwCR+O+JDiJSGyKB5hvnEUm1o6az/Wo0OuIYmhrCvAoVMV2aJ1V9ohgsOqeXWWTtGlwsgBkgMIESwbDZUKCAL25115PrzEaGVhhfS3XUfOF03h6QpKySCKDarfYQ0wE7MlmYgN5qSPlA+xUuwOdgJaTmKbWYF/AQQlYYp/pqPpBWJQ4UNx9ITSXSgqN6+vBoKN2kBJ6szvEJoKkghkhhTYE0itOKdZShJzFmqGAF25+ucXYlJLAGgCSokDVJVQX2DXMC4Lha5isxOQAuCzm+gt3x2o1Wzl1bG+EwirrZ+UIp3tIvOpKAlKQSMxBJpc312aHnGwtMkiUspXRmZzVi2xbURg8BL/ndvssX2CeZ3MexpStsZLWkabguFVnM5a1BSlOUpYP/AK6V6BmjU+9/qPiPtCjhKJaxlQtJbQEU6wz/AIAfvHgYXkab2bC0hbg8HmLKUE6B9TFkzBpl0mqUhR+FTOg107tKGBpgFHN9PrHZvEApBlTqoPwquUEWJ3b5O+8BmeVbiNwfG3Ugqdml0XtRQsoH+0W8N4mCr3cyz9k+V9DC/hfEcx91NqkjKpjQbKB+RgufwSYPhZfNwHGl6QhTjkjT0x8scsUtK0GYpRlHtuUH4VgX5KAsrpAuGxINCSSok8hsOVIJ4ViFpeVNSW/qH3vBEzgiQoLl6fpP0P0MFHKv4y7FzxP+UegebKCnfUN5wunYF0qaigzecMit7BoqIh0W0KdMznu262jqpLXhxjJGYnL8QD9YXhLmHqViWqK5Uty1olMWCWA3rF5AFfVhEZikmw0MZZ4gg9kHWG8jE5kDdgD1BYwmkgmGcshExOzB+toCaDgxkg6PVn+kZvifbnL6geCQI0h+IKozfn13wilozKKmqokt1LxDnekXeP22ESAEJEPsBIYDch4UT8IUpc3uzOT0AhzNmgp7CmdFCabcjo8SjZSB+LYv3aSoh9B1JaJ8MnCpzJOZqAijFR3v2vKAuLYKZORLGUKY5i9WoQO+vPvgrAzcgZSsrbhh4kRnTAGqpkZ3ic5h7s8nfq3rvhhi5ocNQn9SaP8AfvhJi5wXNUsilAO78xT4seU7/BP5EqjX5OpwgKgXoyT35RDaUiA5a6PFzqZ0xZK2Tw0IeNnEJmrEtB7QfOK0DBgbBtty+sZGUE+9AmpK03IJI1YVFbx9TkTXlqCmdRITypc8nj5vxDDTPeKKwxBY7BidtHtvDcUrtGTXsaJm4ZSFJRIIWUqyh1HMUhwGzVfxjM/yv2nxP3hvgcSJJziWhZAAGdILFv07Qb//AEh/y5X/AAEMprr/AKZaCvelRfYMOgoIqmGLM2Uc/lFaBBCipclywLHf77w/4J7QqSRKnf7Vb/mBMFITdgTq+l/tF6kJKWWAQTSlWH1iTNijPa7K8OdwVPaNciYhY0i1KGjDmbNkdpBK5V21SPqOcPeFceTMFDEEk4umXqpK4sK4rhv1Jo9+sLZimNdYezFhaCBcindWEqucVYZWiPNHjIpqDC3FIY0t68oPxU24Ar6MVAOK63iiOtk7AAp7xwqD8q/KO4mQU9IHUkqBAqSD5fSCnJRjZkI8nR1eLb4a/LwjonzVsPCkW4DDOBSHEuQBpHLlmnJ3Z1oYIRVUBYXCG8xSlNYElvC0NOEygVPoFN5PFM0ECPcJJSSHup++zDeFN2FKktDHGIczSf0lLf8AFx5mMvwPH9rtJOb+os1d9OgjchiDTq+sLcXKQRVIPQN4G4POMYlB0mZ2f0jvP2gDiQSUnM3j/YwlnS5jhMsMNnJ84a4ThpoZin/pFvzHuw1ER4SSpDjMSk1SDdPfsdmgnLprGmXISoMpIYW5dIU4jC5Cxq9jvF/juMVS7I/IhK7fQGgNSD5U5lNygNSawdg8RXKpm0P3h0uhEewqbJSWOorGM9r8K07N+8A8qDL9Ae+N0lMZ/wBrcHmQlY/QoP0Uw+bQGKVSGTjoxSxQj1aB8nLyEMVy+TRX7k7RZYgYqLx5o8i1+sTUwFHfV40WGcIWBmKtIpXNf1ygdO0XypR0ga3YV6oIweJYhJ3py/EW4jhaCSpIKV3zJLHvFj4QAVAfaHUpZsdvPWE5YJ9jMU5R6LeBY0Hskknchr2p0aOcVJRMU1lMofXzeF/CjlmqFLtcaU9fWHPHpToSvYseh/MKhFRloZOcpq2KP4g0AFvOJy54e3hFCUxaBD2kJtkcZNCmYG+sBKQSaCiQSaVYBufowdlAqfVIjwtQzkAm3cBt3tCcm3SGwkl2G4PDBKQNgBBSaRLuHn92gPFY5KXpbZ9usR/BL0XvyoLsumzGCizsHiuVh1/9QOw2D7HWnOxPTWz2fxiJsuYRrQ6PXRz0rzhpKUE/GQGsnRPLmYTJOL2ZyU9oAm8aKUBkEclIU/hp4wAjiE2YdW2YAfeGWOxOZWUCpiAlFLVA9coKGNy7Mc1EswskipqTr60g9ChqfCFHvE6rT4wVh5gyu8O+NIz5mxkFCIT5YUGbp1iALB3iSnEEkl0A232K58lkubmwilNmaCsVLLl44iRmqCPX1ii9EtbIYSdkoXIPO3dB8xIUlrgiFU5JSagiCuHz/wBJ7oGS9oKL9MyvEwr3ikkMRT11vAPuzG44ngpaw6waD4hcD7Ql/wAOw/8AnevCHRyKgJQpiqUhuvkOZj16iKsQpBTer7t4pgRRIAeo0e0UUKoaoRFktbdNflChU5RobbffeL0LW12ApGOJ5BkxDqPWGaOr8oSpCmv3vBMmeResDKNmp0SM1sQS5qxA6gO1af3jYJl+8llO489POMbiZiTMSq3ZDbntfmNdwqa6RE+TodAQ5WiQEMeLSQlbgfFX7+ucI8fPYFAuadGu/j84NStWKl9QXFEzswoEhmBuraj9adHiyekSxXsjRTirU7Iq5by6Fr0yklPYeiRXKznX1tUUgPHAqUkMSLlRfoA29HjCVz3YeMWtdSFNy05ltBvpEDhuz2klVGyvvqTazkl4LwjS0qzKoNKVbTx+kexCgtaZY/UdbjUmBbrYSuT/AGT4XhjLkFy5U6mCWOlQrTcPbrHsYpS1hKC6j2gCOpcm57I0LO3KNSqUGCdGb6QrxH8lg6fhABVegAbv17qREnzls6bXxxsF4emhLFStS1dTZrU3iU0pILP8vLSKpU8oAmkCtEkBwC1Sf/rS3JzC4koObMCUj4TcvSujNrFShZN81LYPxJeRQdRfZu/9NbbRdgcYshmzAkAKTqRFZBUUqyspw7OdiwAcu5Gx51LxGKCsqQcqwQnsNUUNtywqzO8eaobCaZocNN5+PhBylkwlwFB2hXezQ4lCzHSAaGJleMVUPtAqUs5FIYLk7iB5sjr3VbuvBRkqoXKLuwFYe511MHYbBhJdyTA68GTYpPfBuHSUpAJciNk9aMit7LoF/wANlf5afCChHc0LtoZSPly0wQmebNSCJkijgD5tHf4EgVoY6VojBzLLgKtttB83DFPaTUatt9ID90xh3w6eCG12PzEDJ1s1A6MICnMlVD0ccjE0YIn6QYrBJBJFjcCOCcEgU1ZgIXy/BtC3E4cpKXDitRsA5v0p5Q94JPpCziySJZJ7TEFiLaO42BP9niXBJ1WHz/AgZbQUdGk4kjNLJ/b2vvGYSR7wBQGWYheU05PfVia/eNbh1UjI+2GaSkLQGEs6U7ChUvYMWP8AthEXX1CyxtWWZ0n32UhVVZbbpl+AKW7orQo3YBz2Q/ZsTWjgM3iIQ4Li3ZSQwYElg5sFMNi4hpLxKAw1uW/ckBJdxtkppDDnDVSBlzBQIGtGDAEP3OYGwZ/9UkuCyVKpajARSucmoCgCVjs0sEBIbz9CA/4tKcUgmhWlSU1Fd28M0BkT4MfgaWRG1kcQqp92HdC72gXmUkbDwixCMxktYkk91frCviGKKpi60BPlpEfipuZf5cqx1+SpEw+7ck0cs/w5iTQNSjeL9A5S3IJF3eleQd+fnypawNE3Y0tpsOenXeO5bAi1WLkkkfCWYXq+h1rHVj0cvsulKcONQaOWSA+1nc1G70rEMRIAWgoKs1QpncmpKszuTR2pFeHSUnKQVVHQh7KZy1w3SC14UlJq5Zib5x+k1rUUrt0gMkCjFIK4PiXTViGFWr47aPDyUmjiMzgQ16dXrfzDMw2HfoMNMtE7RamE6RWqL0zH0irlAo8wHGSCpiKKGo16xcJ7XDwQRETLg7AooGMGxj38eNj4RJUp4h7k8436mXIyMslJBFtev5gxUxwCzUoNxaOy5VtjfvgvGyHSCliEUO7Fm+XnFLasSkBrkhQfx9bwGpDQwmy2fVtvpyisIe/jGpmFUuatIBctp3QVLmvUlt7ViKpfYF2B9M0eloTZu1oDrAtqjS7GzhlKVBwzgjl2gzHcbwr4VOZQq/TXo14eycPYkAHYWHSMrIllCyCfhUU2aoPIMN9o9GgmfQcHNcRRxiSFpY1cEeuV4o4dNcCJcQnUHrSJpR2Ni9HzWbw4y5xlodiXRUuAx8wRSHOJwqkqUtFVqQCNswUwIJLNYRD2hmFBC0u7tTnY9xq24i/Fk5ZS0kZEMosaqHxEeOlGryhkWc/OuMgbih7YWhX6nWHHZSpKVJPRio90KuJ4vtJyk50LBejM9h9oaKnIUmXLI7a0AqVZ0hISn5EWo5gKVgVK96UIUQOyFFmo4JH36QaWifk+Wjdey+LE/DSZv7SfAuk/9whJi5madMagKy/4ht7CSMsr3dh2kiv9ay8Z7BtMJrXrr4bfTaJcONRnI6Hk5OWOIUiYkqNCDoelDT13XHSo1d3BNHLNa5sK/EQ1D0MWyrSgChzZXdks+tnISPAWhjLw2UgliaFIDX0JI20FYsj0TIjgkEjtZaig3BuSP/zrDOXLYWP22eA5KiS5+Ll3s2hgoFyx1uefTr8zHpIdjFyyE9gFy7XL3fvDtflDjAmggLHykghRLHshy/ZZTvzub8tolgVHdw961bry8InZXFjxJirEIq+8dkmkTxCHHr1pALTCe0UhR9Wi1MzSKlBqbxII+0E0gVZ6ZhwrkdxeKv8AD/8AV/yP/lBaKFvQieXkfGB5NBUjJz5aZZDuytdo7ICSQlIcEUVnav36xCdxBKyHcZSS+h5EerRbJx8uygSOnrSKndE6qy0qfKSDsag20pXuMcn4cAlgQBXu7/CKpk9gxKqKJFaKHSpgpUhUwApUQG1o3lWBugqBkJdwCS40ZqbwbhcLlvUn0wicjhwDZiC1aBoNEsQLmaolaUxmPaFKkT3BLFKSxNKUs9a1bnGuCRC3j/DveyjlHbTVPPdPf8wIGMthOOhdw7FML+EXTZmYE8qQiwU8NeDUTiqiXJNABrDJbAjoEx2CVP7CLsSTsB9dBzML5c4e5SxAZKVADVx2nFnBA8TG+4Xw0S0V+I1V9ug+8fPsJhcmZC0EmXPmCw7QuEseQOjc6wuLEeVB0mWTVpXOPu0khIYCzA1IAtQONqU3hlw/FqIyt2C4algS1dyIUrXkUFJ1SGLNmGVnrUu1zqd6Qw4cu+Ri9L3YZmJI7NXhy62c58k7Q5wXEBJE1QdRAWRVxmAZuW7dYV8OlKILAtYNewi8YWgCiKlRDPVq638ng7heGKEAsRMKe0G+E3IYG4rAJJNtex6ucUn6PSsKAQpVSE2JcB9wReCJqubHfU+qWiqYQtmFCKNdXLpy/tFyJRSkKLZrb5RsNzQh2F4YlQ6K1olLBSGdvIDcD1rHlixNOjjmK6GJTVFTWOZw23R7GwfrHitmYDRnrR/nYd3WPDkjmJFCEvmfo3MbEigJN3tSBJE1yKi35+v94IxBD5rDa4Gz9HNecUzJKkne9eg+TeLVtCpKhsGPsHUeqwRkcGF/DlvYgtW/0hr6MIlpj1tA2UVOjP4bx4VAOnq3KLVAExJ49Z6ioJ0oI7SLCmOty8oyzaMLg8TL+FQYDfXnB0tSgoe7Yg+XeI9HotkSRD0Sg+YgEkvyHSCRHo9CWMRMRMR6PQAaJCJCPR6MYQBjuCyppzKSytVJoT1ox63gjBYCXKHYS25uT3mPR6Mt9HuK7C4+ecTwJGMnIzFiozbOyvjRV2Z1ENoG5R6PRsOxPkr6WX4zDywmWpSkgMhKQHYAZmZSlVJIDOBrdniOHKQQmWHIJzkMf0PRg1KubhmNo9HodHo5skuVfuh1JQUHOsgnZ7V61oT94kHILuEg6OHFiDR9a2j0eg10NSrQXh5tt6gnysKiB1YgEm5LsairE2Z6M8ej0ao7GcnRYkPrWvPTp0iWYttpTX8N4xyPRjHI5lejFqh20c6xdNR8JCQzgCtxX/ucndvl2PQqbDgg3BoIDMBQN+ebQwQY9HonZSiiek3T8Vq2iqWpW1fLT08ej0e9Hq2ekk/qPp6QX708vOPR6PM8j//Z"/>
          <p:cNvSpPr>
            <a:spLocks noChangeAspect="1" noChangeArrowheads="1"/>
          </p:cNvSpPr>
          <p:nvPr/>
        </p:nvSpPr>
        <p:spPr bwMode="auto">
          <a:xfrm>
            <a:off x="2911475" y="1074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2050" name="Picture 2" descr="http://2.bp.blogspot.com/_R8Y4z3tL2fI/SwSkKHdPFuI/AAAAAAAAAGQ/QXDfintyKj8/s1600/20091115_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692696"/>
            <a:ext cx="4202255" cy="560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onfectionaffection.net/ekmps/shops/canet/images/6-liquorice-root-sticks-3949-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9" y="2204864"/>
            <a:ext cx="38766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pauleijkemans.com/worldtrip/part12/pictures/Chinese%20child%20eating%20noodles%20-%20Lha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2348880"/>
            <a:ext cx="6408712" cy="426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13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1494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3018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2063553" y="446808"/>
            <a:ext cx="798512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9600" dirty="0">
                <a:latin typeface="Comic Sans MS" pitchFamily="66" charset="0"/>
              </a:rPr>
              <a:t>Sandwich</a:t>
            </a:r>
            <a:endParaRPr lang="ko-KR" altLang="en-US" sz="9600" dirty="0">
              <a:latin typeface="Comic Sans MS" pitchFamily="66" charset="0"/>
            </a:endParaRPr>
          </a:p>
        </p:txBody>
      </p:sp>
      <p:sp>
        <p:nvSpPr>
          <p:cNvPr id="2" name="AutoShape 2" descr="data:image/jpeg;base64,/9j/4AAQSkZJRgABAQAAAQABAAD/2wCEAAkGBxQSEhQUEhQVFRQVFRQVFBQXFRUUFRkUFBUXFxcWFRgYHCggGBolHBQUITEhJSksLi4uFx8zODMsNygtLiwBCgoKDg0OGhAQGywkICQsLCwsLCwsLCwsLCwsLCwsLCwsLCwsLCwsLCwsLCwsLCwsLCwsLCwsLCwsLSwsLCwsLP/AABEIALEBHAMBIgACEQEDEQH/xAAbAAABBQEBAAAAAAAAAAAAAAAEAAECAwUGB//EAD4QAAEDAgMFBQcCBQMEAwAAAAEAAhEDIQQxQQUSUWGBInGR0fAGEzJCobHBUuEzYnKCwhWy8RQjU6IkQ5L/xAAaAQADAQEBAQAAAAAAAAAAAAAAAQIDBAUG/8QAKhEAAwACAgIBBAEDBQAAAAAAAAECAxEhMQQSQSIyUWFxkeHwExQzUtH/2gAMAwEAAhEDEQA/APT06ZIFAEkkydADp0ydACTpk6QCSSSQAkkkkwEkkkgBJJJIAdJMkgCSSZOgBFJJJIBJJJIAhVdAJ4BZRqAXK08U2WkDgsPEt3oixFiDoeaTJZuYd28LWVgF1z1LFVAC1ru0TbuystHZtUuLg529EfukNM1FF5UN+Ei9MZUlKrLk0oEWq/C5oUFG0IAlAEdoU3OpuDXbpizokjndc3SwOIGeJJvbsiYXS161rLIc902AjvSb0MydqY2rJcG79I6NNwFZsvGCB7t0fyH7LLdVdhzIk0zYtz3fMKNTDtqxUoGHfMPML595bb9myEzraONBs7snmiwVxOG2yQdys2Oa26OIc0S07ze/7Lsx+fU8Wt/srejcToDD7RDvV/BGMeDkV6OPyMeT7WMmkkktQHSSSQAkkyYuSdKe2NJvokkmBTrOc+NvWynjpc6EkmlOtiBJJk6AEnTJIAdJJJADpJJIAjUyKHrYZrr5O4+fFFEKAbZJiAGYUg5NsZHkJyCq2dUNN7t+mbjjb6LSKYlToNA9faXBqDftB3ADxWmabTm0fZDvwDdEwM5+0HcvBRbtQ8B9UVW2ZOpQ3+mOGU+CQFjdq8W+BRVHaTDaY77LNbsx/M9B5q1mzHcPEhAGpWqw0kXt0XNlxky6DOhW3hsE9uoA4XKt/wChb6A8kC5OToYotPu6w7nH7KrF4J9I79E2zIGRRYrMrD3dcbr9Dx6qk0auHMfHT8YH5XzX7BldPGUq8NqANf8An8FSZRq0HS0l1PVhv1HFV1sNSr3b2amg8lDC4urRO7VG8zjqO9P+BGtSxDKw3qbodw1CvpY8sIFQbvB4y6oX/QPeObUpu3CbzH3C3KWzgW7tQ751MRP1Vzjr4NJxU/gnSxptI3gci2/0RzXqqlSDQA0AAZQprvx5skLTezdYfyT3lEkpkkVmt/Joscr4HBSlMnWZYpSKaEktAVVqDXZjqLHxQFXZ7hdlR3dJC1EoT5XQ9nPVsdXpGHGOG9BHjqp0vaB4+JgPdZblSmCIIBHAiQszE7GaZ3OydBmPMKllyL5H6432i7DbepOzlh4HzC0qdQOuCD3GVxeO2VWYJ3ZGu7fx1WczGuaey4tOhBhbx5jX3ImvEl8yz0hOuOwPtW5tqo3hxFneRXTbO2pSriabweIycO8LsjLF9M5LxVHaDITwnCkAtDIhCQsrIUXBIZDdBVNUQrwqqpUgVsKnKrapJgSSTSmJQA5SBVZKQKALHFQLk6bdQBygfTxDYNj9QfwqnYiphzDgX0zYTmEFisWHneDQI4Z9VF9Te1JPMz6C+cWN/J0x4dv7uC7Gik67C4Pzyy70Vs/EOcQ2oAYHxLJcCTBkdyO2W1wdczY3WswkdK8XHC/J0lPEQiqeJBzWPvqbKqrYeputfKksmnXIRdLFcVaonQYAkoB4U1QhQlCSdADJJ0kAKEi1IJwUARhSBU026noRGEBj9jUq3xsE/qHZd4jPqtGFB1QDmoppcspb+DjtpeyDwJouD/5Xdl3Q5H6LmjRfSqfMx7THBwK9RfWXD+0/axLuTWD/ANR5qJyKnwbzvqjQ2R7VvbArD3jf1Czx3jIrrcJtBlQSxwP36hec4DBVKhinTc/iQLDvOQW9V2FWos94D2m/E1pO8G8QdY4Lsx+Ta75RhlwY31wzsPfBRqVhBXHUdtOi5nnr1WjgsQ6pkZXbGWb6OK8VR2brHGJFwouQ7HNPZdLaosCDuh37oilSaAfePcHaDOy10YplbQpFZmLxrm/CCRxIM/RAnbbh8s9D5KSjogmhc0faMj5D4HyTt9qW6iEbGdCQnaFiUvaIOyA8VpYXFGpkG/8A6CACiFIIbE1nMEuaI/qBVQxk3j6oE2cE50GfKUzDmRykeUK/3cDLp5KlzBY/S1u5eDs94sbVBt9ef4KO2eTvGRob6G4+qzabpytz4960cA+5veMkE2uDTDk6pDlIFNGBaHQrW1EPvJwUwD2VyiqeLWQHq1lVGxNG5TrAq2FisqoqjiyFar8kNB8J1XTxAKuhUBGE8JOMKt1VRWSZ7Gk2WTCi6twVDnKsv4LmvyH8GixfktfUJVLqiuZhXHO33RdHCtbpJ4lSsOTJy+P5G7iTPpUXuyBjjkFQ32Zpmo6pVO+XOJDbho4TqfsuhBTOC7MWBQuOTGszf6K6LA0Q0AAZACB9FIlME5I1Wpmcp7S7DLJq0WktN3sAmJ+ZoGnEad2XLUcY+m4PpuIMzy68QvS620GtB1jXQLgKmG95UcKTDdxLWgZAn6BZf6kt/SzphPWqOk2J7X0zau0NJsXAS08JGi6DHupuoue0NNuzDgAZ/SVyuzfZMn+M4N/lb2ndTkPqs2o2rhXvY02GYza4cd3mF2Y/Kc/euDmvxpt/Q+QjHYp7AQKdZvBzRvjvgFYDtq1Hu3TiIJ+U/wDad03gulweKD7B5pk/K/tUz3HNvijKmyHnOD3kPHSQuubmluWcdRUPVI5elvhv/k/mdUd/g4qipg6pM2A4e8cLdZXTVcFVbZtJhH9IH2Ky8Rs6s6f/AI1KYtb7qidgNPClt98Hg2x+pAWrgMeacQWTwJn7IKjsSrABpUmxo2eM6rV2fs4tIMDeFmxkPNSPY+N2zvWLg48A2w6rV2fQJYDccoCrwOw275e6SSZPrRbrGgCAFSQtHlz3F2WfemB8fWSiag6hVGrOea8BI+g2XOdzgpqGKDXCY4eKCq4gXvf7/ugKtSeXrVWkSztmVArA5c5svau92XCHDwI4rZZVS9dGLQYHKQchmvVgemLReCnBVQcpAoEXBytZVQoKkCkPQfTetCk4gZrHw7rjvWj7xZZb9UOZ2y9z1EOJsFQ58ZpU6t5Cwxy75fRdNTx8h7MGfmPQIqnSDcgo4asHBWwu+McTzKOaqp9iTplTUxbW81dXM8tkqW+ghJ9YDMrJxG0jpZD02PqZC3E2HTiuWvN59ca2zZePxuno0K+0QMvqhW1H1DaT9ldR2cBdx3j4DwR9O1hkksOXI95Hpfhf5/6N3EfYt/szamyw4APJjMtFp4SeCLo0WsEMaGjl+eKueorqiFC0jF067EHLO9oNn+9Zviz2Ce9uo/PitBPVrtYJcQO9PtaYJtPaOE3OV1ZQ2lVpGGkFvAm0cuCv2gGGqRS7TeOgkmQOIHFDihe9+BWMupf0s7GppfUjUpbUc7IweE3RDHPOZKw3U7624I/CY8tzlw/9l6GLy/izhy+L8wa1LDzndGUqQGiowWJY/wCE94yI6IwLtTTW0cbTT0yYTqMpSqJPF342fwq6lYm0xwPl5IRszx5oqm4GB6leJrR7vZVMmDY8dD3Je7JsT15c0XugiCJ1CZ3PxUsFsFJiImRwPqVH31Rrt5jnAnMElwPQq4Hj0KkBCNj0G4Pb5FqrY/mbceGYW7h8W14lpBHEGVyNQHh680OKbmkOpuLDy/I1S0iXB3weptcuRwftE5kCs2R+tv5HkugwmPZUEscCOR+6GtGbk0g5SBQrXq1rkhaDMPmFotCy8Ke0FpvfuifDvXJnXs0kaRxtg2LqXjgmo1UO58pCy3leq0Zvk18LUIKOqY4AWWN/1AaFV7wu5Dj5cVz35Ve3pj5NJwJr2sOxGOJ16JqWFqPv8I4nPwVVCG5eK2cPUkKsfje73le/1/cmsyniEU0MCxt43jxN/AZBFpkgu6ImFqVo5qp09tjhJM54AkmyBxO1mNsO0UVkme2Cl10jSiUNiMbTp/E7pmViV9oVH2ndHAKujQvz4rjyecuoRvHj/wDZmmMe6pZg3R+o5+CDxuzapk72/wArg+EwUZhaMI5oVYauuaCtS/pONewixkHgQq21IOvcuyxGFZUEPaDz16HNc9tD2fcJLTvNzjJwA+66NDnIn2BHEDOCUwxAzBQ4qQb9EqtTl1S2zT1Re6s4GWWOcjL9lsYHbZFq0cnj/ILncNWOR6eSKDouNcxKvHlrG9pkZcU2tNHaNcCJBkHIjJSXJ4TaLqZ7Jtq05dOC26G2KThJdunUHNelj8ibX4PNyePc9cnh9Pepk/MziiCN4Ag8wgSx9OIJaOBuCe5Tp1iLxu3vHwnmOC84rB5bl+t/1NGhiyAQbgeKuNbezvwPrVBhwe3vTNBbnl9PFJo9SKT5C/e6ftZInQwOfBSw7pgGI04qVZh7xooKfAptFp6KrcnP/lTa0+rJhUMx6/b11AK3UJ8Mj6zU8HNJxc2JNpI06aqwAjPz8OSk1k6I2DCKXtA5n8VnZ/U28D+YH8LcwO0WVRLHAjl+QuY3bZZ6HMd6GrYFwIdTJaeUg55iM+4o0mQ4R6HhKlwisXiJyNguGwm2qjRu1O1IMPGcxqB+FXsn2hLam5U3gxxs52jj9h3+azeN72L1ejtd5I1Y79AhnVgBJNkHsfanvnVYAhpAB75t9PqlabWkTP5Nim3V1zoNB38VY+pKH3lNrlMY5haQVbp7YXRetHBVrwsqiIU3YqPhvzTrKo5ZPo64Rv1cS1uZCzq+19GhZhl2Z6K6lh5XLfl3XE8Gk4JnshUqPfmeinSw/AI6hg0bTogKJwVXLKeRLoBo4LijqeHAVoCcLsx4JkwrI2OGp0yeV1KTFsSSorYlrcz0QFbah+UQiqmewSb6Hx+xqVQk/ATnEQTxI8lylRhba50yy810dGuS4SZXOV6sE3m5yuM1n7Kjpxey4KquGObeoTUqxFpm8Tz5qbXRc5Hp1/dNiKRjebccZH1Ro238Mk48Z7vIqBfzHVV4bFz2XCOB07kR7gG6nof8nMV6QcBIDm6HXpqs2vs12dO4/Tqugr4feyO6f21GqG9yRnbmJIjidQibPnNo5epW3CPldN9Ae8flG0cYHiCDN5HlxWni8PvjtgOB6+BWPidlRJpO3Y0P7rdXL74OjFneP+AmmIuDb6o6lWtciDkfWqwKOMcw7tUbpy3r7pPPgVpUH6C/L/n7p1J6uPKrW0arhIg9DyVXu4/Cqw2InmMiDnb7I8UQYvIOXrisnwaghEHjzHrNW4cE5/a6uaWixI7vWRV1Kk2xJPI6HkeakeuCpmDmYzzUm4YNz/cease8DX8D/lVvqTl4pkg1eiNMz4H90JUoh0h2kg5fVaLqeoF0zsOHAHI8tbRfigewPGbSczDll3RYOFzuc1l+yu1alKvD4FKoYdOYOTT4wCtt1HT10WfitmB0kCCtE1rRGjvQ9W4WqHEhpBLbG+RXDYz2hfTotZuk1I3S7kNe9S9gMdUL6zagid17ekg/cLOsb9WzPR6CKBOZn7K+nhShsNiozuFt4R7XC3guT/bKn2N5Wimjg0bToAKwJ5Ws4Zkh22IBSUZTOqAZlbqTNsnKRcgK20AMkDVxRdmUO5QKWzTrY5rcroCvj3HWO5B1KsCSbcVz9T2sw4mKjX3gbh3idMgp3VFzCNvHY9lJjn1HBrGiXOJsFhH2uwpBcKzLaSJvlAzKy9sYmpjGBgbuU5kzBLoNpEWgic0JS9kWC9p4kCFczOuTVR+Tpdn7fbVuyY0JCeoOUrO2edzsOsBkOzA8NOa06T4tkhLRbSXRGkDcG86xHRO0kTw4fiyk50Eg2+k/uqi8i1yPWaQE/dDOFawjUN6yChzX3TcW108VaL5Zeu9CaCkzBdTdT7uHlwVlKsCOfCb9Dqugr4QFZGM2ZnZdWXxE+UeDU7BKlAHLsnut1abFDVKVu2It8QuPE3HWVe7eb8QkDx6HRTbUByM8Z0XHUVHZOmkYuLwUjIEFZc+6uMmzbgL5cV1VXDgzumDrb7jVZmLws/EIPH5Y4g+f7q4v4Kx5HL3L0Dtrg9puZA68itLDYvR9pi3PlzyWE+i6mZ0/HrRXYbFh0g6dCra2j1sHkq+HwzfNVmRBP81p7imqVIsZWTRrbhvJafm1HI+a0qIBGct0Occln66OzafRCobSSYyFhra/NM3EDIzHMW++atNAjS3jbhPr8pVKQGsza/HgUyCwPHDrzTtJnsgZ6+rFU70T9u7RTbUPrP6JaEEPaCIOf5QzxHxRna9j3p78Byz+o4q1gtlP4+qNCA61EO0HfqqsE12HqB+YiM4kFaBt05erKQbI7UR60T2Br7P2pTq/C6+rT8Q6LUo1yDYrg8TgyDvNJBF7G44Eclo7N24QQyrOkPiB/dwKlxvlGbWj0ChtS3aHVEM2kw8VxLNssfV9zTeC/d3jebAgfla1CVLdpkeiNyvtHRqBq4gnMoeow5k+ULPxO16bTDZqH+QS2eBdl90krvsEpXRouqrO2htylRs50u/8bBvvP9oy6rKxoxFb5txn6KZIce+pn4Qh8Hs73V2NAm7hukn65m3f35rRQkWpbJv2i/GU3sLPd03RBLu2RmZAsJy6qqh7PMbBaAT+oZn1ZarajHRBAOk2lXvMxB+p/CbNJ4A6LS2zrc8vFEG2cH6qxzJEiZ4JqLfHTmOSlDbKquHa/hY2NwQeSqpYjd7Lx/dGf7o2J5HhOfgq6tMVBBH5yV7ESc2BfL1knceoWfTxBpO3KvwH4XmT0Jj681oyAM7D7Ia0GyoNnu4HRMC4ZAxyaXDxCFx20GMmTfQLIq+0DptAHAtn6hL02J3o7lzVW9kotzFU5i9g8YzMRggVlYnZ8ZWXSEKt9MFRUKuxHJtllnC05jTOSOCseBF7jjH1I00W1iMEDksmrhSw9nw0XDl8X5klyZ9TCQLXb+nO2gaeHJYmM2YTdlncPvC6UG/A6jQ93AqFag19j5H1zXMqqHyTyjl8NjC07jxBiDORC0cNVLfhu06H7d6tx2z5EOG9wPzdyxXb9A3/AO5TykTvDv7lsnN9Hf4/mfFf1Oqw+J3rZg6cCND5on3Z0FvvyK53CYxpgzI0P4PMLQobVLTu1DLD80WjgVDnR6Kftyg04cxe/DhfQqIw5Gl+HmjKDhAiMrHORzlW7t87ZRwJ0tmFOw5BKTATcdLHqrW0IcPo6Ldx5ol7MvzHHJXUQDbskZcrZp7JAnMPUZhC1KRmW9W3A6LYrUMzoOeXGZOXrmhzhz3+rIAyzWPP8jihcQwOzPh+VuPwAfcfELW/IVLdlHI2P0KaYHN0cMWu36ZLHXAc0ied9dFvYKtixffa4T8zQTA07JCKZskZ8eEhW0g5pM3GuXim62L12B4nAVKjg41HP40yC1l4PZAsYg2dP4JuFxTGwx8gxk9pGXCyJbWBiA0jiM8lTXpsdZ7N682t/c05gqVX5H6lzAJ7NhnfLnIzTPf3HIgxeOJtyQh3qQES5vOZHMxmrjXDovzBGf7hJsaRW9m8TYG94t6KdjrHMfX/AJUngATN9e6Mxx7k9AgkDwInjr6lS2y9LRPDVAXbuTtLxPMIsUyTOsaaxNxzykejQ7DNm/EH90PiNrMptG8QSJuPVlSRD/RfXE9oG4s4RbvVFWsNXbrtDf68QsXE+0RmzYz7UxZYmL2vvGC6eWU3VKWS7SOkx+2aYG67dcSMtJ1n91zlb2geOwPhGW6ZMcOayHE1H7oIMRlz5nwWvg/ZWq4hxp9kxkZJ5AzBzWrcyuTkyeSkA/6gS6JzJkE37zOQ5raZ7L4p/aDBBuPnt3hbWB2HhiN17IIAkXkEdZ8OC1KGymNEU61VrRk0PsOSwvL+DlvNddHQlQckkvZIKKigkkgCDkBi0klLEYmNySGdPqnSXn+R2iV2LEZdFh4j5+4/7CkkubD9xnH3Iw9mfFW7x91r/wD1+CdJdV9ns+L/AMRp7A+HxW4cv7Uklz0db7KsRkzvH2U6P8V3f/gEkkC+A85Hr/tVVHLp+E6SZmNT+I9yvxmbe8/lJJJA+yFTXvUWf5eaZJQzRdAezdf6n/co12R9apJK32Sydb4Xf0v+yzcFp/d+Ukkn0OAx2SFw+bP6m/YJJKF2X8Ms2v8A4rkcZr1SSW66MK6Adrfwj61WDhsh0TpLfH9py5TU2T/FPcfsF6d7Hfwnd7v9xTJLn8jo8xdhG18j0VWgSSXLAl2f/9k="/>
          <p:cNvSpPr>
            <a:spLocks noChangeAspect="1" noChangeArrowheads="1"/>
          </p:cNvSpPr>
          <p:nvPr/>
        </p:nvSpPr>
        <p:spPr bwMode="auto">
          <a:xfrm>
            <a:off x="24542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2" descr="data:image/jpeg;base64,/9j/4AAQSkZJRgABAQAAAQABAAD/2wCEAAkGBxQTEhUUEhQWFRUXFxgXFxgYFhgVGhYYHBwXFxkaGBYcHCggGBwlHRgXIjEiJSkrLi4uGh8zODMsNygtLisBCgoKDQ0OFA8PFCwcFBwsLCwsLCwsLCwsLCwsKywsLCwsLCw3LCwsLCwsLCwsLCwsLCwrLCssNzcsLCw3NywsN//AABEIAOEA4QMBIgACEQEDEQH/xAAcAAABBQEBAQAAAAAAAAAAAAAAAwQFBgcCCAH/xABKEAACAAMEBwQGCAMGBAcBAAABAgADEQQSITEFBkFRYXGBEyKRoQcyUmKxwRQjQnKCstHwM6LhJENjksLxFjRzkxclU4Oz0uIV/8QAFgEBAQEAAAAAAAAAAAAAAAAAAAEC/8QAGREBAQEBAQEAAAAAAAAAAAAAAAERQTEC/9oADAMBAAIRAxEAPwDcYIIIAggggCCCCAII+MwAqTQbzFR0/r7Ik1WV9a9aVrRBxr9rkIC3wwt2mpEqvaTVFBUitTTkIyPTeu02dg7MFONxcBTc1MSN+e7KIR9NMdm0Ek0zFKUBypQU5QXGwT9dZKioVzQFjUBaDeRnjTLOGLa6ucpIUk91SatTe1KXfOnPCMpfTT0wNDvzJhFdNzAT3hXacSfzQGoztcrSZhlykSooWYoxVQcQK3xeYjYMszsrw+t9poxBSi1qxSi4Z43jgNpjNl0++1iRuBoP184XmawB1uMismHdbLAgjugbCBAXqz6+WhheuIVPqkD1hsIBZcP2KwpK9IU0NdZJRJyHelseV80bMZRUpenkfF2W8B3QwoqneVOLHj4UjuRLlMpCsZ01s2NAnLDuog9kVPM4wVfJPpBl1AmSXU8CDjuo13yrE1Y9arLMoO0CsfsuCh61w84x63yuzdZUuZ9YRUIveAXaXlmoVPCvEwjaJ4pSYtymO15Vd4ODSjyoOJygmPQCsDiMY+xh2jNYJ1n/AIcwpeGFTfRq4AhiCK5UvA44ARddAekJWolqW41D3hgMN64/ykwMXyCEbJakmqHlsrqcipqIWggggggCCCCAIIIIAggggCCCCAIIIIAiL09p6TZEvzmocbqjFm5D5w01t1olWKXVqNMb1ErifeO5Yw7TOmJlomGbOcknLluUbFEFTutmuU61td9WWDUIpoNwLn7R8uEVWdaqZmp3DIdYZz7V0H7xO+J/V3Ua1WujXexlH+8mAio9yX6zc8Ad8BCNat2EJCaSaCpO4YnwjY9D+jaxyqGYGtD73N1ektaCnBi0Wux2OVJW7Kly5S7kVUHgoEQYBI0Jan9SzWhv/ZmU8bsdzNV7aM7JaP8AsufgI36ZaVGZ8jHH01eP+UwHnS02ObL/AIkuZL++jJ8QIQWcd9fOPSYtyZXqc6j4xFaQ1ZsVoqXs8pmOboAj9XSjHqYowdZ5EOZOknX1Wp5/1i/aa9FYxayTiN0udiOQmKKjqp5xnultFTrM9y0SmlMcq0Kt91xVW6HnATOjtYGBNboY5sRUmmVaUvU5xIOxmELKAq2LzXYYcAgzbhgo45RSw0L2e1lMRWm6p+FaGAnp9kMu8JRDKDRkNSpO5WNbh3gVGwjGEZE8Fe6KgGjyq95DsKNXDhU8iI7s+kVmhVMzs5YGKLRb34swvBac4NIWOv1iVS76r0phtBU5pwPlgYKk9XNY5tlIdJhdduBFRumJwyJpVd22NX1V1tl2sBTSXOpilahuMtvtDbTPpjGCpOJNR3Jq+sDUK6jANliPezWu6oLnRluaURMk3lMtqlM2lsMaqMcs6YgjEVqQYj0pBFF1B13FoVZNodTNOCTBgJwpXZgr02ZHZtAvUVBBBBAEEEEAQQQQBBBBAERWsunUscgzXxOSLtZjkP1iSmzAqlmIAAJJOQAxJMYLrvrIbZaGav1Uuqyxw382zPQbICJ07pR58xp05rzN4cABsUbojbNZptomCXKUzJjYBR5ncAN5wEdWazTLRNWVKW87mijIcSTsUDEnYI2rVPVqXYZd1e9NYfWTKULHcPZQbB1OMRUXqj6P5VmuzLRdnT8CK4y5Z9xSO8w9o7sANtvtVtSWKuem0xHaR0rc7qYttO79/vdEQgLElsW21yHM7OUFxKPpSbMNJS0G8/vDrHwWVs5k1hyNP34Q1s9qdu5JxG1yKKPujbD6x2Mq14u7uRTPDHcKQErYpcu5ecnCtSargMakYbIS0dpGTOAZU7jGikk1O402VhjrShlWWbU4lCOV7u/OIrVp6WWWdxX8wgLDpq0S5YCotZjVpUm6AM2beMctviYixLLAXAXf2lFKcTdGAiO0/PPbPTYFXyr84uGq0i7Zpe9hePGuXlSB4ri6amS2uzkPAkFSfHOJNzJtMso6rMRs0YAjwO3zixzZSsKMAwOwio8Ig7Zq2tb0g9m244qfmPPlFTWWa3ejhpVZtivTEzMkmrqNvZnNxwPe4tlGfcv3zj0XJtTK3Zzluts3HkdsVLXvUZbRetFmAWfmy5LO57npk23I7CAyETCDVcDtG+JSxW9JpHa3jdyUk3ajGt0YE890RcwFSQQQQSCCKEEYEEbCIQnAjvrntHzgiyW6QJneSqkYo1KEHbh7Owg5w0lzCe8LonS6Blrg65gNw3E4g9YQsdvaYAoe4PtUAJPInLwh1a5Ne9LpfQUp7Q2ox4+RoYK5sc5ZffSvZ1JZTWssg1JG662Y2YEcds9H+uJtQMm0FRaFqQRgJqD7QGxhUVHI7cMLMy7Scvqn1wdlO6WI3jb7v3RDzRdsmWaYhlMAwLGQ5Aa41GopGRopNOBO6A9OQRCaoawLbbOJgoHHcmoDW5MABI5EEEHcRE3BBBBBAEEEEAQQRzMcKCSaAAkncBiYCgelvTxlyRZpZ700VfglcB+I+SnfGM2iZsH+5iY1r0ybTaJs4nBmITgowUeAHiYk/RpoPt7QZ7isuQQQNjTTio/CO9zuRFXLULVkWST2kwf2iaBe3y1zEsfE7zwAiZ0rbbgoMzt3CHE+eACx/e+KvPtgaYanAZ89g6ZnjBYdS1oLx54/HPP4fH5ZLOZ9M1lD+fieH7yhJrM89gCKS6AmuT1rhywqeg2mJ6VLCgKoAA3YQUpLUKKKKCJzRljui83rHyH6xH6Js19qnJfM7In4M1WNfv8Alm4inmIr2r7f2IcP1ix68isinL4iKtq239iPAH4wWOtNfxZnP/SsaHo1KSZY3Io8hGe6WH1j8/kI0SwmstD7i/ARUpeCCCCELZZEmrdcVHmOIOyIJ5byGuubyH1X+Tbj8YskJz5KupVhUHMQVkfpN1S7RTa5A+sUfWqB/EUfaHvDzGG6mUq23ZHpRpRlN2b4g+oT9objx/e2MX9IurP0Sfflj6iaSR7j5svI5iAo87uMCMVPXnE3o+1s9At0L1J8MAPOIuZKqCp6c4bWGfdah/T54wRPz1El6gfVucRsV9p4BhUHjTfHLyKCZJrSgvyjnQKQac1OHIiFZTGahQqUUilaivQCtIRdmdL2c2UcR7TLgejqQPxDdBVr1D1qNjnKzhRKdhKtO+XdrdcH2VLE/dNdkb4DHloTQGRwKy5ihW4kepUb2UlTzEbp6MNPi0WYyjg9mIlGpJLIALj1OJqAaneDAXKCCCCCCCCAIqnpM0r2FgmU9aZ9UPxVvfyhvGLXGS+mq31mSJNfVUzCOLGg/KfGAy+c2zP58o2/VzRv0SySpX26XpnGY2L86HAcFEZVqNYO3t0oEd1SZrckxH89wdY1vSk/Z05VzPQAmI1CE+2ChLUC07tdv9dvIiKpoWzNNtDAj6sG8W2HcOf6RP6Z0I8+zyynrqWN3KqtQgDiKZRC6vWk2csjqbpNThipyxEDVzGEFYQlT1YVUgjhD3Rsu9MUbK1PIYwFg0fIuIBtzPMw5ggisq9rgKyvD8yxUNXsLLNG4uPMxdtZJd5bu9WA57Io2rrMy2lbpHepyLd0joRWI1DzSq99un5RF40DNvWeUfcA8O78oqGl07/NR5Eg/ERNal20GW0o5qaj7p/r8YFWSCCCKyIIIIBvbrKJi0yOancdkVTWHRC2uzTJMwUY5e44yI67YucV3S1slraQl4XmUFh1uhvgILHmu1SWRmRhR0Yqw3MP35xHW1MQ2/PnGlelnQ/Z2hZ6iizhdbhMXb1EZ1NSoI6jnBKf6NtwoCzUG7fTliYfdpScrAUWatyuIo4xQ9aU8Ir+ip11qRYZ/elNXAjvLTGhWjDmaiCx8lya9rKyBW+nuq3eUj7rqf5YtXov06sq1SJjEhZ47BgKUvMaper7LK6/iisGaP7PMGRVUJ92YAMeThfGOZMs95Bg3cnIfZcgio4iYoP4og9SQQw0Dbu3s0mbUG/LVjQ1AaneFeBqOkP4qCCCCAIwD0o2y/pGfjgl1B0UVHjejf48063Tr9rtLb50zwvEQWLV6IrLjaJtMgktTzvM/wAJcWMTe1nMuy/d8Td/KrQx9GUsJYGf2psxv8oVP9JjrV60KAJkw3VLnE1zAw/MYixcXRhlh0qIZWyUr/xpdffXMfPpjElYtKSpopeVuKnEcxCk6yjNTWAq/wD/ABiDekTAeFbp5HYetOUO9HaTeQ9ZssnCnsnnuMPrRYxWpFDvGB8YTvuooe+vIXv8uTeXWGiWs+skhsyU+8PmKiF5mnJAFe0U8qk+AiszFlkVurTeKjyH6RFaU0iklRcUB2xGbXRvxPhFTFg01p+QtHnOJYp3VOLEb7oqYZWHT1lcFkmAVONRdNRgCQcesZhpnRdoZDaGFQzUBdit44/aod22giX1anyZtnYU78sqXUgYEEGlRmCD4GIq6W60S5y1lOrMlaqD3ruTd3PYD0iOsbukxXQ0YHp13iFJujZS2lFRApuFiQSCMaAg1wy84eKZfaCS5IcjuuB3WzN1tl+gJw2AwFv0VpNZw9lx6y/MbxD+KdI0fdYG+QRkVNPlElO0lcFWcgDaSB5xUxPMwGZpCEy2KOP73xWTpQt/DRm94ig/zNmOQMM7dbigvTXArkqVdjyy+GERZE7pLTJVGKUrTDnxMZBK0i62wzJrElmIcnaDgfDA9BFztGnJYHcR5x24YDCuOGJxGHGITX7RSJLlTroR3IBUYVF0k4bwaCvGGrfnE1rrYfpWjpm10HaD76Z/AxhU18iP3+6x6A1TtQnWcBsbyivE0KN5r5xhGkrKZU2bKJxlzJieBNPK7FZqJ9WZhviwaNuVBqSeJLU+QivWnYYltHTXIF27Tea/CCQ+SSTJnSvYYhT9686U5Er5QoJgLyZw+0Lp5Gs4flp1gsvdnMM76ym5srhThyZYbubkgf4c4LyCOT+SnSIrcPQ3bS1ieUxq0mc4/C9Jy+T06RfYyv0O2kLPtMraZcqYcdxeXl0EapFQQQQQBHmDTpPbza59o9fGPT8eYdYUpaJw3TZg/mgrS9UO7ohT7s9v55sdpZV+jqTXC82HOnyEJ6qG9odaexPH882HUrGyfhb8xiLDXR1vDkBZaoAtQR63VonbPb3UVrXnFR1fbvD/AKfwIixj1esFT0nSStg2B/fT4R26qftL1qv6/GIFDEzoazCaHUk1FKcM6/KCIrTZVFN01LEVplWKLaLQJk/vGi12+yP6RcNdbG8qWScthEUW0KhZSwWpWpBwxxzgq5aSPbWMpQBaC7xx7i9TTGPmrmoiyZJmTD21obvUBuSw2FAKVJoKYmuUGiZVmqiAgtTFLzENRSSCtbpiq2rT9snzmeRallKhISUHuABSVoVK3ZhN04GvhBKvGl9FiU6zkZmCEXheJIWoLAjIryApnjEHp20fSZgazqWmJgte5RhiCx9kEqcCchStYStdqmzGkvMZlLBC6oSoNbwoRnSstjjjR6HKFdESKWgqppdvUwqKCoAIqNhG3YICz2jSQlyg0zBj3TQFhepu3RGP2glCeiCcxBYlye4NyoBnw+ES+inYFwxBIYU7tB6qnIkw4tEtGYkqCxzpUfOArE6w2yaW7aaqpWgF7sgaEGoXOhAu57Tyh3Y9XVAAmOSqmoCgoM64Emt2tMBXLwnrNZCf4agcVAHi3+8SErQ21z8/M4eUCXERZuylALKlqKZACtNnw5RT9e7JPnEPcmMBuUmg5UjVZVhRdnj+mULqgGQA5CBrKvR1NN0qfss603VCuMOjRQ/STYwmkZxAwcI/MlaH4CN60tZEV0mBQGY0YgUvYGlfOMa9L0ulsln2pJ8mpBKzS0qMhlWHeiSaUBpDK0DOF9GJeFKkcjSKz1PCnbyak17wyrXANQ7sVB6RxNW8LQu8sw/FJ/WsJsoQySNkzmcUfbC01e/OAwJVQDuqGSsRpe/RHO/8yJ9uysD+EyXH/wAhjbIwj0Qzv7fIHtWeYx5BZK478R5Ru8VBBBBAEecdebPct1pX/GZujd4fGPR0YV6XLHct7tsmIj+AuH8tesFie9G7X9HlPZmTV/zUf/XDvQhvWUA5ioPM975xBeiK1YWmVuMuYONQyN4XU8Yn9Di7MnyjscsORJP5SkRYr+gjSYo++nXP/TFnl5HoflFXnDsp8z3Jgf8ACc/9UWiTnTfh+kFdpEzq5NpMp7QI65/IxDLDuxzbrK24g/rBFp0tYlnSnRhgQeh2GMUtNluzTUbSCecbhapoCFuGHXKMy05okkswxzJ5Znwz/wBoqR8lWl5VlEy7Vl7ovN2YJB2OVIxpt8YbNqzo62obXLnPKX+9C3aK2RDKQbjeWRoczGaS1nBk/RHRjsvYYgYgEbNmOPKHmqmjgslpoas13xZapTFVVMDUgAAY5wX1ZrfoKXKlJcIRZYAUEBqqMfHM1rtYmKlZdJy+1ZpxaXLLUDFZiq34wKCpYbcqb4sltlBrXLR77LcL0LMQSrbQTQxEa/yXYhJUpXmTQJaBgSpNGBvDIKA1cfYHGIJyXa1ly2KEm82BJLGgAqQTxwhTVyW0+cAxNxReYVOOwAnbUxF2qzGWBLJvXFVa7yFFT1NTFr1EkUlu/tNd6KP1MUqzqKYCPsEEGRBBBARmmz/DHv8A+lv1jGvTH/zEj/ov+YRsGmm+slLwdvygfOMY9L02tslj2ZPxavygvGZ2gZwro0j7WXGEbQ2cONGU249KwZ6lgys0kLQjtVyyFATDkEX5rnIIpPK7Mb5wjNzkhcKuaYUp3GAw4Vr0g0gKi0AbwvRZan8xUdYjS+ehuz1tqH2LNM8zJHzMbfGTehizn6Ramp3UlypaneSzs35V8I1mKgggggCMv9Nuj6pZ54yDNKb8QqvwaNQiC130X9JsU6WBVrt5B7y94AcTQjrAYl6PLd2Vvlg5TA0o827y/wAyqOsaHpFeytiP9mat0/eFB59zwMY6zFWDKaMCGU7mU1B6ERslumC2WJJ8sUJVZqjapA768x3hzERpFay2ak1H2OCjc9n74w80XNvS1r6y908129RQx9tBFpkU+0RUcHGfwhjomdRhXAPgeDj9cR0EFTxG3fCiRxL3QvJSueQxMEP3th7JQ2Sjx3eUII4NN5NB8YQYFiCfwDh7R+QjqWovcErU+8f0FfEQEPp3UtJ/elUVvZOAP3T9nllyhPQ+qFpCYzUQq1VUkEkjJiRUZ5CH1q0m7sJckEkmgpmeXCJjR+rD+tOnMDuQ5fiP6RUVY2G3tPJ2qCgdgAAK4kVArXhE9o7Rayjedr804Fjs4KInLVZDLUUYsMiTSvkIok+ZMFveW7HsZuzcQgIunYcIixJads/eJ9oA9RgflE7qNNBkMu1XNeRAI+fhEPaAShVjVkxB2smVee/iBvj5qra+ytF0nuzO7+LNT8R1gVfIIIIrIgghOfNCKWbJQSekBBW2ZetD7kVV6+sfzDwjC/SPa79vnmuCXJfIgY/GNpkTbstpr7b0xvMx530lau0eZMP947P4nDypEWoadt5w90aSBgpblT5mGMwZCJrRcsgDAU5/KkVmentmvGcK4UlsaZ0JIUHn63hHAetP8Sa1Puhi58Ulr4x3KmEGfNA9UBF4lQWPm1OZhzZbJRkUCvZpgMzX1UpxN1/ERGmyeh+xXLG8w/3s5jXglJZ/nVz1i9RHau6NFmssmSP7uWqni1O8erVPWJGKgggggCCCCA88ekDQv0W2TUAojHtJf3WzHQ1HSJ30UaY/iWRzvmyq7v7xR1o3Vt0XL0r6v/SLL2yCsyRVhTahpfHSlehjELLankzUnS8HlsGWu/Ig8CCVPAmCtWaX9HtBl5I/elncd3y/y74LTZaNeA7r50+w+w/vhD+cJekLIsyUaEi8h2o4wKnkQQfGFJUh0VXv0O2mF45ZHAGuYiK6sisQpIIJw4EjaOG2HxljL7Ixb3jsHL+kLylelXNW2bhwEcTCAKnIeZgEZzkZeu2A4f0EQ+krUSRIlVY1oSM2Y7PHPwhfTFu7JK/3j4L7i/r8+UJau2Kg7Vsz6vAb+Z/ecBbdXNBizrVqGaw7x3e6OHxiZiP0db73db1th3/1iQisuXUEUORiia26OKsHXMUIPLEeOI8IvsMtLWITZZG3ZBYqFmtHay1mJ6wxpv8AaWI62y7pBXL1lOWGzqI5sMwyJ5ltgrmo3Btvjn1iTtVnrVd9WTn9pfn4xGlr0FpET5Qb7QwcbmH659YkYzXQulDZptcbhwccN44iNHkzldQykFSKgjaIrDuILWK03ishc2oz8F2DqfhxiS0nblkyy7clHtHYIrujlY3pr4s5r0/SCxAekrSfYWF1U0aZSUu/HMjkAT0MYRa2yA/Yi7+k7Tnb2rs1NZciq8C59Y9BQdWEUNzU1glcykq0Tlms5UFjMa6ASRgMBjnSsMLHJNKgBjuJp8ol5FnLMksqqqxq4GJKLia4UFTdXrAhWxWf6uSpHrHtCBuBD4c5jSwOAEXD0Z6GM+1IzYqrGe5zFBQSEG7EK/IcYrTEsxPtm4DkFlrevNwxL0PvIdkblqJob6PZgWFHm0dhSlB9labKA1psLEbIirJBBBFQQQQQBBBBAfCK5x5/9ImrJsdpN0fUzSWl+7vXpX4R6BiH1q0BLttnaS+eaN7LjI8th4QGH6haz/Q5xSaaWeae/wD4b4ATOVAA3AA/Zx1vSUhihuUOIamw4U6gg0PQ7McK0to55E15U1broaEH94xcfR3rmJV2y2lqS8pUw5S9glsdi7jsyypQq+aPtmF1sNgrmp9k/I7RDuaAAXfBEBbwxqYWnWJWrhQ7DTyI2rw2bIhtJyZhkzJONWWg+Ix+0pyr4xFVOXajbLXjgpOXsoNnh5mL0nDKKIlgmWdTPXMA044beEWHRmmGKKZyXagG8tSuO/aOsBPqYlLHpOmD+P6xDyZoYVBBG8GsKiCLQrAioNRH2K7Insvqmnw8IkJOlPaHUfpFMV/XPQ97vrgcwdxGP75mGGirV20uhwdT4MIulpdJqFbw4Vwx6xRZ1gmSZ3aS1LI2DBcacaZ0iLHzSdkvd5Rnnw3/AKR3oHSNoldyUAynGjA0HEEHCJlJoUVO3GnGGZW+/cUBs60pTixG2KHk6U09labTu50JpyA2RCa/6yCx2c3KdrM7kobjtYj2VGPgNsTGltJy7JIabOaiqMTtZsgANrE5CMC1k05Mtc5p0zCuCLWolpsUbztJ2ngBBEVOPEniTUk5kk7THyzy6n9/vfH1UvH4/pD6RKxyrXcKwQ4sksDG9QdKfCJGxISC+RmiibLkoYljuJBrwvIDmYbydHy7wRVVai9Na7S6m4n3qEUzIDc4tOg9CTLXN7NFwNC9clQGoDU2Y3iB6xN3KhEVNejnVsT5gmuPqpdKClAaYqtN2RPAKDGvw00Vo9JEpZaZDMnNjtY8Sf3SHcVBBBBAEEEEAQQQQBBBBAU30h6mC2y+0l0FoQd0/wDqKKm4eOdDxptjBbTIKsVcFWFQQRuwOEeqi0UX0gaipbB2smiWgdFmcG3N73Q7KBQdSNfms1JFqvPIyV8WeVwIzdPMbKjAa3Zp0uciupWZLajKymoI3qwjzlbLK8p2lzVKupoQcCDuMPtXtZLRYmrIfuk1aW1Wltxu17re8KHfXKCt10loIuPqHA9xvlv6xWJdmnWU0ZTd3GpHQ7IX1b9I9ln0Wafo03c57hPuzcBnsa6eEXgTwwowDqd9DWCqfJmy2YFRcr6xDXCONMmEPrdaBIlmY8wFRTNak12C6RU9Ik5+hbO+IBQ8IjdIarlkZUmih3jcajCuOIEQ180VpRZ6lpd0gGh73XYCPPYYeCZgTRaDPv8A/wCYiNB6rzLKhRGQXmLNdBW8xwqQKDIAdIkRouZSheg4f7wHRtQ9oDkCadTQeUJPaTTu5bGO2Fk0Qv2mJ/fSHRVJYvGgCjNiAFHwUQEbJsbOamoG85nkuzmYNM6Xs9hk35rBFyAzeY25Rmzfs0EVXWb0oSJVUsgFome3iJS8b2cz8OHvCMq0rpKdaZhmz5hmOcBX1VHsouSjgOtTjBLT/WrWabbpt9+7LWvZSq1CDKrH7TkZnZkOME2cdEwqiAEfupioJEqhHKJGx2Vwa36ljRVuitfvbANpplDeyy2JxVTuxOPSkX7U/U2ZaSGPdTJplMKZ3UB9bll7WQBKZavaAmT2EqTiT3mdsq7ZjcBko4DdG06uaCl2SUJcvE5u5zdtpP6Q40RouXZ5YlyhQZk7WO9jtMPYFogggggggggCCCCAIIIID4TCbtHbQi8AlMmQzn2mkLToi7TWAgNbdDSbWv1guzAKLMX1hwPtLwPSkZFprQ02zNRhVdjDEHrsPAxsNtrFd0gtagioOYO2Cay2sSGidP2my/8ALznlr7NQyf8AbaqjoKxI6T0IpJKd3hmv9IrtokMh7wPxHjBdX7R/patK/wAeRKmjepaSaca3wT4ROWf0vWY+vInry7Nx+cHyjIVflHN6kBtX/ivYfZtHLs1/+8NJ/pcs/wDd2ee3Ps0Hk5PlGOkVj6mG2BrQ9I+la1vhJkypI3sWmt09UA9DFO0vpW0Wk1tM55u5SaIOSABRzpWGJm7BHLPxgOqR9MINOA4x8M2pxNOWfhALrTZidsP9G6NmTD3cRXaMB1+UNbGgrl4xZ7A5oIJq1ar6vWeXRpp7RsMPs9fa5YDgc40WzaSFABQAYADAAcBGX2KYYsNgnGBq+yrZWHST4q1lnGJSRNMFTSvHcMJbw5R4BaCPgMfYAggggCCCCAI5KR1BAN3kQ1nWOsSUEBXbRouuyIq1aArsi6lRHwyhAZja9Vicog7bqg52Rs5swhNrEu6CY8+W3URzkKdIiZ2ploX1a+EelG0ap2CEm0Om4QMeZH1ZtQ2VhE6AtXsx6cbQabhHB0AnsjwgY8yf8P2ncY7XVqecwY9LHV5PZHhHz/h6X7I8IGPOMvVSac6w/s2qTDZHoEaAT2R4R2NBJ7IgYxKy6tMNhiYsugmGyNYXQybhCi6KXdAxnVl0O26Jmy6OI2RcBo5d0dixCBiAs9lMSEmVEkLKI7EiCmstYcKIUEqOgsALHUEEAQQQQBBBBAEEEEAQQQQBBBBAEEEEAQQQQBBBBAEEEEAQQQQBBBBAEEEEAQQQQBBBBAEEEEAQQQQH/9k="/>
          <p:cNvSpPr>
            <a:spLocks noChangeAspect="1" noChangeArrowheads="1"/>
          </p:cNvSpPr>
          <p:nvPr/>
        </p:nvSpPr>
        <p:spPr bwMode="auto">
          <a:xfrm>
            <a:off x="2606675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" name="AutoShape 4" descr="data:image/jpeg;base64,/9j/4AAQSkZJRgABAQAAAQABAAD/2wCEAAkGBxQTEhUUEhQWFRUXFxgXFxgYFhgVGhYYHBwXFxkaGBYcHCggGBwlHRgXIjEiJSkrLi4uGh8zODMsNygtLisBCgoKDQ0OFA8PFCwcFBwsLCwsLCwsLCwsLCwsKywsLCwsLCw3LCwsLCwsLCwsLCwsLCwrLCssNzcsLCw3NywsN//AABEIAOEA4QMBIgACEQEDEQH/xAAcAAABBQEBAQAAAAAAAAAAAAAAAwQFBgcCCAH/xABKEAACAAMEBwQGCAMGBAcBAAABAgADEQQSITEFBkFRYXGBEyKRoQcyUmKxwRQjQnKCstHwM6LhJENjksLxFjRzkxclU4Oz0uIV/8QAFgEBAQEAAAAAAAAAAAAAAAAAAAEC/8QAGREBAQEBAQEAAAAAAAAAAAAAAAERQTEC/9oADAMBAAIRAxEAPwDcYIIIAggggCCCCAII+MwAqTQbzFR0/r7Ik1WV9a9aVrRBxr9rkIC3wwt2mpEqvaTVFBUitTTkIyPTeu02dg7MFONxcBTc1MSN+e7KIR9NMdm0Ek0zFKUBypQU5QXGwT9dZKioVzQFjUBaDeRnjTLOGLa6ucpIUk91SatTe1KXfOnPCMpfTT0wNDvzJhFdNzAT3hXacSfzQGoztcrSZhlykSooWYoxVQcQK3xeYjYMszsrw+t9poxBSi1qxSi4Z43jgNpjNl0++1iRuBoP184XmawB1uMismHdbLAgjugbCBAXqz6+WhheuIVPqkD1hsIBZcP2KwpK9IU0NdZJRJyHelseV80bMZRUpenkfF2W8B3QwoqneVOLHj4UjuRLlMpCsZ01s2NAnLDuog9kVPM4wVfJPpBl1AmSXU8CDjuo13yrE1Y9arLMoO0CsfsuCh61w84x63yuzdZUuZ9YRUIveAXaXlmoVPCvEwjaJ4pSYtymO15Vd4ODSjyoOJygmPQCsDiMY+xh2jNYJ1n/AIcwpeGFTfRq4AhiCK5UvA44ARddAekJWolqW41D3hgMN64/ykwMXyCEbJakmqHlsrqcipqIWggggggCCCCAIIIIAggggCCCCAIIIIAiL09p6TZEvzmocbqjFm5D5w01t1olWKXVqNMb1ErifeO5Yw7TOmJlomGbOcknLluUbFEFTutmuU61td9WWDUIpoNwLn7R8uEVWdaqZmp3DIdYZz7V0H7xO+J/V3Ua1WujXexlH+8mAio9yX6zc8Ad8BCNat2EJCaSaCpO4YnwjY9D+jaxyqGYGtD73N1ektaCnBi0Wux2OVJW7Kly5S7kVUHgoEQYBI0Jan9SzWhv/ZmU8bsdzNV7aM7JaP8AsufgI36ZaVGZ8jHH01eP+UwHnS02ObL/AIkuZL++jJ8QIQWcd9fOPSYtyZXqc6j4xFaQ1ZsVoqXs8pmOboAj9XSjHqYowdZ5EOZOknX1Wp5/1i/aa9FYxayTiN0udiOQmKKjqp5xnultFTrM9y0SmlMcq0Kt91xVW6HnATOjtYGBNboY5sRUmmVaUvU5xIOxmELKAq2LzXYYcAgzbhgo45RSw0L2e1lMRWm6p+FaGAnp9kMu8JRDKDRkNSpO5WNbh3gVGwjGEZE8Fe6KgGjyq95DsKNXDhU8iI7s+kVmhVMzs5YGKLRb34swvBac4NIWOv1iVS76r0phtBU5pwPlgYKk9XNY5tlIdJhdduBFRumJwyJpVd22NX1V1tl2sBTSXOpilahuMtvtDbTPpjGCpOJNR3Jq+sDUK6jANliPezWu6oLnRluaURMk3lMtqlM2lsMaqMcs6YgjEVqQYj0pBFF1B13FoVZNodTNOCTBgJwpXZgr02ZHZtAvUVBBBBAEEEEAQQQQBBBBAERWsunUscgzXxOSLtZjkP1iSmzAqlmIAAJJOQAxJMYLrvrIbZaGav1Uuqyxw382zPQbICJ07pR58xp05rzN4cABsUbojbNZptomCXKUzJjYBR5ncAN5wEdWazTLRNWVKW87mijIcSTsUDEnYI2rVPVqXYZd1e9NYfWTKULHcPZQbB1OMRUXqj6P5VmuzLRdnT8CK4y5Z9xSO8w9o7sANtvtVtSWKuem0xHaR0rc7qYttO79/vdEQgLElsW21yHM7OUFxKPpSbMNJS0G8/vDrHwWVs5k1hyNP34Q1s9qdu5JxG1yKKPujbD6x2Mq14u7uRTPDHcKQErYpcu5ecnCtSargMakYbIS0dpGTOAZU7jGikk1O402VhjrShlWWbU4lCOV7u/OIrVp6WWWdxX8wgLDpq0S5YCotZjVpUm6AM2beMctviYixLLAXAXf2lFKcTdGAiO0/PPbPTYFXyr84uGq0i7Zpe9hePGuXlSB4ri6amS2uzkPAkFSfHOJNzJtMso6rMRs0YAjwO3zixzZSsKMAwOwio8Ig7Zq2tb0g9m244qfmPPlFTWWa3ejhpVZtivTEzMkmrqNvZnNxwPe4tlGfcv3zj0XJtTK3Zzluts3HkdsVLXvUZbRetFmAWfmy5LO57npk23I7CAyETCDVcDtG+JSxW9JpHa3jdyUk3ajGt0YE890RcwFSQQQQSCCKEEYEEbCIQnAjvrntHzgiyW6QJneSqkYo1KEHbh7Owg5w0lzCe8LonS6Blrg65gNw3E4g9YQsdvaYAoe4PtUAJPInLwh1a5Ne9LpfQUp7Q2ox4+RoYK5sc5ZffSvZ1JZTWssg1JG662Y2YEcds9H+uJtQMm0FRaFqQRgJqD7QGxhUVHI7cMLMy7Scvqn1wdlO6WI3jb7v3RDzRdsmWaYhlMAwLGQ5Aa41GopGRopNOBO6A9OQRCaoawLbbOJgoHHcmoDW5MABI5EEEHcRE3BBBBBAEEEEAQQRzMcKCSaAAkncBiYCgelvTxlyRZpZ700VfglcB+I+SnfGM2iZsH+5iY1r0ybTaJs4nBmITgowUeAHiYk/RpoPt7QZ7isuQQQNjTTio/CO9zuRFXLULVkWST2kwf2iaBe3y1zEsfE7zwAiZ0rbbgoMzt3CHE+eACx/e+KvPtgaYanAZ89g6ZnjBYdS1oLx54/HPP4fH5ZLOZ9M1lD+fieH7yhJrM89gCKS6AmuT1rhywqeg2mJ6VLCgKoAA3YQUpLUKKKKCJzRljui83rHyH6xH6Js19qnJfM7In4M1WNfv8Alm4inmIr2r7f2IcP1ix68isinL4iKtq239iPAH4wWOtNfxZnP/SsaHo1KSZY3Io8hGe6WH1j8/kI0SwmstD7i/ARUpeCCCCELZZEmrdcVHmOIOyIJ5byGuubyH1X+Tbj8YskJz5KupVhUHMQVkfpN1S7RTa5A+sUfWqB/EUfaHvDzGG6mUq23ZHpRpRlN2b4g+oT9objx/e2MX9IurP0Sfflj6iaSR7j5svI5iAo87uMCMVPXnE3o+1s9At0L1J8MAPOIuZKqCp6c4bWGfdah/T54wRPz1El6gfVucRsV9p4BhUHjTfHLyKCZJrSgvyjnQKQac1OHIiFZTGahQqUUilaivQCtIRdmdL2c2UcR7TLgejqQPxDdBVr1D1qNjnKzhRKdhKtO+XdrdcH2VLE/dNdkb4DHloTQGRwKy5ihW4kepUb2UlTzEbp6MNPi0WYyjg9mIlGpJLIALj1OJqAaneDAXKCCCCCCCCAIqnpM0r2FgmU9aZ9UPxVvfyhvGLXGS+mq31mSJNfVUzCOLGg/KfGAy+c2zP58o2/VzRv0SySpX26XpnGY2L86HAcFEZVqNYO3t0oEd1SZrckxH89wdY1vSk/Z05VzPQAmI1CE+2ChLUC07tdv9dvIiKpoWzNNtDAj6sG8W2HcOf6RP6Z0I8+zyynrqWN3KqtQgDiKZRC6vWk2csjqbpNThipyxEDVzGEFYQlT1YVUgjhD3Rsu9MUbK1PIYwFg0fIuIBtzPMw5ggisq9rgKyvD8yxUNXsLLNG4uPMxdtZJd5bu9WA57Io2rrMy2lbpHepyLd0joRWI1DzSq99un5RF40DNvWeUfcA8O78oqGl07/NR5Eg/ERNal20GW0o5qaj7p/r8YFWSCCCKyIIIIBvbrKJi0yOancdkVTWHRC2uzTJMwUY5e44yI67YucV3S1slraQl4XmUFh1uhvgILHmu1SWRmRhR0Yqw3MP35xHW1MQ2/PnGlelnQ/Z2hZ6iizhdbhMXb1EZ1NSoI6jnBKf6NtwoCzUG7fTliYfdpScrAUWatyuIo4xQ9aU8Ir+ip11qRYZ/elNXAjvLTGhWjDmaiCx8lya9rKyBW+nuq3eUj7rqf5YtXov06sq1SJjEhZ47BgKUvMaper7LK6/iisGaP7PMGRVUJ92YAMeThfGOZMs95Bg3cnIfZcgio4iYoP4og9SQQw0Dbu3s0mbUG/LVjQ1AaneFeBqOkP4qCCCCAIwD0o2y/pGfjgl1B0UVHjejf48063Tr9rtLb50zwvEQWLV6IrLjaJtMgktTzvM/wAJcWMTe1nMuy/d8Td/KrQx9GUsJYGf2psxv8oVP9JjrV60KAJkw3VLnE1zAw/MYixcXRhlh0qIZWyUr/xpdffXMfPpjElYtKSpopeVuKnEcxCk6yjNTWAq/wD/ABiDekTAeFbp5HYetOUO9HaTeQ9ZssnCnsnnuMPrRYxWpFDvGB8YTvuooe+vIXv8uTeXWGiWs+skhsyU+8PmKiF5mnJAFe0U8qk+AiszFlkVurTeKjyH6RFaU0iklRcUB2xGbXRvxPhFTFg01p+QtHnOJYp3VOLEb7oqYZWHT1lcFkmAVONRdNRgCQcesZhpnRdoZDaGFQzUBdit44/aod22giX1anyZtnYU78sqXUgYEEGlRmCD4GIq6W60S5y1lOrMlaqD3ruTd3PYD0iOsbukxXQ0YHp13iFJujZS2lFRApuFiQSCMaAg1wy84eKZfaCS5IcjuuB3WzN1tl+gJw2AwFv0VpNZw9lx6y/MbxD+KdI0fdYG+QRkVNPlElO0lcFWcgDaSB5xUxPMwGZpCEy2KOP73xWTpQt/DRm94ig/zNmOQMM7dbigvTXArkqVdjyy+GERZE7pLTJVGKUrTDnxMZBK0i62wzJrElmIcnaDgfDA9BFztGnJYHcR5x24YDCuOGJxGHGITX7RSJLlTroR3IBUYVF0k4bwaCvGGrfnE1rrYfpWjpm10HaD76Z/AxhU18iP3+6x6A1TtQnWcBsbyivE0KN5r5xhGkrKZU2bKJxlzJieBNPK7FZqJ9WZhviwaNuVBqSeJLU+QivWnYYltHTXIF27Tea/CCQ+SSTJnSvYYhT9686U5Er5QoJgLyZw+0Lp5Gs4flp1gsvdnMM76ym5srhThyZYbubkgf4c4LyCOT+SnSIrcPQ3bS1ieUxq0mc4/C9Jy+T06RfYyv0O2kLPtMraZcqYcdxeXl0EapFQQQQQBHmDTpPbza59o9fGPT8eYdYUpaJw3TZg/mgrS9UO7ohT7s9v55sdpZV+jqTXC82HOnyEJ6qG9odaexPH882HUrGyfhb8xiLDXR1vDkBZaoAtQR63VonbPb3UVrXnFR1fbvD/AKfwIixj1esFT0nSStg2B/fT4R26qftL1qv6/GIFDEzoazCaHUk1FKcM6/KCIrTZVFN01LEVplWKLaLQJk/vGi12+yP6RcNdbG8qWScthEUW0KhZSwWpWpBwxxzgq5aSPbWMpQBaC7xx7i9TTGPmrmoiyZJmTD21obvUBuSw2FAKVJoKYmuUGiZVmqiAgtTFLzENRSSCtbpiq2rT9snzmeRallKhISUHuABSVoVK3ZhN04GvhBKvGl9FiU6zkZmCEXheJIWoLAjIryApnjEHp20fSZgazqWmJgte5RhiCx9kEqcCchStYStdqmzGkvMZlLBC6oSoNbwoRnSstjjjR6HKFdESKWgqppdvUwqKCoAIqNhG3YICz2jSQlyg0zBj3TQFhepu3RGP2glCeiCcxBYlye4NyoBnw+ES+inYFwxBIYU7tB6qnIkw4tEtGYkqCxzpUfOArE6w2yaW7aaqpWgF7sgaEGoXOhAu57Tyh3Y9XVAAmOSqmoCgoM64Emt2tMBXLwnrNZCf4agcVAHi3+8SErQ21z8/M4eUCXERZuylALKlqKZACtNnw5RT9e7JPnEPcmMBuUmg5UjVZVhRdnj+mULqgGQA5CBrKvR1NN0qfss603VCuMOjRQ/STYwmkZxAwcI/MlaH4CN60tZEV0mBQGY0YgUvYGlfOMa9L0ulsln2pJ8mpBKzS0qMhlWHeiSaUBpDK0DOF9GJeFKkcjSKz1PCnbyak17wyrXANQ7sVB6RxNW8LQu8sw/FJ/WsJsoQySNkzmcUfbC01e/OAwJVQDuqGSsRpe/RHO/8yJ9uysD+EyXH/wAhjbIwj0Qzv7fIHtWeYx5BZK478R5Ru8VBBBBAEecdebPct1pX/GZujd4fGPR0YV6XLHct7tsmIj+AuH8tesFie9G7X9HlPZmTV/zUf/XDvQhvWUA5ioPM975xBeiK1YWmVuMuYONQyN4XU8Yn9Di7MnyjscsORJP5SkRYr+gjSYo++nXP/TFnl5HoflFXnDsp8z3Jgf8ACc/9UWiTnTfh+kFdpEzq5NpMp7QI65/IxDLDuxzbrK24g/rBFp0tYlnSnRhgQeh2GMUtNluzTUbSCecbhapoCFuGHXKMy05okkswxzJ5Znwz/wBoqR8lWl5VlEy7Vl7ovN2YJB2OVIxpt8YbNqzo62obXLnPKX+9C3aK2RDKQbjeWRoczGaS1nBk/RHRjsvYYgYgEbNmOPKHmqmjgslpoas13xZapTFVVMDUgAAY5wX1ZrfoKXKlJcIRZYAUEBqqMfHM1rtYmKlZdJy+1ZpxaXLLUDFZiq34wKCpYbcqb4sltlBrXLR77LcL0LMQSrbQTQxEa/yXYhJUpXmTQJaBgSpNGBvDIKA1cfYHGIJyXa1ly2KEm82BJLGgAqQTxwhTVyW0+cAxNxReYVOOwAnbUxF2qzGWBLJvXFVa7yFFT1NTFr1EkUlu/tNd6KP1MUqzqKYCPsEEGRBBBARmmz/DHv8A+lv1jGvTH/zEj/ov+YRsGmm+slLwdvygfOMY9L02tslj2ZPxavygvGZ2gZwro0j7WXGEbQ2cONGU249KwZ6lgys0kLQjtVyyFATDkEX5rnIIpPK7Mb5wjNzkhcKuaYUp3GAw4Vr0g0gKi0AbwvRZan8xUdYjS+ehuz1tqH2LNM8zJHzMbfGTehizn6Ramp3UlypaneSzs35V8I1mKgggggCMv9Nuj6pZ54yDNKb8QqvwaNQiC130X9JsU6WBVrt5B7y94AcTQjrAYl6PLd2Vvlg5TA0o827y/wAyqOsaHpFeytiP9mat0/eFB59zwMY6zFWDKaMCGU7mU1B6ERslumC2WJJ8sUJVZqjapA768x3hzERpFay2ak1H2OCjc9n74w80XNvS1r6y908129RQx9tBFpkU+0RUcHGfwhjomdRhXAPgeDj9cR0EFTxG3fCiRxL3QvJSueQxMEP3th7JQ2Sjx3eUII4NN5NB8YQYFiCfwDh7R+QjqWovcErU+8f0FfEQEPp3UtJ/elUVvZOAP3T9nllyhPQ+qFpCYzUQq1VUkEkjJiRUZ5CH1q0m7sJckEkmgpmeXCJjR+rD+tOnMDuQ5fiP6RUVY2G3tPJ2qCgdgAAK4kVArXhE9o7Rayjedr804Fjs4KInLVZDLUUYsMiTSvkIok+ZMFveW7HsZuzcQgIunYcIixJads/eJ9oA9RgflE7qNNBkMu1XNeRAI+fhEPaAShVjVkxB2smVee/iBvj5qra+ytF0nuzO7+LNT8R1gVfIIIIrIgghOfNCKWbJQSekBBW2ZetD7kVV6+sfzDwjC/SPa79vnmuCXJfIgY/GNpkTbstpr7b0xvMx530lau0eZMP947P4nDypEWoadt5w90aSBgpblT5mGMwZCJrRcsgDAU5/KkVmentmvGcK4UlsaZ0JIUHn63hHAetP8Sa1Puhi58Ulr4x3KmEGfNA9UBF4lQWPm1OZhzZbJRkUCvZpgMzX1UpxN1/ERGmyeh+xXLG8w/3s5jXglJZ/nVz1i9RHau6NFmssmSP7uWqni1O8erVPWJGKgggggCCCCA88ekDQv0W2TUAojHtJf3WzHQ1HSJ30UaY/iWRzvmyq7v7xR1o3Vt0XL0r6v/SLL2yCsyRVhTahpfHSlehjELLankzUnS8HlsGWu/Ig8CCVPAmCtWaX9HtBl5I/elncd3y/y74LTZaNeA7r50+w+w/vhD+cJekLIsyUaEi8h2o4wKnkQQfGFJUh0VXv0O2mF45ZHAGuYiK6sisQpIIJw4EjaOG2HxljL7Ixb3jsHL+kLylelXNW2bhwEcTCAKnIeZgEZzkZeu2A4f0EQ+krUSRIlVY1oSM2Y7PHPwhfTFu7JK/3j4L7i/r8+UJau2Kg7Vsz6vAb+Z/ecBbdXNBizrVqGaw7x3e6OHxiZiP0db73db1th3/1iQisuXUEUORiia26OKsHXMUIPLEeOI8IvsMtLWITZZG3ZBYqFmtHay1mJ6wxpv8AaWI62y7pBXL1lOWGzqI5sMwyJ5ltgrmo3Btvjn1iTtVnrVd9WTn9pfn4xGlr0FpET5Qb7QwcbmH659YkYzXQulDZptcbhwccN44iNHkzldQykFSKgjaIrDuILWK03ishc2oz8F2DqfhxiS0nblkyy7clHtHYIrujlY3pr4s5r0/SCxAekrSfYWF1U0aZSUu/HMjkAT0MYRa2yA/Yi7+k7Tnb2rs1NZciq8C59Y9BQdWEUNzU1glcykq0Tlms5UFjMa6ASRgMBjnSsMLHJNKgBjuJp8ol5FnLMksqqqxq4GJKLia4UFTdXrAhWxWf6uSpHrHtCBuBD4c5jSwOAEXD0Z6GM+1IzYqrGe5zFBQSEG7EK/IcYrTEsxPtm4DkFlrevNwxL0PvIdkblqJob6PZgWFHm0dhSlB9labKA1psLEbIirJBBBFQQQQQBBBBAfCK5x5/9ImrJsdpN0fUzSWl+7vXpX4R6BiH1q0BLttnaS+eaN7LjI8th4QGH6haz/Q5xSaaWeae/wD4b4ATOVAA3AA/Zx1vSUhihuUOIamw4U6gg0PQ7McK0to55E15U1broaEH94xcfR3rmJV2y2lqS8pUw5S9glsdi7jsyypQq+aPtmF1sNgrmp9k/I7RDuaAAXfBEBbwxqYWnWJWrhQ7DTyI2rw2bIhtJyZhkzJONWWg+Ix+0pyr4xFVOXajbLXjgpOXsoNnh5mL0nDKKIlgmWdTPXMA044beEWHRmmGKKZyXagG8tSuO/aOsBPqYlLHpOmD+P6xDyZoYVBBG8GsKiCLQrAioNRH2K7Insvqmnw8IkJOlPaHUfpFMV/XPQ97vrgcwdxGP75mGGirV20uhwdT4MIulpdJqFbw4Vwx6xRZ1gmSZ3aS1LI2DBcacaZ0iLHzSdkvd5Rnnw3/AKR3oHSNoldyUAynGjA0HEEHCJlJoUVO3GnGGZW+/cUBs60pTixG2KHk6U09labTu50JpyA2RCa/6yCx2c3KdrM7kobjtYj2VGPgNsTGltJy7JIabOaiqMTtZsgANrE5CMC1k05Mtc5p0zCuCLWolpsUbztJ2ngBBEVOPEniTUk5kk7THyzy6n9/vfH1UvH4/pD6RKxyrXcKwQ4sksDG9QdKfCJGxISC+RmiibLkoYljuJBrwvIDmYbydHy7wRVVai9Na7S6m4n3qEUzIDc4tOg9CTLXN7NFwNC9clQGoDU2Y3iB6xN3KhEVNejnVsT5gmuPqpdKClAaYqtN2RPAKDGvw00Vo9JEpZaZDMnNjtY8Sf3SHcVBBBBAEEEEAQQQQBBBBAU30h6mC2y+0l0FoQd0/wDqKKm4eOdDxptjBbTIKsVcFWFQQRuwOEeqi0UX0gaipbB2smiWgdFmcG3N73Q7KBQdSNfms1JFqvPIyV8WeVwIzdPMbKjAa3Zp0uciupWZLajKymoI3qwjzlbLK8p2lzVKupoQcCDuMPtXtZLRYmrIfuk1aW1Wltxu17re8KHfXKCt10loIuPqHA9xvlv6xWJdmnWU0ZTd3GpHQ7IX1b9I9ln0Wafo03c57hPuzcBnsa6eEXgTwwowDqd9DWCqfJmy2YFRcr6xDXCONMmEPrdaBIlmY8wFRTNak12C6RU9Ik5+hbO+IBQ8IjdIarlkZUmih3jcajCuOIEQ180VpRZ6lpd0gGh73XYCPPYYeCZgTRaDPv8A/wCYiNB6rzLKhRGQXmLNdBW8xwqQKDIAdIkRouZSheg4f7wHRtQ9oDkCadTQeUJPaTTu5bGO2Fk0Qv2mJ/fSHRVJYvGgCjNiAFHwUQEbJsbOamoG85nkuzmYNM6Xs9hk35rBFyAzeY25Rmzfs0EVXWb0oSJVUsgFome3iJS8b2cz8OHvCMq0rpKdaZhmz5hmOcBX1VHsouSjgOtTjBLT/WrWabbpt9+7LWvZSq1CDKrH7TkZnZkOME2cdEwqiAEfupioJEqhHKJGx2Vwa36ljRVuitfvbANpplDeyy2JxVTuxOPSkX7U/U2ZaSGPdTJplMKZ3UB9bll7WQBKZavaAmT2EqTiT3mdsq7ZjcBko4DdG06uaCl2SUJcvE5u5zdtpP6Q40RouXZ5YlyhQZk7WO9jtMPYFogggggggggCCCCAIIIID4TCbtHbQi8AlMmQzn2mkLToi7TWAgNbdDSbWv1guzAKLMX1hwPtLwPSkZFprQ02zNRhVdjDEHrsPAxsNtrFd0gtagioOYO2Cay2sSGidP2my/8ALznlr7NQyf8AbaqjoKxI6T0IpJKd3hmv9IrtokMh7wPxHjBdX7R/patK/wAeRKmjepaSaca3wT4ROWf0vWY+vInry7Nx+cHyjIVflHN6kBtX/ivYfZtHLs1/+8NJ/pcs/wDd2ee3Ps0Hk5PlGOkVj6mG2BrQ9I+la1vhJkypI3sWmt09UA9DFO0vpW0Wk1tM55u5SaIOSABRzpWGJm7BHLPxgOqR9MINOA4x8M2pxNOWfhALrTZidsP9G6NmTD3cRXaMB1+UNbGgrl4xZ7A5oIJq1ar6vWeXRpp7RsMPs9fa5YDgc40WzaSFABQAYADAAcBGX2KYYsNgnGBq+yrZWHST4q1lnGJSRNMFTSvHcMJbw5R4BaCPgMfYAggggCCCCAI5KR1BAN3kQ1nWOsSUEBXbRouuyIq1aArsi6lRHwyhAZja9Vicog7bqg52Rs5swhNrEu6CY8+W3URzkKdIiZ2ploX1a+EelG0ap2CEm0Om4QMeZH1ZtQ2VhE6AtXsx6cbQabhHB0AnsjwgY8yf8P2ncY7XVqecwY9LHV5PZHhHz/h6X7I8IGPOMvVSac6w/s2qTDZHoEaAT2R4R2NBJ7IgYxKy6tMNhiYsugmGyNYXQybhCi6KXdAxnVl0O26Jmy6OI2RcBo5d0dixCBiAs9lMSEmVEkLKI7EiCmstYcKIUEqOgsALHUEEAQQQQBBBBAEEEEAQQQQBBBBAEEEEAQQQQBBBBAEEEEAQQQQBBBBAEEEEAQQQQBBBBAEEEEAQQQQH/9k="/>
          <p:cNvSpPr>
            <a:spLocks noChangeAspect="1" noChangeArrowheads="1"/>
          </p:cNvSpPr>
          <p:nvPr/>
        </p:nvSpPr>
        <p:spPr bwMode="auto">
          <a:xfrm>
            <a:off x="2759075" y="922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data:image/jpeg;base64,/9j/4AAQSkZJRgABAQAAAQABAAD/2wCEAAkGBxQTEhUUExQVFhUXGBgYGBgYFxgdGxgdHBgcGBofGhocHCggHBolHBwcITEhJSkrLi4uHh8zODMsNygtLisBCgoKDg0OGxAQGywkICQsLCwsLCwsLCwsLCwsLCwsLCwsLCwsLCwsLCwsLCwsLCwsLCwsLCwsLCwsLCwsLCwsLP/AABEIAOgA2QMBIgACEQEDEQH/xAAcAAACAwEBAQEAAAAAAAAAAAAEBQIDBgEABwj/xABBEAABAgQEAwUHAgQFAwUBAAABAhEAAyExBBJBUQVhcSKBkaHwBhMyscHR4UJSFCNi8RVTcoKSM6LSJFSUssIW/8QAGgEAAwEBAQEAAAAAAAAAAAAAAgMEAQUABv/EACYRAAICAgICAgICAwAAAAAAAAABAhEDIRIxBEETIlFhMpEzQrH/2gAMAwEAAhEDEQA/AJYiQEoDkKV8JIHwNQAmxLA6mloomqGYqQAkEMEhy1GNTc7neJoScpcJylNNDTbm/iAYowajmeoKXUGamWuum8fRo5RzDLKC4LEO3I/SJS5ebTpFmMHvFntA1JJAYVLklhbaJJxGRmJoA9viDsx2taNs8XSZbBtSb7QRMw2YhiwCQ76dKa3748ia5dbA3ChUX0ABCq6QDMmqUbGm2lXhe2wjplP3RwywBXWC8IMz5jYDWpF2dq6X2g2fISpRJSA4BAS7bUHnG86ZtCGYkNSB/cl6w7/w8FyDHk4I3jeaM4sGwHDFzcwRQJS6iTp947huHFRpWDsPhVnsJcA3bWN37PcDRISFKqvUn9PIc+cTZ/JWJX/Q3HichDw72LKkgr7PW8MR7CStVnwEPp2PqwtCaZ7UJMz3cpK5qxQ5Wyjqs08Hjly83K32VrDBeiCPYKQ7lSj0AH3i+b7E4ZqJV/y+8MsNNmH48qeQJJgoKOih4H7wL8nK/wDZm/FD8GK4h7Bhj7tRB5iMdxXhU2SspmAg778wdo+vYjEzk2lhY3Sr6EQqxqUTUnMjtsQEqNn+kPw+dOLqW0Lngi+j5KZWY3YevOK0ydHLaCG/EeGTJKmWG22MUSClLkh9vzHajNNWiFxrsFVICai/rXSOYfDqJ7O1SaBPeTBK1ZjYARBSIKwQFSawZMw81YDBSmFWDhP0ERnySm4Y3hjg+PrlyyhKU11LnyjJuXcTyr2J1lqWaK1QXKUnPmWkqFyHZ/sI5j52cuEhA0SLCCTdngOO5THQIuzJ/r8oJsyh5hJaR2ilwXCQSHOgJ2uLRKelDFCEHtK+JQIUkAM2oZyedK8uYWdWtNiNO/aCZ6PgUFnMVHOxok5nDbk1LxI27GCyRN92JgdytOWmlQa+Gm0WIUFKQmbmyIFEgAKc2SDfKTWtnpDyTJM2SUELUtCjkAysf9WpavjtZWkOqr5n+IH1bkY8pJ2bRKTUEJ7KnZrADc9xZoj7+igO0VAOdRyinGYgpcJpmvqRU6vs0UyXbrT8xqXsxkPfUZLuTWlG6veGmDmOkg3Ao3W5hTMlZS0FYIsXgpLR5MazpYBZJJAAckEZjqw2iImPFeKW/h41IuwiODQpSmAhXSthp7NT7LYXMoKI1p84f8UnsyRv+YVcJxCZKQo6skD5/OL8fNdjf0xjhZ8nySbOhCPFUJONYshOVyM5YnXLV27g0S4aEypYIABIfoPWsD+0MsEJJ/cx/wBwLfOKcUcygP0hqb8oSEPcDipk34Qyf3G56D6w1RhFf5ix3iF3DpyEtnPcLQ8lzZZFm7oJGAkudNQXUM6f3IFe9OvdBYVKnJqAfIg/MGJhFHSc3z8YW8QkvVJyrHcfsr1WN6PEuJcGQtOVRfZ7+OsfNuOcMMmZkUKfpOivzG9l45RTlnJcfuSS45vEFy0TwZK1pUT8CnGbvG8UeN5TxOvQvLiU1+z5qKO4roNB1isKL84f+0HCDKSkmp+EnciEiUR3MeRTVo58otOmTXLBGZSnOwHzMBKRB0wvYMIGnlg/hBpmUXYfhs1ZZKC/UD5kV5RRPwykKKVJIUNCGiBxMxg5IaoNjSznesPZnFkzk5ZqCQkUmAgKTQOwPxCvwvVqRjnJM3iIFIER9zDNeBUATQpdsyS7bOLp7xFX8Nzg1MGgqWgmClSQXrVtr8qRcmWBTW0dXJyKIcKbaoibkMoL4VhiknMcoUhV6k0Nm15fiLE4Y9qboCSGAc2AozbecVSFrVUAAJFa30PzamkEcSxMxKAh+yoUANGoaMAw5GFO7C9GXny3JMXYdLUZzStadOsGycAtQJCXYEnkN4gmVlvFHJdAUTn4PMApqmhblT7RWmVloY0Xs9KSSM1hV3FG35ORFHHsMn3hCLfn1aErL9uIfHVixaQR8IYm7MTvy9CD+FyGSperMIEnFhl2v4CJoWchaJ/Mm1i17G4YpyB8VjSgsxVr06Q14Lx5Ez+WpwbAkXjN4vHgBQFTytC/DS56jmDAb/aOR2WUfQeLYPPJWCzgOO6qT9IzvD8WjPmWak0ESl42YqSZasxVooN4HlFnDODHPnVf5R5hKLZr5CULlEpAdtfV4XYbE4iV/wBSUlaP3IosD5HuEMMGMrbQxEsM4tHguNdg+AxoWM0tWcaiy08iNYNVPSsMcp5FnhBxbgjn3klRlzR+pNH67wpHtLMlnJi5OYi0xHZUfl8xG2C4s1P8t65keY9eEVT8OhnzpprlY+NYzx9osIR2VzE8iHiEqeJhAQJpcs6nSOrwIJP2mm5pQA0P0MZYyDpH0TE8EHuwgEFu0+51hFicOmXcDrHV8PKow4+yXNjuVmXMgiAsawUkXrGln5TaFGJkATQdilh4GsXqdkzjQmWGUoKoXIbp+YKklwHeth60ifEJbrUrUqUaaEuTe8AhDerw1bQIfgJ4lzCVOpCkqQpjobN5Ed0PP8Pk/wCaf+H5jLyJmUa2iz3h2MA4u9BJmumYd1KNEgc3A1AG8CLPaqerc4JmT3IZ3f8AaKUYV3+zxZh+HuplKAoSKO9KecK67CHHAVhKijsqSApOjEKIJ62EEcQ4Whnar6bnlsYp4Bg1IJzJJSaHz1Fo0EmSGoXbQjv+sRZJ8Z2hsVaFOIkGWiaBV3B6Ali9oy0/CKoSKOWHPnG6x0jMMrsDc769/SEfFMFkQVJNAQC5FNQ1n7oPBk/tmTQDhZJQkuQAxr0/LD+0DzcSADcitaVLUfpEUTElJfnZ62YV2+msBT1ubvWKVG3sXZ1SwbCIvSO00jzQcopqmeTp2VjhiSkFgAW+cGqlAdkCJLmNTUCnKpimZj5YVVSX2cR881TaR1IbQxwkgDrDSQloT4XEJNiIZyZsYNQxRBEpbRlOK+1IkqyJlLWvQAU8YWz+MT11nTBJT+1B7XerTujTas+hiYN4E4hw5E0MoA89RHy/iXtjhZAZIMxW5JPmT8oa+wvtqnETvdgKDgkOSRSNpm/XqxhO4CqVNAICkK+FRuDsYOws4A5DYaChHQbRo8XKzJ53HWM1xjDKVLzIHbJZ+V4FLYma2NsLPOlUwN7QygUJAuVP3MYzyTNlsylCoCjol6C9zzjR8akEhHacZQ556xR4/wDkQjLFqIh/g7RLC8MzTiSCQmopQlg1dn+UFJlMbw0wMoAKOYu4OUdAPNo6bmQzVIUcW9n3UpSWAUX0vXN4mvfGLxcvKSNi1I+ge1QIlZgfgIBG4okeaoxOMBAcnK9e4n8GG4JNx2BpipKuyz6X7ollG8UgN5v8on7g7GHmGvVnlnVLgf3/ADDbgikP/MDCgpYncm79BCVSnMX4c1cmETjcQ0zaJmJUXoMtzpyFNeg+sMpcwZX0+fhGY4aGKXJDvfUctA5htPmsFEkW0prp61jnZMdOkURl7LsfiWcgBYFxtvasZHiONMxWrPY+vONBMnhaSzWd7EEJqx6xnxKddAOlTy/MPwRUbtC5uyUrBFSLpAANe/149IXiSXa5gifyL36DaOBdKUO8VK0AUjDtfSO+7eLkpixqR6z1AM1fa5kBuoeMpjsRJcy1SgpSaqJA1uXO5jU4lLnvvtGXHsfKTiU++nFaJwWUJcpLpIcEu5oTHMzYOM3L0y3DmVUU8IxGHEwFBUhQsly3nG64VjKtHyH2twJwuIAlpIllyD2mJC1DK73bLzLg6x9A9lMSqYiWpYZdlB3Y/wBmiecKH48ikariOHUoOI+Zz8BicVNnJlnKJQJWs/pawTzNTyEfasNhQpMLTwIy1LMthnLqcOCWbvoLQMHTsOduNI/OcmTkxSkTkKWoLUghRqDbMpxYHtEGhA2Mfd/YzhkiZNRiZGFl4dCZISopRl95MUAVkD9iTQHWujEk4b2Pke895NHvFiz2GwA1A0d2jRe9CRlDADQQcpp6QOHBPuQYtQEL5sjMkD+p4qXiyTEcLxaUhRC1AHar70AhQ2UaI8Xkfyy9yU+RBPyini5yCWBVOUEVvFmInGcvMxCRRPQgFz3g9zRXPTnkNrKW3+1UOwSXyKyXM7ToWrmKWT61ApF85KkILXqD1VlND/p7PWsUyxQkn4RQAOSekTl4szD7lSfdoSpGYvVdnelz2ej8o6nRzMuxlh5QnS15g7BiGqcpBod2FDvGA4nhykrQQaFnOwUbbeMbvgyfdTTKqee4ATlel2IeEHtTh1GcUJTRgRzr9wY9idTa9dgw6MxgsMhSu0TRyW9VLw0/hpf7D4mCuH8PUjMMlQdKk3hl/Ar/AMs+MPc0jabAkyoIKBlSzvV+vLuiCASYPlyQzn0RAyYaRPATC4JL6M+nrlDbHOpNBuzfNoEwUsqoNOXPeDMbIUAL82+kSza5DEtCxCG+IsmtK1Ys0UmZRgzV6nv+kUzXBaxjmc27ockAVtpvEQmLUpiMygg7PEQKx3ETco5tQQIcUQSaRATXBepOseoyysq03gbFcJROCRMTmyklBqCnmCKiDZCQ9YvUCRS+nyhWeLlBpDcMlGabBMP7LBX6jp8S1Kta5MMcDwVMhgDcwNhuIFNIumcTYhRBI2F447b9nWUEno2eCX2YhicUBCHBe0KphySZYzC5UWCfJ4N4nJZDqUATtqdgNekCMapkZvEKwHOx8LJGCnAkzabDXvjhSY8FzSGUrEi5NBUmKOHJd5x3cDZzX5wtnoWtkISVA/E2oFxGhkSWkEscxSQzWpHmTZJWxjgJYLh+nz+bRxKcqZuxSD4KH3hVwjHOlAAL2POnWHYlFUqYdxG41U0Im/qxFmCWzVBpya/hA4m58y8pDpJZ2yhSbhxUg5fGJmV/LBJoxZr0SSHpbQRxS8stSiHoDQ6AhQHh8+Udo5cnbHeHAURMuhSHvskM+zhz9oWcblqQpBR2ypICUgOQATU7XvaPYaepEtKUnTIdKMB94OkpzVNT8hoPOFK4uwkrYsTxNMhX82XNCSoAzSnsBzc1oOZh5/Gyv3p8RFeHmS5uZDpUzpWg+BdJ08oE/wADwX/tU/8Ax1/+MDJpvdj4qloVIlWg1CXT09dYFgjCLY1tFMhSGWAmNRPyr8otx+J7Jegf14QO4TZxQ6V1b5HzjpKZoSFuF6Ej4tbEMd4maV2NT1Qul4xMxeQI7B+E6jn0f6RZiMLlO/OD8LhRLBapPxbmtPD7xfMQNdaH6ecHzp66PcbWxGJcBY06CHGJRld7DaE5DqJU9bAQ2LvYuWgEpixCGD+vRiwyo9MTW9H8oZYBwnQenr9otQ4PQevnHZLCrd8cUktzMCaD4jDhVRcnx/MBYkTEEhqjQuPpGhwCgFJcWNfl3Qx4rgkzAyhV2ChcBvMcoh8jCm7j2W4M7SqXR81TxjGJJQlSZQ3QjtH/AHLp5RrfZWQX97NUuYvRSyS3R/ow+cV4vhKpZfISNwCR+O+JDiJSGyKB5hvnEUm1o6az/Wo0OuIYmhrCvAoVMV2aJ1V9ohgsOqeXWWTtGlwsgBkgMIESwbDZUKCAL25115PrzEaGVhhfS3XUfOF03h6QpKySCKDarfYQ0wE7MlmYgN5qSPlA+xUuwOdgJaTmKbWYF/AQQlYYp/pqPpBWJQ4UNx9ITSXSgqN6+vBoKN2kBJ6szvEJoKkghkhhTYE0itOKdZShJzFmqGAF25+ucXYlJLAGgCSokDVJVQX2DXMC4Lha5isxOQAuCzm+gt3x2o1Wzl1bG+EwirrZ+UIp3tIvOpKAlKQSMxBJpc312aHnGwtMkiUspXRmZzVi2xbURg8BL/ndvssX2CeZ3MexpStsZLWkabguFVnM5a1BSlOUpYP/AK6V6BmjU+9/qPiPtCjhKJaxlQtJbQEU6wz/AIAfvHgYXkab2bC0hbg8HmLKUE6B9TFkzBpl0mqUhR+FTOg107tKGBpgFHN9PrHZvEApBlTqoPwquUEWJ3b5O+8BmeVbiNwfG3Ugqdml0XtRQsoH+0W8N4mCr3cyz9k+V9DC/hfEcx91NqkjKpjQbKB+RgufwSYPhZfNwHGl6QhTjkjT0x8scsUtK0GYpRlHtuUH4VgX5KAsrpAuGxINCSSok8hsOVIJ4ViFpeVNSW/qH3vBEzgiQoLl6fpP0P0MFHKv4y7FzxP+UegebKCnfUN5wunYF0qaigzecMit7BoqIh0W0KdMznu262jqpLXhxjJGYnL8QD9YXhLmHqViWqK5Uty1olMWCWA3rF5AFfVhEZikmw0MZZ4gg9kHWG8jE5kDdgD1BYwmkgmGcshExOzB+toCaDgxkg6PVn+kZvifbnL6geCQI0h+IKozfn13wilozKKmqokt1LxDnekXeP22ESAEJEPsBIYDch4UT8IUpc3uzOT0AhzNmgp7CmdFCabcjo8SjZSB+LYv3aSoh9B1JaJ8MnCpzJOZqAijFR3v2vKAuLYKZORLGUKY5i9WoQO+vPvgrAzcgZSsrbhh4kRnTAGqpkZ3ic5h7s8nfq3rvhhi5ocNQn9SaP8AfvhJi5wXNUsilAO78xT4seU7/BP5EqjX5OpwgKgXoyT35RDaUiA5a6PFzqZ0xZK2Tw0IeNnEJmrEtB7QfOK0DBgbBtty+sZGUE+9AmpK03IJI1YVFbx9TkTXlqCmdRITypc8nj5vxDDTPeKKwxBY7BidtHtvDcUrtGTXsaJm4ZSFJRIIWUqyh1HMUhwGzVfxjM/yv2nxP3hvgcSJJziWhZAAGdILFv07Qb//AEh/y5X/AAEMprr/AKZaCvelRfYMOgoIqmGLM2Uc/lFaBBCipclywLHf77w/4J7QqSRKnf7Vb/mBMFITdgTq+l/tF6kJKWWAQTSlWH1iTNijPa7K8OdwVPaNciYhY0i1KGjDmbNkdpBK5V21SPqOcPeFceTMFDEEk4umXqpK4sK4rhv1Jo9+sLZimNdYezFhaCBcindWEqucVYZWiPNHjIpqDC3FIY0t68oPxU24Ar6MVAOK63iiOtk7AAp7xwqD8q/KO4mQU9IHUkqBAqSD5fSCnJRjZkI8nR1eLb4a/LwjonzVsPCkW4DDOBSHEuQBpHLlmnJ3Z1oYIRVUBYXCG8xSlNYElvC0NOEygVPoFN5PFM0ECPcJJSSHup++zDeFN2FKktDHGIczSf0lLf8AFx5mMvwPH9rtJOb+os1d9OgjchiDTq+sLcXKQRVIPQN4G4POMYlB0mZ2f0jvP2gDiQSUnM3j/YwlnS5jhMsMNnJ84a4ThpoZin/pFvzHuw1ER4SSpDjMSk1SDdPfsdmgnLprGmXISoMpIYW5dIU4jC5Cxq9jvF/juMVS7I/IhK7fQGgNSD5U5lNygNSawdg8RXKpm0P3h0uhEewqbJSWOorGM9r8K07N+8A8qDL9Ae+N0lMZ/wBrcHmQlY/QoP0Uw+bQGKVSGTjoxSxQj1aB8nLyEMVy+TRX7k7RZYgYqLx5o8i1+sTUwFHfV40WGcIWBmKtIpXNf1ygdO0XypR0ga3YV6oIweJYhJ3py/EW4jhaCSpIKV3zJLHvFj4QAVAfaHUpZsdvPWE5YJ9jMU5R6LeBY0Hskknchr2p0aOcVJRMU1lMofXzeF/CjlmqFLtcaU9fWHPHpToSvYseh/MKhFRloZOcpq2KP4g0AFvOJy54e3hFCUxaBD2kJtkcZNCmYG+sBKQSaCiQSaVYBufowdlAqfVIjwtQzkAm3cBt3tCcm3SGwkl2G4PDBKQNgBBSaRLuHn92gPFY5KXpbZ9usR/BL0XvyoLsumzGCizsHiuVh1/9QOw2D7HWnOxPTWz2fxiJsuYRrQ6PXRz0rzhpKUE/GQGsnRPLmYTJOL2ZyU9oAm8aKUBkEclIU/hp4wAjiE2YdW2YAfeGWOxOZWUCpiAlFLVA9coKGNy7Mc1EswskipqTr60g9ChqfCFHvE6rT4wVh5gyu8O+NIz5mxkFCIT5YUGbp1iALB3iSnEEkl0A232K58lkubmwilNmaCsVLLl44iRmqCPX1ii9EtbIYSdkoXIPO3dB8xIUlrgiFU5JSagiCuHz/wBJ7oGS9oKL9MyvEwr3ikkMRT11vAPuzG44ngpaw6waD4hcD7Ql/wAOw/8AnevCHRyKgJQpiqUhuvkOZj16iKsQpBTer7t4pgRRIAeo0e0UUKoaoRFktbdNflChU5RobbffeL0LW12ApGOJ5BkxDqPWGaOr8oSpCmv3vBMmeResDKNmp0SM1sQS5qxA6gO1af3jYJl+8llO489POMbiZiTMSq3ZDbntfmNdwqa6RE+TodAQ5WiQEMeLSQlbgfFX7+ucI8fPYFAuadGu/j84NStWKl9QXFEzswoEhmBuraj9adHiyekSxXsjRTirU7Iq5by6Fr0yklPYeiRXKznX1tUUgPHAqUkMSLlRfoA29HjCVz3YeMWtdSFNy05ltBvpEDhuz2klVGyvvqTazkl4LwjS0qzKoNKVbTx+kexCgtaZY/UdbjUmBbrYSuT/AGT4XhjLkFy5U6mCWOlQrTcPbrHsYpS1hKC6j2gCOpcm57I0LO3KNSqUGCdGb6QrxH8lg6fhABVegAbv17qREnzls6bXxxsF4emhLFStS1dTZrU3iU0pILP8vLSKpU8oAmkCtEkBwC1Sf/rS3JzC4koObMCUj4TcvSujNrFShZN81LYPxJeRQdRfZu/9NbbRdgcYshmzAkAKTqRFZBUUqyspw7OdiwAcu5Gx51LxGKCsqQcqwQnsNUUNtywqzO8eaobCaZocNN5+PhBylkwlwFB2hXezQ4lCzHSAaGJleMVUPtAqUs5FIYLk7iB5sjr3VbuvBRkqoXKLuwFYe511MHYbBhJdyTA68GTYpPfBuHSUpAJciNk9aMit7LoF/wANlf5afCChHc0LtoZSPly0wQmebNSCJkijgD5tHf4EgVoY6VojBzLLgKtttB83DFPaTUatt9ID90xh3w6eCG12PzEDJ1s1A6MICnMlVD0ccjE0YIn6QYrBJBJFjcCOCcEgU1ZgIXy/BtC3E4cpKXDitRsA5v0p5Q94JPpCziySJZJ7TEFiLaO42BP9niXBJ1WHz/AgZbQUdGk4kjNLJ/b2vvGYSR7wBQGWYheU05PfVia/eNbh1UjI+2GaSkLQGEs6U7ChUvYMWP8AthEXX1CyxtWWZ0n32UhVVZbbpl+AKW7orQo3YBz2Q/ZsTWjgM3iIQ4Li3ZSQwYElg5sFMNi4hpLxKAw1uW/ckBJdxtkppDDnDVSBlzBQIGtGDAEP3OYGwZ/9UkuCyVKpajARSucmoCgCVjs0sEBIbz9CA/4tKcUgmhWlSU1Fd28M0BkT4MfgaWRG1kcQqp92HdC72gXmUkbDwixCMxktYkk91frCviGKKpi60BPlpEfipuZf5cqx1+SpEw+7ck0cs/w5iTQNSjeL9A5S3IJF3eleQd+fnypawNE3Y0tpsOenXeO5bAi1WLkkkfCWYXq+h1rHVj0cvsulKcONQaOWSA+1nc1G70rEMRIAWgoKs1QpncmpKszuTR2pFeHSUnKQVVHQh7KZy1w3SC14UlJq5Zib5x+k1rUUrt0gMkCjFIK4PiXTViGFWr47aPDyUmjiMzgQ16dXrfzDMw2HfoMNMtE7RamE6RWqL0zH0irlAo8wHGSCpiKKGo16xcJ7XDwQRETLg7AooGMGxj38eNj4RJUp4h7k8436mXIyMslJBFtev5gxUxwCzUoNxaOy5VtjfvgvGyHSCliEUO7Fm+XnFLasSkBrkhQfx9bwGpDQwmy2fVtvpyisIe/jGpmFUuatIBctp3QVLmvUlt7ViKpfYF2B9M0eloTZu1oDrAtqjS7GzhlKVBwzgjl2gzHcbwr4VOZQq/TXo14eycPYkAHYWHSMrIllCyCfhUU2aoPIMN9o9GgmfQcHNcRRxiSFpY1cEeuV4o4dNcCJcQnUHrSJpR2Ni9HzWbw4y5xlodiXRUuAx8wRSHOJwqkqUtFVqQCNswUwIJLNYRD2hmFBC0u7tTnY9xq24i/Fk5ZS0kZEMosaqHxEeOlGryhkWc/OuMgbih7YWhX6nWHHZSpKVJPRio90KuJ4vtJyk50LBejM9h9oaKnIUmXLI7a0AqVZ0hISn5EWo5gKVgVK96UIUQOyFFmo4JH36QaWifk+Wjdey+LE/DSZv7SfAuk/9whJi5madMagKy/4ht7CSMsr3dh2kiv9ay8Z7BtMJrXrr4bfTaJcONRnI6Hk5OWOIUiYkqNCDoelDT13XHSo1d3BNHLNa5sK/EQ1D0MWyrSgChzZXdks+tnISPAWhjLw2UgliaFIDX0JI20FYsj0TIjgkEjtZaig3BuSP/zrDOXLYWP22eA5KiS5+Ll3s2hgoFyx1uefTr8zHpIdjFyyE9gFy7XL3fvDtflDjAmggLHykghRLHshy/ZZTvzub8tolgVHdw961bry8InZXFjxJirEIq+8dkmkTxCHHr1pALTCe0UhR9Wi1MzSKlBqbxII+0E0gVZ6ZhwrkdxeKv8AD/8AV/yP/lBaKFvQieXkfGB5NBUjJz5aZZDuytdo7ICSQlIcEUVnav36xCdxBKyHcZSS+h5EerRbJx8uygSOnrSKndE6qy0qfKSDsag20pXuMcn4cAlgQBXu7/CKpk9gxKqKJFaKHSpgpUhUwApUQG1o3lWBugqBkJdwCS40ZqbwbhcLlvUn0wicjhwDZiC1aBoNEsQLmaolaUxmPaFKkT3BLFKSxNKUs9a1bnGuCRC3j/DveyjlHbTVPPdPf8wIGMthOOhdw7FML+EXTZmYE8qQiwU8NeDUTiqiXJNABrDJbAjoEx2CVP7CLsSTsB9dBzML5c4e5SxAZKVADVx2nFnBA8TG+4Xw0S0V+I1V9ug+8fPsJhcmZC0EmXPmCw7QuEseQOjc6wuLEeVB0mWTVpXOPu0khIYCzA1IAtQONqU3hlw/FqIyt2C4algS1dyIUrXkUFJ1SGLNmGVnrUu1zqd6Qw4cu+Ri9L3YZmJI7NXhy62c58k7Q5wXEBJE1QdRAWRVxmAZuW7dYV8OlKILAtYNewi8YWgCiKlRDPVq638ng7heGKEAsRMKe0G+E3IYG4rAJJNtex6ucUn6PSsKAQpVSE2JcB9wReCJqubHfU+qWiqYQtmFCKNdXLpy/tFyJRSkKLZrb5RsNzQh2F4YlQ6K1olLBSGdvIDcD1rHlixNOjjmK6GJTVFTWOZw23R7GwfrHitmYDRnrR/nYd3WPDkjmJFCEvmfo3MbEigJN3tSBJE1yKi35+v94IxBD5rDa4Gz9HNecUzJKkne9eg+TeLVtCpKhsGPsHUeqwRkcGF/DlvYgtW/0hr6MIlpj1tA2UVOjP4bx4VAOnq3KLVAExJ49Z6ioJ0oI7SLCmOty8oyzaMLg8TL+FQYDfXnB0tSgoe7Yg+XeI9HotkSRD0Sg+YgEkvyHSCRHo9CWMRMRMR6PQAaJCJCPR6MYQBjuCyppzKSytVJoT1ox63gjBYCXKHYS25uT3mPR6Mt9HuK7C4+ecTwJGMnIzFiozbOyvjRV2Z1ENoG5R6PRsOxPkr6WX4zDywmWpSkgMhKQHYAZmZSlVJIDOBrdniOHKQQmWHIJzkMf0PRg1KubhmNo9HodHo5skuVfuh1JQUHOsgnZ7V61oT94kHILuEg6OHFiDR9a2j0eg10NSrQXh5tt6gnysKiB1YgEm5LsairE2Z6M8ej0ao7GcnRYkPrWvPTp0iWYttpTX8N4xyPRjHI5lejFqh20c6xdNR8JCQzgCtxX/ucndvl2PQqbDgg3BoIDMBQN+ebQwQY9HonZSiiek3T8Vq2iqWpW1fLT08ej0e9Hq2ekk/qPp6QX708vOPR6PM8j//Z"/>
          <p:cNvSpPr>
            <a:spLocks noChangeAspect="1" noChangeArrowheads="1"/>
          </p:cNvSpPr>
          <p:nvPr/>
        </p:nvSpPr>
        <p:spPr bwMode="auto">
          <a:xfrm>
            <a:off x="2911475" y="1074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5122" name="Picture 2" descr="http://www.tarmacbuildingproducts.co.uk/images/playpit%20sand%20brow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700808"/>
            <a:ext cx="4048649" cy="330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fangirlsarewe.files.wordpress.com/2013/10/wizard_of_oz_0456_wicked_wit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492" y="1700809"/>
            <a:ext cx="4424988" cy="331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cdn.sheknows.com/articles/2010/11/ham-sandwi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312" y="2076796"/>
            <a:ext cx="571500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82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1494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3018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2063553" y="446808"/>
            <a:ext cx="798512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9600" dirty="0">
                <a:latin typeface="Comic Sans MS" pitchFamily="66" charset="0"/>
              </a:rPr>
              <a:t>Carpet</a:t>
            </a:r>
            <a:endParaRPr lang="ko-KR" altLang="en-US" sz="9600" dirty="0">
              <a:latin typeface="Comic Sans MS" pitchFamily="66" charset="0"/>
            </a:endParaRPr>
          </a:p>
        </p:txBody>
      </p:sp>
      <p:sp>
        <p:nvSpPr>
          <p:cNvPr id="2" name="AutoShape 2" descr="data:image/jpeg;base64,/9j/4AAQSkZJRgABAQAAAQABAAD/2wCEAAkGBxQSEhQUEhQVFRQVFRQVFBQXFRUUFRkUFBUXFxcWFRgYHCggGBolHBQUITEhJSksLi4uFx8zODMsNygtLiwBCgoKDg0OGhAQGywkICQsLCwsLCwsLCwsLCwsLCwsLCwsLCwsLCwsLCwsLCwsLCwsLCwsLCwsLCwsLSwsLCwsLP/AABEIALEBHAMBIgACEQEDEQH/xAAbAAABBQEBAAAAAAAAAAAAAAAEAAECAwUGB//EAD4QAAEDAgMFBQcCBQMEAwAAAAEAAhEDIQQxQQUSUWGBInGR0fAGEzJCobHBUuEzYnKCwhWy8RQjU6IkQ5L/xAAaAQADAQEBAQAAAAAAAAAAAAAAAQIDBAUG/8QAKhEAAwACAgIBBAEDBQAAAAAAAAECAxEhMQQSQSIyUWFxkeHwExQzUtH/2gAMAwEAAhEDEQA/APT06ZIFAEkkydADp0ydACTpk6QCSSSQAkkkkwEkkkgBJJJIAdJMkgCSSZOgBFJJJIBJJJIAhVdAJ4BZRqAXK08U2WkDgsPEt3oixFiDoeaTJZuYd28LWVgF1z1LFVAC1ru0TbuystHZtUuLg529EfukNM1FF5UN+Ei9MZUlKrLk0oEWq/C5oUFG0IAlAEdoU3OpuDXbpizokjndc3SwOIGeJJvbsiYXS161rLIc902AjvSb0MydqY2rJcG79I6NNwFZsvGCB7t0fyH7LLdVdhzIk0zYtz3fMKNTDtqxUoGHfMPML595bb9myEzraONBs7snmiwVxOG2yQdys2Oa26OIc0S07ze/7Lsx+fU8Wt/srejcToDD7RDvV/BGMeDkV6OPyMeT7WMmkkktQHSSSQAkkyYuSdKe2NJvokkmBTrOc+NvWynjpc6EkmlOtiBJJk6AEnTJIAdJJJADpJJIAjUyKHrYZrr5O4+fFFEKAbZJiAGYUg5NsZHkJyCq2dUNN7t+mbjjb6LSKYlToNA9faXBqDftB3ADxWmabTm0fZDvwDdEwM5+0HcvBRbtQ8B9UVW2ZOpQ3+mOGU+CQFjdq8W+BRVHaTDaY77LNbsx/M9B5q1mzHcPEhAGpWqw0kXt0XNlxky6DOhW3hsE9uoA4XKt/wChb6A8kC5OToYotPu6w7nH7KrF4J9I79E2zIGRRYrMrD3dcbr9Dx6qk0auHMfHT8YH5XzX7BldPGUq8NqANf8An8FSZRq0HS0l1PVhv1HFV1sNSr3b2amg8lDC4urRO7VG8zjqO9P+BGtSxDKw3qbodw1CvpY8sIFQbvB4y6oX/QPeObUpu3CbzH3C3KWzgW7tQ751MRP1Vzjr4NJxU/gnSxptI3gci2/0RzXqqlSDQA0AAZQprvx5skLTezdYfyT3lEkpkkVmt/Joscr4HBSlMnWZYpSKaEktAVVqDXZjqLHxQFXZ7hdlR3dJC1EoT5XQ9nPVsdXpGHGOG9BHjqp0vaB4+JgPdZblSmCIIBHAiQszE7GaZ3OydBmPMKllyL5H6432i7DbepOzlh4HzC0qdQOuCD3GVxeO2VWYJ3ZGu7fx1WczGuaey4tOhBhbx5jX3ImvEl8yz0hOuOwPtW5tqo3hxFneRXTbO2pSriabweIycO8LsjLF9M5LxVHaDITwnCkAtDIhCQsrIUXBIZDdBVNUQrwqqpUgVsKnKrapJgSSTSmJQA5SBVZKQKALHFQLk6bdQBygfTxDYNj9QfwqnYiphzDgX0zYTmEFisWHneDQI4Z9VF9Te1JPMz6C+cWN/J0x4dv7uC7Gik67C4Pzyy70Vs/EOcQ2oAYHxLJcCTBkdyO2W1wdczY3WswkdK8XHC/J0lPEQiqeJBzWPvqbKqrYeputfKksmnXIRdLFcVaonQYAkoB4U1QhQlCSdADJJ0kAKEi1IJwUARhSBU026noRGEBj9jUq3xsE/qHZd4jPqtGFB1QDmoppcspb+DjtpeyDwJouD/5Xdl3Q5H6LmjRfSqfMx7THBwK9RfWXD+0/axLuTWD/ANR5qJyKnwbzvqjQ2R7VvbArD3jf1Czx3jIrrcJtBlQSxwP36hec4DBVKhinTc/iQLDvOQW9V2FWos94D2m/E1pO8G8QdY4Lsx+Ta75RhlwY31wzsPfBRqVhBXHUdtOi5nnr1WjgsQ6pkZXbGWb6OK8VR2brHGJFwouQ7HNPZdLaosCDuh37oilSaAfePcHaDOy10YplbQpFZmLxrm/CCRxIM/RAnbbh8s9D5KSjogmhc0faMj5D4HyTt9qW6iEbGdCQnaFiUvaIOyA8VpYXFGpkG/8A6CACiFIIbE1nMEuaI/qBVQxk3j6oE2cE50GfKUzDmRykeUK/3cDLp5KlzBY/S1u5eDs94sbVBt9ef4KO2eTvGRob6G4+qzabpytz4960cA+5veMkE2uDTDk6pDlIFNGBaHQrW1EPvJwUwD2VyiqeLWQHq1lVGxNG5TrAq2FisqoqjiyFar8kNB8J1XTxAKuhUBGE8JOMKt1VRWSZ7Gk2WTCi6twVDnKsv4LmvyH8GixfktfUJVLqiuZhXHO33RdHCtbpJ4lSsOTJy+P5G7iTPpUXuyBjjkFQ32Zpmo6pVO+XOJDbho4TqfsuhBTOC7MWBQuOTGszf6K6LA0Q0AAZACB9FIlME5I1Wpmcp7S7DLJq0WktN3sAmJ+ZoGnEad2XLUcY+m4PpuIMzy68QvS620GtB1jXQLgKmG95UcKTDdxLWgZAn6BZf6kt/SzphPWqOk2J7X0zau0NJsXAS08JGi6DHupuoue0NNuzDgAZ/SVyuzfZMn+M4N/lb2ndTkPqs2o2rhXvY02GYza4cd3mF2Y/Kc/euDmvxpt/Q+QjHYp7AQKdZvBzRvjvgFYDtq1Hu3TiIJ+U/wDad03gulweKD7B5pk/K/tUz3HNvijKmyHnOD3kPHSQuubmluWcdRUPVI5elvhv/k/mdUd/g4qipg6pM2A4e8cLdZXTVcFVbZtJhH9IH2Ky8Rs6s6f/AI1KYtb7qidgNPClt98Hg2x+pAWrgMeacQWTwJn7IKjsSrABpUmxo2eM6rV2fs4tIMDeFmxkPNSPY+N2zvWLg48A2w6rV2fQJYDccoCrwOw275e6SSZPrRbrGgCAFSQtHlz3F2WfemB8fWSiag6hVGrOea8BI+g2XOdzgpqGKDXCY4eKCq4gXvf7/ugKtSeXrVWkSztmVArA5c5svau92XCHDwI4rZZVS9dGLQYHKQchmvVgemLReCnBVQcpAoEXBytZVQoKkCkPQfTetCk4gZrHw7rjvWj7xZZb9UOZ2y9z1EOJsFQ58ZpU6t5Cwxy75fRdNTx8h7MGfmPQIqnSDcgo4asHBWwu+McTzKOaqp9iTplTUxbW81dXM8tkqW+ghJ9YDMrJxG0jpZD02PqZC3E2HTiuWvN59ca2zZePxuno0K+0QMvqhW1H1DaT9ldR2cBdx3j4DwR9O1hkksOXI95Hpfhf5/6N3EfYt/szamyw4APJjMtFp4SeCLo0WsEMaGjl+eKueorqiFC0jF067EHLO9oNn+9Zviz2Ce9uo/PitBPVrtYJcQO9PtaYJtPaOE3OV1ZQ2lVpGGkFvAm0cuCv2gGGqRS7TeOgkmQOIHFDihe9+BWMupf0s7GppfUjUpbUc7IweE3RDHPOZKw3U7624I/CY8tzlw/9l6GLy/izhy+L8wa1LDzndGUqQGiowWJY/wCE94yI6IwLtTTW0cbTT0yYTqMpSqJPF342fwq6lYm0xwPl5IRszx5oqm4GB6leJrR7vZVMmDY8dD3Je7JsT15c0XugiCJ1CZ3PxUsFsFJiImRwPqVH31Rrt5jnAnMElwPQq4Hj0KkBCNj0G4Pb5FqrY/mbceGYW7h8W14lpBHEGVyNQHh680OKbmkOpuLDy/I1S0iXB3weptcuRwftE5kCs2R+tv5HkugwmPZUEscCOR+6GtGbk0g5SBQrXq1rkhaDMPmFotCy8Ke0FpvfuifDvXJnXs0kaRxtg2LqXjgmo1UO58pCy3leq0Zvk18LUIKOqY4AWWN/1AaFV7wu5Dj5cVz35Ve3pj5NJwJr2sOxGOJ16JqWFqPv8I4nPwVVCG5eK2cPUkKsfje73le/1/cmsyniEU0MCxt43jxN/AZBFpkgu6ImFqVo5qp09tjhJM54AkmyBxO1mNsO0UVkme2Cl10jSiUNiMbTp/E7pmViV9oVH2ndHAKujQvz4rjyecuoRvHj/wDZmmMe6pZg3R+o5+CDxuzapk72/wArg+EwUZhaMI5oVYauuaCtS/pONewixkHgQq21IOvcuyxGFZUEPaDz16HNc9tD2fcJLTvNzjJwA+66NDnIn2BHEDOCUwxAzBQ4qQb9EqtTl1S2zT1Re6s4GWWOcjL9lsYHbZFq0cnj/ILncNWOR6eSKDouNcxKvHlrG9pkZcU2tNHaNcCJBkHIjJSXJ4TaLqZ7Jtq05dOC26G2KThJdunUHNelj8ibX4PNyePc9cnh9Pepk/MziiCN4Ag8wgSx9OIJaOBuCe5Tp1iLxu3vHwnmOC84rB5bl+t/1NGhiyAQbgeKuNbezvwPrVBhwe3vTNBbnl9PFJo9SKT5C/e6ftZInQwOfBSw7pgGI04qVZh7xooKfAptFp6KrcnP/lTa0+rJhUMx6/b11AK3UJ8Mj6zU8HNJxc2JNpI06aqwAjPz8OSk1k6I2DCKXtA5n8VnZ/U28D+YH8LcwO0WVRLHAjl+QuY3bZZ6HMd6GrYFwIdTJaeUg55iM+4o0mQ4R6HhKlwisXiJyNguGwm2qjRu1O1IMPGcxqB+FXsn2hLam5U3gxxs52jj9h3+azeN72L1ejtd5I1Y79AhnVgBJNkHsfanvnVYAhpAB75t9PqlabWkTP5Nim3V1zoNB38VY+pKH3lNrlMY5haQVbp7YXRetHBVrwsqiIU3YqPhvzTrKo5ZPo64Rv1cS1uZCzq+19GhZhl2Z6K6lh5XLfl3XE8Gk4JnshUqPfmeinSw/AI6hg0bTogKJwVXLKeRLoBo4LijqeHAVoCcLsx4JkwrI2OGp0yeV1KTFsSSorYlrcz0QFbah+UQiqmewSb6Hx+xqVQk/ATnEQTxI8lylRhba50yy810dGuS4SZXOV6sE3m5yuM1n7Kjpxey4KquGObeoTUqxFpm8Tz5qbXRc5Hp1/dNiKRjebccZH1Ro238Mk48Z7vIqBfzHVV4bFz2XCOB07kR7gG6nof8nMV6QcBIDm6HXpqs2vs12dO4/Tqugr4feyO6f21GqG9yRnbmJIjidQibPnNo5epW3CPldN9Ae8flG0cYHiCDN5HlxWni8PvjtgOB6+BWPidlRJpO3Y0P7rdXL74OjFneP+AmmIuDb6o6lWtciDkfWqwKOMcw7tUbpy3r7pPPgVpUH6C/L/n7p1J6uPKrW0arhIg9DyVXu4/Cqw2InmMiDnb7I8UQYvIOXrisnwaghEHjzHrNW4cE5/a6uaWixI7vWRV1Kk2xJPI6HkeakeuCpmDmYzzUm4YNz/cease8DX8D/lVvqTl4pkg1eiNMz4H90JUoh0h2kg5fVaLqeoF0zsOHAHI8tbRfigewPGbSczDll3RYOFzuc1l+yu1alKvD4FKoYdOYOTT4wCtt1HT10WfitmB0kCCtE1rRGjvQ9W4WqHEhpBLbG+RXDYz2hfTotZuk1I3S7kNe9S9gMdUL6zagid17ekg/cLOsb9WzPR6CKBOZn7K+nhShsNiozuFt4R7XC3guT/bKn2N5Wimjg0bToAKwJ5Ws4Zkh22IBSUZTOqAZlbqTNsnKRcgK20AMkDVxRdmUO5QKWzTrY5rcroCvj3HWO5B1KsCSbcVz9T2sw4mKjX3gbh3idMgp3VFzCNvHY9lJjn1HBrGiXOJsFhH2uwpBcKzLaSJvlAzKy9sYmpjGBgbuU5kzBLoNpEWgic0JS9kWC9p4kCFczOuTVR+Tpdn7fbVuyY0JCeoOUrO2edzsOsBkOzA8NOa06T4tkhLRbSXRGkDcG86xHRO0kTw4fiyk50Eg2+k/uqi8i1yPWaQE/dDOFawjUN6yChzX3TcW108VaL5Zeu9CaCkzBdTdT7uHlwVlKsCOfCb9Dqugr4QFZGM2ZnZdWXxE+UeDU7BKlAHLsnut1abFDVKVu2It8QuPE3HWVe7eb8QkDx6HRTbUByM8Z0XHUVHZOmkYuLwUjIEFZc+6uMmzbgL5cV1VXDgzumDrb7jVZmLws/EIPH5Y4g+f7q4v4Kx5HL3L0Dtrg9puZA68itLDYvR9pi3PlzyWE+i6mZ0/HrRXYbFh0g6dCra2j1sHkq+HwzfNVmRBP81p7imqVIsZWTRrbhvJafm1HI+a0qIBGct0Occln66OzafRCobSSYyFhra/NM3EDIzHMW++atNAjS3jbhPr8pVKQGsza/HgUyCwPHDrzTtJnsgZ6+rFU70T9u7RTbUPrP6JaEEPaCIOf5QzxHxRna9j3p78Byz+o4q1gtlP4+qNCA61EO0HfqqsE12HqB+YiM4kFaBt05erKQbI7UR60T2Br7P2pTq/C6+rT8Q6LUo1yDYrg8TgyDvNJBF7G44Eclo7N24QQyrOkPiB/dwKlxvlGbWj0ChtS3aHVEM2kw8VxLNssfV9zTeC/d3jebAgfla1CVLdpkeiNyvtHRqBq4gnMoeow5k+ULPxO16bTDZqH+QS2eBdl90krvsEpXRouqrO2htylRs50u/8bBvvP9oy6rKxoxFb5txn6KZIce+pn4Qh8Hs73V2NAm7hukn65m3f35rRQkWpbJv2i/GU3sLPd03RBLu2RmZAsJy6qqh7PMbBaAT+oZn1ZarajHRBAOk2lXvMxB+p/CbNJ4A6LS2zrc8vFEG2cH6qxzJEiZ4JqLfHTmOSlDbKquHa/hY2NwQeSqpYjd7Lx/dGf7o2J5HhOfgq6tMVBBH5yV7ESc2BfL1knceoWfTxBpO3KvwH4XmT0Jj681oyAM7D7Ia0GyoNnu4HRMC4ZAxyaXDxCFx20GMmTfQLIq+0DptAHAtn6hL02J3o7lzVW9kotzFU5i9g8YzMRggVlYnZ8ZWXSEKt9MFRUKuxHJtllnC05jTOSOCseBF7jjH1I00W1iMEDksmrhSw9nw0XDl8X5klyZ9TCQLXb+nO2gaeHJYmM2YTdlncPvC6UG/A6jQ93AqFag19j5H1zXMqqHyTyjl8NjC07jxBiDORC0cNVLfhu06H7d6tx2z5EOG9wPzdyxXb9A3/AO5TykTvDv7lsnN9Hf4/mfFf1Oqw+J3rZg6cCND5on3Z0FvvyK53CYxpgzI0P4PMLQobVLTu1DLD80WjgVDnR6Kftyg04cxe/DhfQqIw5Gl+HmjKDhAiMrHORzlW7t87ZRwJ0tmFOw5BKTATcdLHqrW0IcPo6Ldx5ol7MvzHHJXUQDbskZcrZp7JAnMPUZhC1KRmW9W3A6LYrUMzoOeXGZOXrmhzhz3+rIAyzWPP8jihcQwOzPh+VuPwAfcfELW/IVLdlHI2P0KaYHN0cMWu36ZLHXAc0ied9dFvYKtixffa4T8zQTA07JCKZskZ8eEhW0g5pM3GuXim62L12B4nAVKjg41HP40yC1l4PZAsYg2dP4JuFxTGwx8gxk9pGXCyJbWBiA0jiM8lTXpsdZ7N682t/c05gqVX5H6lzAJ7NhnfLnIzTPf3HIgxeOJtyQh3qQES5vOZHMxmrjXDovzBGf7hJsaRW9m8TYG94t6KdjrHMfX/AJUngATN9e6Mxx7k9AgkDwInjr6lS2y9LRPDVAXbuTtLxPMIsUyTOsaaxNxzykejQ7DNm/EH90PiNrMptG8QSJuPVlSRD/RfXE9oG4s4RbvVFWsNXbrtDf68QsXE+0RmzYz7UxZYmL2vvGC6eWU3VKWS7SOkx+2aYG67dcSMtJ1n91zlb2geOwPhGW6ZMcOayHE1H7oIMRlz5nwWvg/ZWq4hxp9kxkZJ5AzBzWrcyuTkyeSkA/6gS6JzJkE37zOQ5raZ7L4p/aDBBuPnt3hbWB2HhiN17IIAkXkEdZ8OC1KGymNEU61VrRk0PsOSwvL+DlvNddHQlQckkvZIKKigkkgCDkBi0klLEYmNySGdPqnSXn+R2iV2LEZdFh4j5+4/7CkkubD9xnH3Iw9mfFW7x91r/wD1+CdJdV9ns+L/AMRp7A+HxW4cv7Uklz0db7KsRkzvH2U6P8V3f/gEkkC+A85Hr/tVVHLp+E6SZmNT+I9yvxmbe8/lJJJA+yFTXvUWf5eaZJQzRdAezdf6n/co12R9apJK32Sydb4Xf0v+yzcFp/d+Ukkn0OAx2SFw+bP6m/YJJKF2X8Ms2v8A4rkcZr1SSW66MK6Adrfwj61WDhsh0TpLfH9py5TU2T/FPcfsF6d7Hfwnd7v9xTJLn8jo8xdhG18j0VWgSSXLAl2f/9k="/>
          <p:cNvSpPr>
            <a:spLocks noChangeAspect="1" noChangeArrowheads="1"/>
          </p:cNvSpPr>
          <p:nvPr/>
        </p:nvSpPr>
        <p:spPr bwMode="auto">
          <a:xfrm>
            <a:off x="24542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2" descr="data:image/jpeg;base64,/9j/4AAQSkZJRgABAQAAAQABAAD/2wCEAAkGBxQTEhUUEhQWFRUXFxgXFxgYFhgVGhYYHBwXFxkaGBYcHCggGBwlHRgXIjEiJSkrLi4uGh8zODMsNygtLisBCgoKDQ0OFA8PFCwcFBwsLCwsLCwsLCwsLCwsKywsLCwsLCw3LCwsLCwsLCwsLCwsLCwrLCssNzcsLCw3NywsN//AABEIAOEA4QMBIgACEQEDEQH/xAAcAAABBQEBAQAAAAAAAAAAAAAAAwQFBgcCCAH/xABKEAACAAMEBwQGCAMGBAcBAAABAgADEQQSITEFBkFRYXGBEyKRoQcyUmKxwRQjQnKCstHwM6LhJENjksLxFjRzkxclU4Oz0uIV/8QAFgEBAQEAAAAAAAAAAAAAAAAAAAEC/8QAGREBAQEBAQEAAAAAAAAAAAAAAAERQTEC/9oADAMBAAIRAxEAPwDcYIIIAggggCCCCAII+MwAqTQbzFR0/r7Ik1WV9a9aVrRBxr9rkIC3wwt2mpEqvaTVFBUitTTkIyPTeu02dg7MFONxcBTc1MSN+e7KIR9NMdm0Ek0zFKUBypQU5QXGwT9dZKioVzQFjUBaDeRnjTLOGLa6ucpIUk91SatTe1KXfOnPCMpfTT0wNDvzJhFdNzAT3hXacSfzQGoztcrSZhlykSooWYoxVQcQK3xeYjYMszsrw+t9poxBSi1qxSi4Z43jgNpjNl0++1iRuBoP184XmawB1uMismHdbLAgjugbCBAXqz6+WhheuIVPqkD1hsIBZcP2KwpK9IU0NdZJRJyHelseV80bMZRUpenkfF2W8B3QwoqneVOLHj4UjuRLlMpCsZ01s2NAnLDuog9kVPM4wVfJPpBl1AmSXU8CDjuo13yrE1Y9arLMoO0CsfsuCh61w84x63yuzdZUuZ9YRUIveAXaXlmoVPCvEwjaJ4pSYtymO15Vd4ODSjyoOJygmPQCsDiMY+xh2jNYJ1n/AIcwpeGFTfRq4AhiCK5UvA44ARddAekJWolqW41D3hgMN64/ykwMXyCEbJakmqHlsrqcipqIWggggggCCCCAIIIIAggggCCCCAIIIIAiL09p6TZEvzmocbqjFm5D5w01t1olWKXVqNMb1ErifeO5Yw7TOmJlomGbOcknLluUbFEFTutmuU61td9WWDUIpoNwLn7R8uEVWdaqZmp3DIdYZz7V0H7xO+J/V3Ua1WujXexlH+8mAio9yX6zc8Ad8BCNat2EJCaSaCpO4YnwjY9D+jaxyqGYGtD73N1ektaCnBi0Wux2OVJW7Kly5S7kVUHgoEQYBI0Jan9SzWhv/ZmU8bsdzNV7aM7JaP8AsufgI36ZaVGZ8jHH01eP+UwHnS02ObL/AIkuZL++jJ8QIQWcd9fOPSYtyZXqc6j4xFaQ1ZsVoqXs8pmOboAj9XSjHqYowdZ5EOZOknX1Wp5/1i/aa9FYxayTiN0udiOQmKKjqp5xnultFTrM9y0SmlMcq0Kt91xVW6HnATOjtYGBNboY5sRUmmVaUvU5xIOxmELKAq2LzXYYcAgzbhgo45RSw0L2e1lMRWm6p+FaGAnp9kMu8JRDKDRkNSpO5WNbh3gVGwjGEZE8Fe6KgGjyq95DsKNXDhU8iI7s+kVmhVMzs5YGKLRb34swvBac4NIWOv1iVS76r0phtBU5pwPlgYKk9XNY5tlIdJhdduBFRumJwyJpVd22NX1V1tl2sBTSXOpilahuMtvtDbTPpjGCpOJNR3Jq+sDUK6jANliPezWu6oLnRluaURMk3lMtqlM2lsMaqMcs6YgjEVqQYj0pBFF1B13FoVZNodTNOCTBgJwpXZgr02ZHZtAvUVBBBBAEEEEAQQQQBBBBAERWsunUscgzXxOSLtZjkP1iSmzAqlmIAAJJOQAxJMYLrvrIbZaGav1Uuqyxw382zPQbICJ07pR58xp05rzN4cABsUbojbNZptomCXKUzJjYBR5ncAN5wEdWazTLRNWVKW87mijIcSTsUDEnYI2rVPVqXYZd1e9NYfWTKULHcPZQbB1OMRUXqj6P5VmuzLRdnT8CK4y5Z9xSO8w9o7sANtvtVtSWKuem0xHaR0rc7qYttO79/vdEQgLElsW21yHM7OUFxKPpSbMNJS0G8/vDrHwWVs5k1hyNP34Q1s9qdu5JxG1yKKPujbD6x2Mq14u7uRTPDHcKQErYpcu5ecnCtSargMakYbIS0dpGTOAZU7jGikk1O402VhjrShlWWbU4lCOV7u/OIrVp6WWWdxX8wgLDpq0S5YCotZjVpUm6AM2beMctviYixLLAXAXf2lFKcTdGAiO0/PPbPTYFXyr84uGq0i7Zpe9hePGuXlSB4ri6amS2uzkPAkFSfHOJNzJtMso6rMRs0YAjwO3zixzZSsKMAwOwio8Ig7Zq2tb0g9m244qfmPPlFTWWa3ejhpVZtivTEzMkmrqNvZnNxwPe4tlGfcv3zj0XJtTK3Zzluts3HkdsVLXvUZbRetFmAWfmy5LO57npk23I7CAyETCDVcDtG+JSxW9JpHa3jdyUk3ajGt0YE890RcwFSQQQQSCCKEEYEEbCIQnAjvrntHzgiyW6QJneSqkYo1KEHbh7Owg5w0lzCe8LonS6Blrg65gNw3E4g9YQsdvaYAoe4PtUAJPInLwh1a5Ne9LpfQUp7Q2ox4+RoYK5sc5ZffSvZ1JZTWssg1JG662Y2YEcds9H+uJtQMm0FRaFqQRgJqD7QGxhUVHI7cMLMy7Scvqn1wdlO6WI3jb7v3RDzRdsmWaYhlMAwLGQ5Aa41GopGRopNOBO6A9OQRCaoawLbbOJgoHHcmoDW5MABI5EEEHcRE3BBBBBAEEEEAQQRzMcKCSaAAkncBiYCgelvTxlyRZpZ700VfglcB+I+SnfGM2iZsH+5iY1r0ybTaJs4nBmITgowUeAHiYk/RpoPt7QZ7isuQQQNjTTio/CO9zuRFXLULVkWST2kwf2iaBe3y1zEsfE7zwAiZ0rbbgoMzt3CHE+eACx/e+KvPtgaYanAZ89g6ZnjBYdS1oLx54/HPP4fH5ZLOZ9M1lD+fieH7yhJrM89gCKS6AmuT1rhywqeg2mJ6VLCgKoAA3YQUpLUKKKKCJzRljui83rHyH6xH6Js19qnJfM7In4M1WNfv8Alm4inmIr2r7f2IcP1ix68isinL4iKtq239iPAH4wWOtNfxZnP/SsaHo1KSZY3Io8hGe6WH1j8/kI0SwmstD7i/ARUpeCCCCELZZEmrdcVHmOIOyIJ5byGuubyH1X+Tbj8YskJz5KupVhUHMQVkfpN1S7RTa5A+sUfWqB/EUfaHvDzGG6mUq23ZHpRpRlN2b4g+oT9objx/e2MX9IurP0Sfflj6iaSR7j5svI5iAo87uMCMVPXnE3o+1s9At0L1J8MAPOIuZKqCp6c4bWGfdah/T54wRPz1El6gfVucRsV9p4BhUHjTfHLyKCZJrSgvyjnQKQac1OHIiFZTGahQqUUilaivQCtIRdmdL2c2UcR7TLgejqQPxDdBVr1D1qNjnKzhRKdhKtO+XdrdcH2VLE/dNdkb4DHloTQGRwKy5ihW4kepUb2UlTzEbp6MNPi0WYyjg9mIlGpJLIALj1OJqAaneDAXKCCCCCCCCAIqnpM0r2FgmU9aZ9UPxVvfyhvGLXGS+mq31mSJNfVUzCOLGg/KfGAy+c2zP58o2/VzRv0SySpX26XpnGY2L86HAcFEZVqNYO3t0oEd1SZrckxH89wdY1vSk/Z05VzPQAmI1CE+2ChLUC07tdv9dvIiKpoWzNNtDAj6sG8W2HcOf6RP6Z0I8+zyynrqWN3KqtQgDiKZRC6vWk2csjqbpNThipyxEDVzGEFYQlT1YVUgjhD3Rsu9MUbK1PIYwFg0fIuIBtzPMw5ggisq9rgKyvD8yxUNXsLLNG4uPMxdtZJd5bu9WA57Io2rrMy2lbpHepyLd0joRWI1DzSq99un5RF40DNvWeUfcA8O78oqGl07/NR5Eg/ERNal20GW0o5qaj7p/r8YFWSCCCKyIIIIBvbrKJi0yOancdkVTWHRC2uzTJMwUY5e44yI67YucV3S1slraQl4XmUFh1uhvgILHmu1SWRmRhR0Yqw3MP35xHW1MQ2/PnGlelnQ/Z2hZ6iizhdbhMXb1EZ1NSoI6jnBKf6NtwoCzUG7fTliYfdpScrAUWatyuIo4xQ9aU8Ir+ip11qRYZ/elNXAjvLTGhWjDmaiCx8lya9rKyBW+nuq3eUj7rqf5YtXov06sq1SJjEhZ47BgKUvMaper7LK6/iisGaP7PMGRVUJ92YAMeThfGOZMs95Bg3cnIfZcgio4iYoP4og9SQQw0Dbu3s0mbUG/LVjQ1AaneFeBqOkP4qCCCCAIwD0o2y/pGfjgl1B0UVHjejf48063Tr9rtLb50zwvEQWLV6IrLjaJtMgktTzvM/wAJcWMTe1nMuy/d8Td/KrQx9GUsJYGf2psxv8oVP9JjrV60KAJkw3VLnE1zAw/MYixcXRhlh0qIZWyUr/xpdffXMfPpjElYtKSpopeVuKnEcxCk6yjNTWAq/wD/ABiDekTAeFbp5HYetOUO9HaTeQ9ZssnCnsnnuMPrRYxWpFDvGB8YTvuooe+vIXv8uTeXWGiWs+skhsyU+8PmKiF5mnJAFe0U8qk+AiszFlkVurTeKjyH6RFaU0iklRcUB2xGbXRvxPhFTFg01p+QtHnOJYp3VOLEb7oqYZWHT1lcFkmAVONRdNRgCQcesZhpnRdoZDaGFQzUBdit44/aod22giX1anyZtnYU78sqXUgYEEGlRmCD4GIq6W60S5y1lOrMlaqD3ruTd3PYD0iOsbukxXQ0YHp13iFJujZS2lFRApuFiQSCMaAg1wy84eKZfaCS5IcjuuB3WzN1tl+gJw2AwFv0VpNZw9lx6y/MbxD+KdI0fdYG+QRkVNPlElO0lcFWcgDaSB5xUxPMwGZpCEy2KOP73xWTpQt/DRm94ig/zNmOQMM7dbigvTXArkqVdjyy+GERZE7pLTJVGKUrTDnxMZBK0i62wzJrElmIcnaDgfDA9BFztGnJYHcR5x24YDCuOGJxGHGITX7RSJLlTroR3IBUYVF0k4bwaCvGGrfnE1rrYfpWjpm10HaD76Z/AxhU18iP3+6x6A1TtQnWcBsbyivE0KN5r5xhGkrKZU2bKJxlzJieBNPK7FZqJ9WZhviwaNuVBqSeJLU+QivWnYYltHTXIF27Tea/CCQ+SSTJnSvYYhT9686U5Er5QoJgLyZw+0Lp5Gs4flp1gsvdnMM76ym5srhThyZYbubkgf4c4LyCOT+SnSIrcPQ3bS1ieUxq0mc4/C9Jy+T06RfYyv0O2kLPtMraZcqYcdxeXl0EapFQQQQQBHmDTpPbza59o9fGPT8eYdYUpaJw3TZg/mgrS9UO7ohT7s9v55sdpZV+jqTXC82HOnyEJ6qG9odaexPH882HUrGyfhb8xiLDXR1vDkBZaoAtQR63VonbPb3UVrXnFR1fbvD/AKfwIixj1esFT0nSStg2B/fT4R26qftL1qv6/GIFDEzoazCaHUk1FKcM6/KCIrTZVFN01LEVplWKLaLQJk/vGi12+yP6RcNdbG8qWScthEUW0KhZSwWpWpBwxxzgq5aSPbWMpQBaC7xx7i9TTGPmrmoiyZJmTD21obvUBuSw2FAKVJoKYmuUGiZVmqiAgtTFLzENRSSCtbpiq2rT9snzmeRallKhISUHuABSVoVK3ZhN04GvhBKvGl9FiU6zkZmCEXheJIWoLAjIryApnjEHp20fSZgazqWmJgte5RhiCx9kEqcCchStYStdqmzGkvMZlLBC6oSoNbwoRnSstjjjR6HKFdESKWgqppdvUwqKCoAIqNhG3YICz2jSQlyg0zBj3TQFhepu3RGP2glCeiCcxBYlye4NyoBnw+ES+inYFwxBIYU7tB6qnIkw4tEtGYkqCxzpUfOArE6w2yaW7aaqpWgF7sgaEGoXOhAu57Tyh3Y9XVAAmOSqmoCgoM64Emt2tMBXLwnrNZCf4agcVAHi3+8SErQ21z8/M4eUCXERZuylALKlqKZACtNnw5RT9e7JPnEPcmMBuUmg5UjVZVhRdnj+mULqgGQA5CBrKvR1NN0qfss603VCuMOjRQ/STYwmkZxAwcI/MlaH4CN60tZEV0mBQGY0YgUvYGlfOMa9L0ulsln2pJ8mpBKzS0qMhlWHeiSaUBpDK0DOF9GJeFKkcjSKz1PCnbyak17wyrXANQ7sVB6RxNW8LQu8sw/FJ/WsJsoQySNkzmcUfbC01e/OAwJVQDuqGSsRpe/RHO/8yJ9uysD+EyXH/wAhjbIwj0Qzv7fIHtWeYx5BZK478R5Ru8VBBBBAEecdebPct1pX/GZujd4fGPR0YV6XLHct7tsmIj+AuH8tesFie9G7X9HlPZmTV/zUf/XDvQhvWUA5ioPM975xBeiK1YWmVuMuYONQyN4XU8Yn9Di7MnyjscsORJP5SkRYr+gjSYo++nXP/TFnl5HoflFXnDsp8z3Jgf8ACc/9UWiTnTfh+kFdpEzq5NpMp7QI65/IxDLDuxzbrK24g/rBFp0tYlnSnRhgQeh2GMUtNluzTUbSCecbhapoCFuGHXKMy05okkswxzJ5Znwz/wBoqR8lWl5VlEy7Vl7ovN2YJB2OVIxpt8YbNqzo62obXLnPKX+9C3aK2RDKQbjeWRoczGaS1nBk/RHRjsvYYgYgEbNmOPKHmqmjgslpoas13xZapTFVVMDUgAAY5wX1ZrfoKXKlJcIRZYAUEBqqMfHM1rtYmKlZdJy+1ZpxaXLLUDFZiq34wKCpYbcqb4sltlBrXLR77LcL0LMQSrbQTQxEa/yXYhJUpXmTQJaBgSpNGBvDIKA1cfYHGIJyXa1ly2KEm82BJLGgAqQTxwhTVyW0+cAxNxReYVOOwAnbUxF2qzGWBLJvXFVa7yFFT1NTFr1EkUlu/tNd6KP1MUqzqKYCPsEEGRBBBARmmz/DHv8A+lv1jGvTH/zEj/ov+YRsGmm+slLwdvygfOMY9L02tslj2ZPxavygvGZ2gZwro0j7WXGEbQ2cONGU249KwZ6lgys0kLQjtVyyFATDkEX5rnIIpPK7Mb5wjNzkhcKuaYUp3GAw4Vr0g0gKi0AbwvRZan8xUdYjS+ehuz1tqH2LNM8zJHzMbfGTehizn6Ramp3UlypaneSzs35V8I1mKgggggCMv9Nuj6pZ54yDNKb8QqvwaNQiC130X9JsU6WBVrt5B7y94AcTQjrAYl6PLd2Vvlg5TA0o827y/wAyqOsaHpFeytiP9mat0/eFB59zwMY6zFWDKaMCGU7mU1B6ERslumC2WJJ8sUJVZqjapA768x3hzERpFay2ak1H2OCjc9n74w80XNvS1r6y908129RQx9tBFpkU+0RUcHGfwhjomdRhXAPgeDj9cR0EFTxG3fCiRxL3QvJSueQxMEP3th7JQ2Sjx3eUII4NN5NB8YQYFiCfwDh7R+QjqWovcErU+8f0FfEQEPp3UtJ/elUVvZOAP3T9nllyhPQ+qFpCYzUQq1VUkEkjJiRUZ5CH1q0m7sJckEkmgpmeXCJjR+rD+tOnMDuQ5fiP6RUVY2G3tPJ2qCgdgAAK4kVArXhE9o7Rayjedr804Fjs4KInLVZDLUUYsMiTSvkIok+ZMFveW7HsZuzcQgIunYcIixJads/eJ9oA9RgflE7qNNBkMu1XNeRAI+fhEPaAShVjVkxB2smVee/iBvj5qra+ytF0nuzO7+LNT8R1gVfIIIIrIgghOfNCKWbJQSekBBW2ZetD7kVV6+sfzDwjC/SPa79vnmuCXJfIgY/GNpkTbstpr7b0xvMx530lau0eZMP947P4nDypEWoadt5w90aSBgpblT5mGMwZCJrRcsgDAU5/KkVmentmvGcK4UlsaZ0JIUHn63hHAetP8Sa1Puhi58Ulr4x3KmEGfNA9UBF4lQWPm1OZhzZbJRkUCvZpgMzX1UpxN1/ERGmyeh+xXLG8w/3s5jXglJZ/nVz1i9RHau6NFmssmSP7uWqni1O8erVPWJGKgggggCCCCA88ekDQv0W2TUAojHtJf3WzHQ1HSJ30UaY/iWRzvmyq7v7xR1o3Vt0XL0r6v/SLL2yCsyRVhTahpfHSlehjELLankzUnS8HlsGWu/Ig8CCVPAmCtWaX9HtBl5I/elncd3y/y74LTZaNeA7r50+w+w/vhD+cJekLIsyUaEi8h2o4wKnkQQfGFJUh0VXv0O2mF45ZHAGuYiK6sisQpIIJw4EjaOG2HxljL7Ixb3jsHL+kLylelXNW2bhwEcTCAKnIeZgEZzkZeu2A4f0EQ+krUSRIlVY1oSM2Y7PHPwhfTFu7JK/3j4L7i/r8+UJau2Kg7Vsz6vAb+Z/ecBbdXNBizrVqGaw7x3e6OHxiZiP0db73db1th3/1iQisuXUEUORiia26OKsHXMUIPLEeOI8IvsMtLWITZZG3ZBYqFmtHay1mJ6wxpv8AaWI62y7pBXL1lOWGzqI5sMwyJ5ltgrmo3Btvjn1iTtVnrVd9WTn9pfn4xGlr0FpET5Qb7QwcbmH659YkYzXQulDZptcbhwccN44iNHkzldQykFSKgjaIrDuILWK03ishc2oz8F2DqfhxiS0nblkyy7clHtHYIrujlY3pr4s5r0/SCxAekrSfYWF1U0aZSUu/HMjkAT0MYRa2yA/Yi7+k7Tnb2rs1NZciq8C59Y9BQdWEUNzU1glcykq0Tlms5UFjMa6ASRgMBjnSsMLHJNKgBjuJp8ol5FnLMksqqqxq4GJKLia4UFTdXrAhWxWf6uSpHrHtCBuBD4c5jSwOAEXD0Z6GM+1IzYqrGe5zFBQSEG7EK/IcYrTEsxPtm4DkFlrevNwxL0PvIdkblqJob6PZgWFHm0dhSlB9labKA1psLEbIirJBBBFQQQQQBBBBAfCK5x5/9ImrJsdpN0fUzSWl+7vXpX4R6BiH1q0BLttnaS+eaN7LjI8th4QGH6haz/Q5xSaaWeae/wD4b4ATOVAA3AA/Zx1vSUhihuUOIamw4U6gg0PQ7McK0to55E15U1broaEH94xcfR3rmJV2y2lqS8pUw5S9glsdi7jsyypQq+aPtmF1sNgrmp9k/I7RDuaAAXfBEBbwxqYWnWJWrhQ7DTyI2rw2bIhtJyZhkzJONWWg+Ix+0pyr4xFVOXajbLXjgpOXsoNnh5mL0nDKKIlgmWdTPXMA044beEWHRmmGKKZyXagG8tSuO/aOsBPqYlLHpOmD+P6xDyZoYVBBG8GsKiCLQrAioNRH2K7Insvqmnw8IkJOlPaHUfpFMV/XPQ97vrgcwdxGP75mGGirV20uhwdT4MIulpdJqFbw4Vwx6xRZ1gmSZ3aS1LI2DBcacaZ0iLHzSdkvd5Rnnw3/AKR3oHSNoldyUAynGjA0HEEHCJlJoUVO3GnGGZW+/cUBs60pTixG2KHk6U09labTu50JpyA2RCa/6yCx2c3KdrM7kobjtYj2VGPgNsTGltJy7JIabOaiqMTtZsgANrE5CMC1k05Mtc5p0zCuCLWolpsUbztJ2ngBBEVOPEniTUk5kk7THyzy6n9/vfH1UvH4/pD6RKxyrXcKwQ4sksDG9QdKfCJGxISC+RmiibLkoYljuJBrwvIDmYbydHy7wRVVai9Na7S6m4n3qEUzIDc4tOg9CTLXN7NFwNC9clQGoDU2Y3iB6xN3KhEVNejnVsT5gmuPqpdKClAaYqtN2RPAKDGvw00Vo9JEpZaZDMnNjtY8Sf3SHcVBBBBAEEEEAQQQQBBBBAU30h6mC2y+0l0FoQd0/wDqKKm4eOdDxptjBbTIKsVcFWFQQRuwOEeqi0UX0gaipbB2smiWgdFmcG3N73Q7KBQdSNfms1JFqvPIyV8WeVwIzdPMbKjAa3Zp0uciupWZLajKymoI3qwjzlbLK8p2lzVKupoQcCDuMPtXtZLRYmrIfuk1aW1Wltxu17re8KHfXKCt10loIuPqHA9xvlv6xWJdmnWU0ZTd3GpHQ7IX1b9I9ln0Wafo03c57hPuzcBnsa6eEXgTwwowDqd9DWCqfJmy2YFRcr6xDXCONMmEPrdaBIlmY8wFRTNak12C6RU9Ik5+hbO+IBQ8IjdIarlkZUmih3jcajCuOIEQ180VpRZ6lpd0gGh73XYCPPYYeCZgTRaDPv8A/wCYiNB6rzLKhRGQXmLNdBW8xwqQKDIAdIkRouZSheg4f7wHRtQ9oDkCadTQeUJPaTTu5bGO2Fk0Qv2mJ/fSHRVJYvGgCjNiAFHwUQEbJsbOamoG85nkuzmYNM6Xs9hk35rBFyAzeY25Rmzfs0EVXWb0oSJVUsgFome3iJS8b2cz8OHvCMq0rpKdaZhmz5hmOcBX1VHsouSjgOtTjBLT/WrWabbpt9+7LWvZSq1CDKrH7TkZnZkOME2cdEwqiAEfupioJEqhHKJGx2Vwa36ljRVuitfvbANpplDeyy2JxVTuxOPSkX7U/U2ZaSGPdTJplMKZ3UB9bll7WQBKZavaAmT2EqTiT3mdsq7ZjcBko4DdG06uaCl2SUJcvE5u5zdtpP6Q40RouXZ5YlyhQZk7WO9jtMPYFogggggggggCCCCAIIIID4TCbtHbQi8AlMmQzn2mkLToi7TWAgNbdDSbWv1guzAKLMX1hwPtLwPSkZFprQ02zNRhVdjDEHrsPAxsNtrFd0gtagioOYO2Cay2sSGidP2my/8ALznlr7NQyf8AbaqjoKxI6T0IpJKd3hmv9IrtokMh7wPxHjBdX7R/patK/wAeRKmjepaSaca3wT4ROWf0vWY+vInry7Nx+cHyjIVflHN6kBtX/ivYfZtHLs1/+8NJ/pcs/wDd2ee3Ps0Hk5PlGOkVj6mG2BrQ9I+la1vhJkypI3sWmt09UA9DFO0vpW0Wk1tM55u5SaIOSABRzpWGJm7BHLPxgOqR9MINOA4x8M2pxNOWfhALrTZidsP9G6NmTD3cRXaMB1+UNbGgrl4xZ7A5oIJq1ar6vWeXRpp7RsMPs9fa5YDgc40WzaSFABQAYADAAcBGX2KYYsNgnGBq+yrZWHST4q1lnGJSRNMFTSvHcMJbw5R4BaCPgMfYAggggCCCCAI5KR1BAN3kQ1nWOsSUEBXbRouuyIq1aArsi6lRHwyhAZja9Vicog7bqg52Rs5swhNrEu6CY8+W3URzkKdIiZ2ploX1a+EelG0ap2CEm0Om4QMeZH1ZtQ2VhE6AtXsx6cbQabhHB0AnsjwgY8yf8P2ncY7XVqecwY9LHV5PZHhHz/h6X7I8IGPOMvVSac6w/s2qTDZHoEaAT2R4R2NBJ7IgYxKy6tMNhiYsugmGyNYXQybhCi6KXdAxnVl0O26Jmy6OI2RcBo5d0dixCBiAs9lMSEmVEkLKI7EiCmstYcKIUEqOgsALHUEEAQQQQBBBBAEEEEAQQQQBBBBAEEEEAQQQQBBBBAEEEEAQQQQBBBBAEEEEAQQQQBBBBAEEEEAQQQQH/9k="/>
          <p:cNvSpPr>
            <a:spLocks noChangeAspect="1" noChangeArrowheads="1"/>
          </p:cNvSpPr>
          <p:nvPr/>
        </p:nvSpPr>
        <p:spPr bwMode="auto">
          <a:xfrm>
            <a:off x="2606675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" name="AutoShape 4" descr="data:image/jpeg;base64,/9j/4AAQSkZJRgABAQAAAQABAAD/2wCEAAkGBxQTEhUUEhQWFRUXFxgXFxgYFhgVGhYYHBwXFxkaGBYcHCggGBwlHRgXIjEiJSkrLi4uGh8zODMsNygtLisBCgoKDQ0OFA8PFCwcFBwsLCwsLCwsLCwsLCwsKywsLCwsLCw3LCwsLCwsLCwsLCwsLCwrLCssNzcsLCw3NywsN//AABEIAOEA4QMBIgACEQEDEQH/xAAcAAABBQEBAQAAAAAAAAAAAAAAAwQFBgcCCAH/xABKEAACAAMEBwQGCAMGBAcBAAABAgADEQQSITEFBkFRYXGBEyKRoQcyUmKxwRQjQnKCstHwM6LhJENjksLxFjRzkxclU4Oz0uIV/8QAFgEBAQEAAAAAAAAAAAAAAAAAAAEC/8QAGREBAQEBAQEAAAAAAAAAAAAAAAERQTEC/9oADAMBAAIRAxEAPwDcYIIIAggggCCCCAII+MwAqTQbzFR0/r7Ik1WV9a9aVrRBxr9rkIC3wwt2mpEqvaTVFBUitTTkIyPTeu02dg7MFONxcBTc1MSN+e7KIR9NMdm0Ek0zFKUBypQU5QXGwT9dZKioVzQFjUBaDeRnjTLOGLa6ucpIUk91SatTe1KXfOnPCMpfTT0wNDvzJhFdNzAT3hXacSfzQGoztcrSZhlykSooWYoxVQcQK3xeYjYMszsrw+t9poxBSi1qxSi4Z43jgNpjNl0++1iRuBoP184XmawB1uMismHdbLAgjugbCBAXqz6+WhheuIVPqkD1hsIBZcP2KwpK9IU0NdZJRJyHelseV80bMZRUpenkfF2W8B3QwoqneVOLHj4UjuRLlMpCsZ01s2NAnLDuog9kVPM4wVfJPpBl1AmSXU8CDjuo13yrE1Y9arLMoO0CsfsuCh61w84x63yuzdZUuZ9YRUIveAXaXlmoVPCvEwjaJ4pSYtymO15Vd4ODSjyoOJygmPQCsDiMY+xh2jNYJ1n/AIcwpeGFTfRq4AhiCK5UvA44ARddAekJWolqW41D3hgMN64/ykwMXyCEbJakmqHlsrqcipqIWggggggCCCCAIIIIAggggCCCCAIIIIAiL09p6TZEvzmocbqjFm5D5w01t1olWKXVqNMb1ErifeO5Yw7TOmJlomGbOcknLluUbFEFTutmuU61td9WWDUIpoNwLn7R8uEVWdaqZmp3DIdYZz7V0H7xO+J/V3Ua1WujXexlH+8mAio9yX6zc8Ad8BCNat2EJCaSaCpO4YnwjY9D+jaxyqGYGtD73N1ektaCnBi0Wux2OVJW7Kly5S7kVUHgoEQYBI0Jan9SzWhv/ZmU8bsdzNV7aM7JaP8AsufgI36ZaVGZ8jHH01eP+UwHnS02ObL/AIkuZL++jJ8QIQWcd9fOPSYtyZXqc6j4xFaQ1ZsVoqXs8pmOboAj9XSjHqYowdZ5EOZOknX1Wp5/1i/aa9FYxayTiN0udiOQmKKjqp5xnultFTrM9y0SmlMcq0Kt91xVW6HnATOjtYGBNboY5sRUmmVaUvU5xIOxmELKAq2LzXYYcAgzbhgo45RSw0L2e1lMRWm6p+FaGAnp9kMu8JRDKDRkNSpO5WNbh3gVGwjGEZE8Fe6KgGjyq95DsKNXDhU8iI7s+kVmhVMzs5YGKLRb34swvBac4NIWOv1iVS76r0phtBU5pwPlgYKk9XNY5tlIdJhdduBFRumJwyJpVd22NX1V1tl2sBTSXOpilahuMtvtDbTPpjGCpOJNR3Jq+sDUK6jANliPezWu6oLnRluaURMk3lMtqlM2lsMaqMcs6YgjEVqQYj0pBFF1B13FoVZNodTNOCTBgJwpXZgr02ZHZtAvUVBBBBAEEEEAQQQQBBBBAERWsunUscgzXxOSLtZjkP1iSmzAqlmIAAJJOQAxJMYLrvrIbZaGav1Uuqyxw382zPQbICJ07pR58xp05rzN4cABsUbojbNZptomCXKUzJjYBR5ncAN5wEdWazTLRNWVKW87mijIcSTsUDEnYI2rVPVqXYZd1e9NYfWTKULHcPZQbB1OMRUXqj6P5VmuzLRdnT8CK4y5Z9xSO8w9o7sANtvtVtSWKuem0xHaR0rc7qYttO79/vdEQgLElsW21yHM7OUFxKPpSbMNJS0G8/vDrHwWVs5k1hyNP34Q1s9qdu5JxG1yKKPujbD6x2Mq14u7uRTPDHcKQErYpcu5ecnCtSargMakYbIS0dpGTOAZU7jGikk1O402VhjrShlWWbU4lCOV7u/OIrVp6WWWdxX8wgLDpq0S5YCotZjVpUm6AM2beMctviYixLLAXAXf2lFKcTdGAiO0/PPbPTYFXyr84uGq0i7Zpe9hePGuXlSB4ri6amS2uzkPAkFSfHOJNzJtMso6rMRs0YAjwO3zixzZSsKMAwOwio8Ig7Zq2tb0g9m244qfmPPlFTWWa3ejhpVZtivTEzMkmrqNvZnNxwPe4tlGfcv3zj0XJtTK3Zzluts3HkdsVLXvUZbRetFmAWfmy5LO57npk23I7CAyETCDVcDtG+JSxW9JpHa3jdyUk3ajGt0YE890RcwFSQQQQSCCKEEYEEbCIQnAjvrntHzgiyW6QJneSqkYo1KEHbh7Owg5w0lzCe8LonS6Blrg65gNw3E4g9YQsdvaYAoe4PtUAJPInLwh1a5Ne9LpfQUp7Q2ox4+RoYK5sc5ZffSvZ1JZTWssg1JG662Y2YEcds9H+uJtQMm0FRaFqQRgJqD7QGxhUVHI7cMLMy7Scvqn1wdlO6WI3jb7v3RDzRdsmWaYhlMAwLGQ5Aa41GopGRopNOBO6A9OQRCaoawLbbOJgoHHcmoDW5MABI5EEEHcRE3BBBBBAEEEEAQQRzMcKCSaAAkncBiYCgelvTxlyRZpZ700VfglcB+I+SnfGM2iZsH+5iY1r0ybTaJs4nBmITgowUeAHiYk/RpoPt7QZ7isuQQQNjTTio/CO9zuRFXLULVkWST2kwf2iaBe3y1zEsfE7zwAiZ0rbbgoMzt3CHE+eACx/e+KvPtgaYanAZ89g6ZnjBYdS1oLx54/HPP4fH5ZLOZ9M1lD+fieH7yhJrM89gCKS6AmuT1rhywqeg2mJ6VLCgKoAA3YQUpLUKKKKCJzRljui83rHyH6xH6Js19qnJfM7In4M1WNfv8Alm4inmIr2r7f2IcP1ix68isinL4iKtq239iPAH4wWOtNfxZnP/SsaHo1KSZY3Io8hGe6WH1j8/kI0SwmstD7i/ARUpeCCCCELZZEmrdcVHmOIOyIJ5byGuubyH1X+Tbj8YskJz5KupVhUHMQVkfpN1S7RTa5A+sUfWqB/EUfaHvDzGG6mUq23ZHpRpRlN2b4g+oT9objx/e2MX9IurP0Sfflj6iaSR7j5svI5iAo87uMCMVPXnE3o+1s9At0L1J8MAPOIuZKqCp6c4bWGfdah/T54wRPz1El6gfVucRsV9p4BhUHjTfHLyKCZJrSgvyjnQKQac1OHIiFZTGahQqUUilaivQCtIRdmdL2c2UcR7TLgejqQPxDdBVr1D1qNjnKzhRKdhKtO+XdrdcH2VLE/dNdkb4DHloTQGRwKy5ihW4kepUb2UlTzEbp6MNPi0WYyjg9mIlGpJLIALj1OJqAaneDAXKCCCCCCCCAIqnpM0r2FgmU9aZ9UPxVvfyhvGLXGS+mq31mSJNfVUzCOLGg/KfGAy+c2zP58o2/VzRv0SySpX26XpnGY2L86HAcFEZVqNYO3t0oEd1SZrckxH89wdY1vSk/Z05VzPQAmI1CE+2ChLUC07tdv9dvIiKpoWzNNtDAj6sG8W2HcOf6RP6Z0I8+zyynrqWN3KqtQgDiKZRC6vWk2csjqbpNThipyxEDVzGEFYQlT1YVUgjhD3Rsu9MUbK1PIYwFg0fIuIBtzPMw5ggisq9rgKyvD8yxUNXsLLNG4uPMxdtZJd5bu9WA57Io2rrMy2lbpHepyLd0joRWI1DzSq99un5RF40DNvWeUfcA8O78oqGl07/NR5Eg/ERNal20GW0o5qaj7p/r8YFWSCCCKyIIIIBvbrKJi0yOancdkVTWHRC2uzTJMwUY5e44yI67YucV3S1slraQl4XmUFh1uhvgILHmu1SWRmRhR0Yqw3MP35xHW1MQ2/PnGlelnQ/Z2hZ6iizhdbhMXb1EZ1NSoI6jnBKf6NtwoCzUG7fTliYfdpScrAUWatyuIo4xQ9aU8Ir+ip11qRYZ/elNXAjvLTGhWjDmaiCx8lya9rKyBW+nuq3eUj7rqf5YtXov06sq1SJjEhZ47BgKUvMaper7LK6/iisGaP7PMGRVUJ92YAMeThfGOZMs95Bg3cnIfZcgio4iYoP4og9SQQw0Dbu3s0mbUG/LVjQ1AaneFeBqOkP4qCCCCAIwD0o2y/pGfjgl1B0UVHjejf48063Tr9rtLb50zwvEQWLV6IrLjaJtMgktTzvM/wAJcWMTe1nMuy/d8Td/KrQx9GUsJYGf2psxv8oVP9JjrV60KAJkw3VLnE1zAw/MYixcXRhlh0qIZWyUr/xpdffXMfPpjElYtKSpopeVuKnEcxCk6yjNTWAq/wD/ABiDekTAeFbp5HYetOUO9HaTeQ9ZssnCnsnnuMPrRYxWpFDvGB8YTvuooe+vIXv8uTeXWGiWs+skhsyU+8PmKiF5mnJAFe0U8qk+AiszFlkVurTeKjyH6RFaU0iklRcUB2xGbXRvxPhFTFg01p+QtHnOJYp3VOLEb7oqYZWHT1lcFkmAVONRdNRgCQcesZhpnRdoZDaGFQzUBdit44/aod22giX1anyZtnYU78sqXUgYEEGlRmCD4GIq6W60S5y1lOrMlaqD3ruTd3PYD0iOsbukxXQ0YHp13iFJujZS2lFRApuFiQSCMaAg1wy84eKZfaCS5IcjuuB3WzN1tl+gJw2AwFv0VpNZw9lx6y/MbxD+KdI0fdYG+QRkVNPlElO0lcFWcgDaSB5xUxPMwGZpCEy2KOP73xWTpQt/DRm94ig/zNmOQMM7dbigvTXArkqVdjyy+GERZE7pLTJVGKUrTDnxMZBK0i62wzJrElmIcnaDgfDA9BFztGnJYHcR5x24YDCuOGJxGHGITX7RSJLlTroR3IBUYVF0k4bwaCvGGrfnE1rrYfpWjpm10HaD76Z/AxhU18iP3+6x6A1TtQnWcBsbyivE0KN5r5xhGkrKZU2bKJxlzJieBNPK7FZqJ9WZhviwaNuVBqSeJLU+QivWnYYltHTXIF27Tea/CCQ+SSTJnSvYYhT9686U5Er5QoJgLyZw+0Lp5Gs4flp1gsvdnMM76ym5srhThyZYbubkgf4c4LyCOT+SnSIrcPQ3bS1ieUxq0mc4/C9Jy+T06RfYyv0O2kLPtMraZcqYcdxeXl0EapFQQQQQBHmDTpPbza59o9fGPT8eYdYUpaJw3TZg/mgrS9UO7ohT7s9v55sdpZV+jqTXC82HOnyEJ6qG9odaexPH882HUrGyfhb8xiLDXR1vDkBZaoAtQR63VonbPb3UVrXnFR1fbvD/AKfwIixj1esFT0nSStg2B/fT4R26qftL1qv6/GIFDEzoazCaHUk1FKcM6/KCIrTZVFN01LEVplWKLaLQJk/vGi12+yP6RcNdbG8qWScthEUW0KhZSwWpWpBwxxzgq5aSPbWMpQBaC7xx7i9TTGPmrmoiyZJmTD21obvUBuSw2FAKVJoKYmuUGiZVmqiAgtTFLzENRSSCtbpiq2rT9snzmeRallKhISUHuABSVoVK3ZhN04GvhBKvGl9FiU6zkZmCEXheJIWoLAjIryApnjEHp20fSZgazqWmJgte5RhiCx9kEqcCchStYStdqmzGkvMZlLBC6oSoNbwoRnSstjjjR6HKFdESKWgqppdvUwqKCoAIqNhG3YICz2jSQlyg0zBj3TQFhepu3RGP2glCeiCcxBYlye4NyoBnw+ES+inYFwxBIYU7tB6qnIkw4tEtGYkqCxzpUfOArE6w2yaW7aaqpWgF7sgaEGoXOhAu57Tyh3Y9XVAAmOSqmoCgoM64Emt2tMBXLwnrNZCf4agcVAHi3+8SErQ21z8/M4eUCXERZuylALKlqKZACtNnw5RT9e7JPnEPcmMBuUmg5UjVZVhRdnj+mULqgGQA5CBrKvR1NN0qfss603VCuMOjRQ/STYwmkZxAwcI/MlaH4CN60tZEV0mBQGY0YgUvYGlfOMa9L0ulsln2pJ8mpBKzS0qMhlWHeiSaUBpDK0DOF9GJeFKkcjSKz1PCnbyak17wyrXANQ7sVB6RxNW8LQu8sw/FJ/WsJsoQySNkzmcUfbC01e/OAwJVQDuqGSsRpe/RHO/8yJ9uysD+EyXH/wAhjbIwj0Qzv7fIHtWeYx5BZK478R5Ru8VBBBBAEecdebPct1pX/GZujd4fGPR0YV6XLHct7tsmIj+AuH8tesFie9G7X9HlPZmTV/zUf/XDvQhvWUA5ioPM975xBeiK1YWmVuMuYONQyN4XU8Yn9Di7MnyjscsORJP5SkRYr+gjSYo++nXP/TFnl5HoflFXnDsp8z3Jgf8ACc/9UWiTnTfh+kFdpEzq5NpMp7QI65/IxDLDuxzbrK24g/rBFp0tYlnSnRhgQeh2GMUtNluzTUbSCecbhapoCFuGHXKMy05okkswxzJ5Znwz/wBoqR8lWl5VlEy7Vl7ovN2YJB2OVIxpt8YbNqzo62obXLnPKX+9C3aK2RDKQbjeWRoczGaS1nBk/RHRjsvYYgYgEbNmOPKHmqmjgslpoas13xZapTFVVMDUgAAY5wX1ZrfoKXKlJcIRZYAUEBqqMfHM1rtYmKlZdJy+1ZpxaXLLUDFZiq34wKCpYbcqb4sltlBrXLR77LcL0LMQSrbQTQxEa/yXYhJUpXmTQJaBgSpNGBvDIKA1cfYHGIJyXa1ly2KEm82BJLGgAqQTxwhTVyW0+cAxNxReYVOOwAnbUxF2qzGWBLJvXFVa7yFFT1NTFr1EkUlu/tNd6KP1MUqzqKYCPsEEGRBBBARmmz/DHv8A+lv1jGvTH/zEj/ov+YRsGmm+slLwdvygfOMY9L02tslj2ZPxavygvGZ2gZwro0j7WXGEbQ2cONGU249KwZ6lgys0kLQjtVyyFATDkEX5rnIIpPK7Mb5wjNzkhcKuaYUp3GAw4Vr0g0gKi0AbwvRZan8xUdYjS+ehuz1tqH2LNM8zJHzMbfGTehizn6Ramp3UlypaneSzs35V8I1mKgggggCMv9Nuj6pZ54yDNKb8QqvwaNQiC130X9JsU6WBVrt5B7y94AcTQjrAYl6PLd2Vvlg5TA0o827y/wAyqOsaHpFeytiP9mat0/eFB59zwMY6zFWDKaMCGU7mU1B6ERslumC2WJJ8sUJVZqjapA768x3hzERpFay2ak1H2OCjc9n74w80XNvS1r6y908129RQx9tBFpkU+0RUcHGfwhjomdRhXAPgeDj9cR0EFTxG3fCiRxL3QvJSueQxMEP3th7JQ2Sjx3eUII4NN5NB8YQYFiCfwDh7R+QjqWovcErU+8f0FfEQEPp3UtJ/elUVvZOAP3T9nllyhPQ+qFpCYzUQq1VUkEkjJiRUZ5CH1q0m7sJckEkmgpmeXCJjR+rD+tOnMDuQ5fiP6RUVY2G3tPJ2qCgdgAAK4kVArXhE9o7Rayjedr804Fjs4KInLVZDLUUYsMiTSvkIok+ZMFveW7HsZuzcQgIunYcIixJads/eJ9oA9RgflE7qNNBkMu1XNeRAI+fhEPaAShVjVkxB2smVee/iBvj5qra+ytF0nuzO7+LNT8R1gVfIIIIrIgghOfNCKWbJQSekBBW2ZetD7kVV6+sfzDwjC/SPa79vnmuCXJfIgY/GNpkTbstpr7b0xvMx530lau0eZMP947P4nDypEWoadt5w90aSBgpblT5mGMwZCJrRcsgDAU5/KkVmentmvGcK4UlsaZ0JIUHn63hHAetP8Sa1Puhi58Ulr4x3KmEGfNA9UBF4lQWPm1OZhzZbJRkUCvZpgMzX1UpxN1/ERGmyeh+xXLG8w/3s5jXglJZ/nVz1i9RHau6NFmssmSP7uWqni1O8erVPWJGKgggggCCCCA88ekDQv0W2TUAojHtJf3WzHQ1HSJ30UaY/iWRzvmyq7v7xR1o3Vt0XL0r6v/SLL2yCsyRVhTahpfHSlehjELLankzUnS8HlsGWu/Ig8CCVPAmCtWaX9HtBl5I/elncd3y/y74LTZaNeA7r50+w+w/vhD+cJekLIsyUaEi8h2o4wKnkQQfGFJUh0VXv0O2mF45ZHAGuYiK6sisQpIIJw4EjaOG2HxljL7Ixb3jsHL+kLylelXNW2bhwEcTCAKnIeZgEZzkZeu2A4f0EQ+krUSRIlVY1oSM2Y7PHPwhfTFu7JK/3j4L7i/r8+UJau2Kg7Vsz6vAb+Z/ecBbdXNBizrVqGaw7x3e6OHxiZiP0db73db1th3/1iQisuXUEUORiia26OKsHXMUIPLEeOI8IvsMtLWITZZG3ZBYqFmtHay1mJ6wxpv8AaWI62y7pBXL1lOWGzqI5sMwyJ5ltgrmo3Btvjn1iTtVnrVd9WTn9pfn4xGlr0FpET5Qb7QwcbmH659YkYzXQulDZptcbhwccN44iNHkzldQykFSKgjaIrDuILWK03ishc2oz8F2DqfhxiS0nblkyy7clHtHYIrujlY3pr4s5r0/SCxAekrSfYWF1U0aZSUu/HMjkAT0MYRa2yA/Yi7+k7Tnb2rs1NZciq8C59Y9BQdWEUNzU1glcykq0Tlms5UFjMa6ASRgMBjnSsMLHJNKgBjuJp8ol5FnLMksqqqxq4GJKLia4UFTdXrAhWxWf6uSpHrHtCBuBD4c5jSwOAEXD0Z6GM+1IzYqrGe5zFBQSEG7EK/IcYrTEsxPtm4DkFlrevNwxL0PvIdkblqJob6PZgWFHm0dhSlB9labKA1psLEbIirJBBBFQQQQQBBBBAfCK5x5/9ImrJsdpN0fUzSWl+7vXpX4R6BiH1q0BLttnaS+eaN7LjI8th4QGH6haz/Q5xSaaWeae/wD4b4ATOVAA3AA/Zx1vSUhihuUOIamw4U6gg0PQ7McK0to55E15U1broaEH94xcfR3rmJV2y2lqS8pUw5S9glsdi7jsyypQq+aPtmF1sNgrmp9k/I7RDuaAAXfBEBbwxqYWnWJWrhQ7DTyI2rw2bIhtJyZhkzJONWWg+Ix+0pyr4xFVOXajbLXjgpOXsoNnh5mL0nDKKIlgmWdTPXMA044beEWHRmmGKKZyXagG8tSuO/aOsBPqYlLHpOmD+P6xDyZoYVBBG8GsKiCLQrAioNRH2K7Insvqmnw8IkJOlPaHUfpFMV/XPQ97vrgcwdxGP75mGGirV20uhwdT4MIulpdJqFbw4Vwx6xRZ1gmSZ3aS1LI2DBcacaZ0iLHzSdkvd5Rnnw3/AKR3oHSNoldyUAynGjA0HEEHCJlJoUVO3GnGGZW+/cUBs60pTixG2KHk6U09labTu50JpyA2RCa/6yCx2c3KdrM7kobjtYj2VGPgNsTGltJy7JIabOaiqMTtZsgANrE5CMC1k05Mtc5p0zCuCLWolpsUbztJ2ngBBEVOPEniTUk5kk7THyzy6n9/vfH1UvH4/pD6RKxyrXcKwQ4sksDG9QdKfCJGxISC+RmiibLkoYljuJBrwvIDmYbydHy7wRVVai9Na7S6m4n3qEUzIDc4tOg9CTLXN7NFwNC9clQGoDU2Y3iB6xN3KhEVNejnVsT5gmuPqpdKClAaYqtN2RPAKDGvw00Vo9JEpZaZDMnNjtY8Sf3SHcVBBBBAEEEEAQQQQBBBBAU30h6mC2y+0l0FoQd0/wDqKKm4eOdDxptjBbTIKsVcFWFQQRuwOEeqi0UX0gaipbB2smiWgdFmcG3N73Q7KBQdSNfms1JFqvPIyV8WeVwIzdPMbKjAa3Zp0uciupWZLajKymoI3qwjzlbLK8p2lzVKupoQcCDuMPtXtZLRYmrIfuk1aW1Wltxu17re8KHfXKCt10loIuPqHA9xvlv6xWJdmnWU0ZTd3GpHQ7IX1b9I9ln0Wafo03c57hPuzcBnsa6eEXgTwwowDqd9DWCqfJmy2YFRcr6xDXCONMmEPrdaBIlmY8wFRTNak12C6RU9Ik5+hbO+IBQ8IjdIarlkZUmih3jcajCuOIEQ180VpRZ6lpd0gGh73XYCPPYYeCZgTRaDPv8A/wCYiNB6rzLKhRGQXmLNdBW8xwqQKDIAdIkRouZSheg4f7wHRtQ9oDkCadTQeUJPaTTu5bGO2Fk0Qv2mJ/fSHRVJYvGgCjNiAFHwUQEbJsbOamoG85nkuzmYNM6Xs9hk35rBFyAzeY25Rmzfs0EVXWb0oSJVUsgFome3iJS8b2cz8OHvCMq0rpKdaZhmz5hmOcBX1VHsouSjgOtTjBLT/WrWabbpt9+7LWvZSq1CDKrH7TkZnZkOME2cdEwqiAEfupioJEqhHKJGx2Vwa36ljRVuitfvbANpplDeyy2JxVTuxOPSkX7U/U2ZaSGPdTJplMKZ3UB9bll7WQBKZavaAmT2EqTiT3mdsq7ZjcBko4DdG06uaCl2SUJcvE5u5zdtpP6Q40RouXZ5YlyhQZk7WO9jtMPYFogggggggggCCCCAIIIID4TCbtHbQi8AlMmQzn2mkLToi7TWAgNbdDSbWv1guzAKLMX1hwPtLwPSkZFprQ02zNRhVdjDEHrsPAxsNtrFd0gtagioOYO2Cay2sSGidP2my/8ALznlr7NQyf8AbaqjoKxI6T0IpJKd3hmv9IrtokMh7wPxHjBdX7R/patK/wAeRKmjepaSaca3wT4ROWf0vWY+vInry7Nx+cHyjIVflHN6kBtX/ivYfZtHLs1/+8NJ/pcs/wDd2ee3Ps0Hk5PlGOkVj6mG2BrQ9I+la1vhJkypI3sWmt09UA9DFO0vpW0Wk1tM55u5SaIOSABRzpWGJm7BHLPxgOqR9MINOA4x8M2pxNOWfhALrTZidsP9G6NmTD3cRXaMB1+UNbGgrl4xZ7A5oIJq1ar6vWeXRpp7RsMPs9fa5YDgc40WzaSFABQAYADAAcBGX2KYYsNgnGBq+yrZWHST4q1lnGJSRNMFTSvHcMJbw5R4BaCPgMfYAggggCCCCAI5KR1BAN3kQ1nWOsSUEBXbRouuyIq1aArsi6lRHwyhAZja9Vicog7bqg52Rs5swhNrEu6CY8+W3URzkKdIiZ2ploX1a+EelG0ap2CEm0Om4QMeZH1ZtQ2VhE6AtXsx6cbQabhHB0AnsjwgY8yf8P2ncY7XVqecwY9LHV5PZHhHz/h6X7I8IGPOMvVSac6w/s2qTDZHoEaAT2R4R2NBJ7IgYxKy6tMNhiYsugmGyNYXQybhCi6KXdAxnVl0O26Jmy6OI2RcBo5d0dixCBiAs9lMSEmVEkLKI7EiCmstYcKIUEqOgsALHUEEAQQQQBBBBAEEEEAQQQQBBBBAEEEEAQQQQBBBBAEEEEAQQQQBBBBAEEEEAQQQQBBBBAEEEEAQQQQH/9k="/>
          <p:cNvSpPr>
            <a:spLocks noChangeAspect="1" noChangeArrowheads="1"/>
          </p:cNvSpPr>
          <p:nvPr/>
        </p:nvSpPr>
        <p:spPr bwMode="auto">
          <a:xfrm>
            <a:off x="2759075" y="922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data:image/jpeg;base64,/9j/4AAQSkZJRgABAQAAAQABAAD/2wCEAAkGBxQTEhUUExQVFhUXGBgYGBgYFxgdGxgdHBgcGBofGhocHCggHBolHBwcITEhJSkrLi4uHh8zODMsNygtLisBCgoKDg0OGxAQGywkICQsLCwsLCwsLCwsLCwsLCwsLCwsLCwsLCwsLCwsLCwsLCwsLCwsLCwsLCwsLCwsLCwsLP/AABEIAOgA2QMBIgACEQEDEQH/xAAcAAACAwEBAQEAAAAAAAAAAAAEBQIDBgEABwj/xABBEAABAgQEAwUHAgQFAwUBAAABAhEAAyExBBJBUQVhcSKBkaHwBhMyscHR4UJSFCNi8RVTcoKSM6LSJFSUssIW/8QAGgEAAwEBAQEAAAAAAAAAAAAAAgMEAQUABv/EACYRAAICAgICAgICAwAAAAAAAAABAhEDIRIxBEETIlFhMpEzQrH/2gAMAwEAAhEDEQA/AJYiQEoDkKV8JIHwNQAmxLA6mloomqGYqQAkEMEhy1GNTc7neJoScpcJylNNDTbm/iAYowajmeoKXUGamWuum8fRo5RzDLKC4LEO3I/SJS5ebTpFmMHvFntA1JJAYVLklhbaJJxGRmJoA9viDsx2taNs8XSZbBtSb7QRMw2YhiwCQ76dKa3748ia5dbA3ChUX0ABCq6QDMmqUbGm2lXhe2wjplP3RwywBXWC8IMz5jYDWpF2dq6X2g2fISpRJSA4BAS7bUHnG86ZtCGYkNSB/cl6w7/w8FyDHk4I3jeaM4sGwHDFzcwRQJS6iTp947huHFRpWDsPhVnsJcA3bWN37PcDRISFKqvUn9PIc+cTZ/JWJX/Q3HichDw72LKkgr7PW8MR7CStVnwEPp2PqwtCaZ7UJMz3cpK5qxQ5Wyjqs08Hjly83K32VrDBeiCPYKQ7lSj0AH3i+b7E4ZqJV/y+8MsNNmH48qeQJJgoKOih4H7wL8nK/wDZm/FD8GK4h7Bhj7tRB5iMdxXhU2SspmAg778wdo+vYjEzk2lhY3Sr6EQqxqUTUnMjtsQEqNn+kPw+dOLqW0Lngi+j5KZWY3YevOK0ydHLaCG/EeGTJKmWG22MUSClLkh9vzHajNNWiFxrsFVICai/rXSOYfDqJ7O1SaBPeTBK1ZjYARBSIKwQFSawZMw81YDBSmFWDhP0ERnySm4Y3hjg+PrlyyhKU11LnyjJuXcTyr2J1lqWaK1QXKUnPmWkqFyHZ/sI5j52cuEhA0SLCCTdngOO5THQIuzJ/r8oJsyh5hJaR2ilwXCQSHOgJ2uLRKelDFCEHtK+JQIUkAM2oZyedK8uYWdWtNiNO/aCZ6PgUFnMVHOxok5nDbk1LxI27GCyRN92JgdytOWmlQa+Gm0WIUFKQmbmyIFEgAKc2SDfKTWtnpDyTJM2SUELUtCjkAysf9WpavjtZWkOqr5n+IH1bkY8pJ2bRKTUEJ7KnZrADc9xZoj7+igO0VAOdRyinGYgpcJpmvqRU6vs0UyXbrT8xqXsxkPfUZLuTWlG6veGmDmOkg3Ao3W5hTMlZS0FYIsXgpLR5MazpYBZJJAAckEZjqw2iImPFeKW/h41IuwiODQpSmAhXSthp7NT7LYXMoKI1p84f8UnsyRv+YVcJxCZKQo6skD5/OL8fNdjf0xjhZ8nySbOhCPFUJONYshOVyM5YnXLV27g0S4aEypYIABIfoPWsD+0MsEJJ/cx/wBwLfOKcUcygP0hqb8oSEPcDipk34Qyf3G56D6w1RhFf5ix3iF3DpyEtnPcLQ8lzZZFm7oJGAkudNQXUM6f3IFe9OvdBYVKnJqAfIg/MGJhFHSc3z8YW8QkvVJyrHcfsr1WN6PEuJcGQtOVRfZ7+OsfNuOcMMmZkUKfpOivzG9l45RTlnJcfuSS45vEFy0TwZK1pUT8CnGbvG8UeN5TxOvQvLiU1+z5qKO4roNB1isKL84f+0HCDKSkmp+EnciEiUR3MeRTVo58otOmTXLBGZSnOwHzMBKRB0wvYMIGnlg/hBpmUXYfhs1ZZKC/UD5kV5RRPwykKKVJIUNCGiBxMxg5IaoNjSznesPZnFkzk5ZqCQkUmAgKTQOwPxCvwvVqRjnJM3iIFIER9zDNeBUATQpdsyS7bOLp7xFX8Nzg1MGgqWgmClSQXrVtr8qRcmWBTW0dXJyKIcKbaoibkMoL4VhiknMcoUhV6k0Nm15fiLE4Y9qboCSGAc2AozbecVSFrVUAAJFa30PzamkEcSxMxKAh+yoUANGoaMAw5GFO7C9GXny3JMXYdLUZzStadOsGycAtQJCXYEnkN4gmVlvFHJdAUTn4PMApqmhblT7RWmVloY0Xs9KSSM1hV3FG35ORFHHsMn3hCLfn1aErL9uIfHVixaQR8IYm7MTvy9CD+FyGSperMIEnFhl2v4CJoWchaJ/Mm1i17G4YpyB8VjSgsxVr06Q14Lx5Ez+WpwbAkXjN4vHgBQFTytC/DS56jmDAb/aOR2WUfQeLYPPJWCzgOO6qT9IzvD8WjPmWak0ESl42YqSZasxVooN4HlFnDODHPnVf5R5hKLZr5CULlEpAdtfV4XYbE4iV/wBSUlaP3IosD5HuEMMGMrbQxEsM4tHguNdg+AxoWM0tWcaiy08iNYNVPSsMcp5FnhBxbgjn3klRlzR+pNH67wpHtLMlnJi5OYi0xHZUfl8xG2C4s1P8t65keY9eEVT8OhnzpprlY+NYzx9osIR2VzE8iHiEqeJhAQJpcs6nSOrwIJP2mm5pQA0P0MZYyDpH0TE8EHuwgEFu0+51hFicOmXcDrHV8PKow4+yXNjuVmXMgiAsawUkXrGln5TaFGJkATQdilh4GsXqdkzjQmWGUoKoXIbp+YKklwHeth60ifEJbrUrUqUaaEuTe8AhDerw1bQIfgJ4lzCVOpCkqQpjobN5Ed0PP8Pk/wCaf+H5jLyJmUa2iz3h2MA4u9BJmumYd1KNEgc3A1AG8CLPaqerc4JmT3IZ3f8AaKUYV3+zxZh+HuplKAoSKO9KecK67CHHAVhKijsqSApOjEKIJ62EEcQ4Whnar6bnlsYp4Bg1IJzJJSaHz1Fo0EmSGoXbQjv+sRZJ8Z2hsVaFOIkGWiaBV3B6Ali9oy0/CKoSKOWHPnG6x0jMMrsDc769/SEfFMFkQVJNAQC5FNQ1n7oPBk/tmTQDhZJQkuQAxr0/LD+0DzcSADcitaVLUfpEUTElJfnZ62YV2+msBT1ubvWKVG3sXZ1SwbCIvSO00jzQcopqmeTp2VjhiSkFgAW+cGqlAdkCJLmNTUCnKpimZj5YVVSX2cR881TaR1IbQxwkgDrDSQloT4XEJNiIZyZsYNQxRBEpbRlOK+1IkqyJlLWvQAU8YWz+MT11nTBJT+1B7XerTujTas+hiYN4E4hw5E0MoA89RHy/iXtjhZAZIMxW5JPmT8oa+wvtqnETvdgKDgkOSRSNpm/XqxhO4CqVNAICkK+FRuDsYOws4A5DYaChHQbRo8XKzJ53HWM1xjDKVLzIHbJZ+V4FLYma2NsLPOlUwN7QygUJAuVP3MYzyTNlsylCoCjol6C9zzjR8akEhHacZQ556xR4/wDkQjLFqIh/g7RLC8MzTiSCQmopQlg1dn+UFJlMbw0wMoAKOYu4OUdAPNo6bmQzVIUcW9n3UpSWAUX0vXN4mvfGLxcvKSNi1I+ge1QIlZgfgIBG4okeaoxOMBAcnK9e4n8GG4JNx2BpipKuyz6X7ollG8UgN5v8on7g7GHmGvVnlnVLgf3/ADDbgikP/MDCgpYncm79BCVSnMX4c1cmETjcQ0zaJmJUXoMtzpyFNeg+sMpcwZX0+fhGY4aGKXJDvfUctA5htPmsFEkW0prp61jnZMdOkURl7LsfiWcgBYFxtvasZHiONMxWrPY+vONBMnhaSzWd7EEJqx6xnxKddAOlTy/MPwRUbtC5uyUrBFSLpAANe/149IXiSXa5gifyL36DaOBdKUO8VK0AUjDtfSO+7eLkpixqR6z1AM1fa5kBuoeMpjsRJcy1SgpSaqJA1uXO5jU4lLnvvtGXHsfKTiU++nFaJwWUJcpLpIcEu5oTHMzYOM3L0y3DmVUU8IxGHEwFBUhQsly3nG64VjKtHyH2twJwuIAlpIllyD2mJC1DK73bLzLg6x9A9lMSqYiWpYZdlB3Y/wBmiecKH48ikariOHUoOI+Zz8BicVNnJlnKJQJWs/pawTzNTyEfasNhQpMLTwIy1LMthnLqcOCWbvoLQMHTsOduNI/OcmTkxSkTkKWoLUghRqDbMpxYHtEGhA2Mfd/YzhkiZNRiZGFl4dCZISopRl95MUAVkD9iTQHWujEk4b2Pke895NHvFiz2GwA1A0d2jRe9CRlDADQQcpp6QOHBPuQYtQEL5sjMkD+p4qXiyTEcLxaUhRC1AHar70AhQ2UaI8Xkfyy9yU+RBPyini5yCWBVOUEVvFmInGcvMxCRRPQgFz3g9zRXPTnkNrKW3+1UOwSXyKyXM7ToWrmKWT61ApF85KkILXqD1VlND/p7PWsUyxQkn4RQAOSekTl4szD7lSfdoSpGYvVdnelz2ej8o6nRzMuxlh5QnS15g7BiGqcpBod2FDvGA4nhykrQQaFnOwUbbeMbvgyfdTTKqee4ATlel2IeEHtTh1GcUJTRgRzr9wY9idTa9dgw6MxgsMhSu0TRyW9VLw0/hpf7D4mCuH8PUjMMlQdKk3hl/Ar/AMs+MPc0jabAkyoIKBlSzvV+vLuiCASYPlyQzn0RAyYaRPATC4JL6M+nrlDbHOpNBuzfNoEwUsqoNOXPeDMbIUAL82+kSza5DEtCxCG+IsmtK1Ys0UmZRgzV6nv+kUzXBaxjmc27ockAVtpvEQmLUpiMygg7PEQKx3ETco5tQQIcUQSaRATXBepOseoyysq03gbFcJROCRMTmyklBqCnmCKiDZCQ9YvUCRS+nyhWeLlBpDcMlGabBMP7LBX6jp8S1Kta5MMcDwVMhgDcwNhuIFNIumcTYhRBI2F447b9nWUEno2eCX2YhicUBCHBe0KphySZYzC5UWCfJ4N4nJZDqUATtqdgNekCMapkZvEKwHOx8LJGCnAkzabDXvjhSY8FzSGUrEi5NBUmKOHJd5x3cDZzX5wtnoWtkISVA/E2oFxGhkSWkEscxSQzWpHmTZJWxjgJYLh+nz+bRxKcqZuxSD4KH3hVwjHOlAAL2POnWHYlFUqYdxG41U0Im/qxFmCWzVBpya/hA4m58y8pDpJZ2yhSbhxUg5fGJmV/LBJoxZr0SSHpbQRxS8stSiHoDQ6AhQHh8+Udo5cnbHeHAURMuhSHvskM+zhz9oWcblqQpBR2ypICUgOQATU7XvaPYaepEtKUnTIdKMB94OkpzVNT8hoPOFK4uwkrYsTxNMhX82XNCSoAzSnsBzc1oOZh5/Gyv3p8RFeHmS5uZDpUzpWg+BdJ08oE/wADwX/tU/8Ax1/+MDJpvdj4qloVIlWg1CXT09dYFgjCLY1tFMhSGWAmNRPyr8otx+J7Jegf14QO4TZxQ6V1b5HzjpKZoSFuF6Ej4tbEMd4maV2NT1Qul4xMxeQI7B+E6jn0f6RZiMLlO/OD8LhRLBapPxbmtPD7xfMQNdaH6ecHzp66PcbWxGJcBY06CHGJRld7DaE5DqJU9bAQ2LvYuWgEpixCGD+vRiwyo9MTW9H8oZYBwnQenr9otQ4PQevnHZLCrd8cUktzMCaD4jDhVRcnx/MBYkTEEhqjQuPpGhwCgFJcWNfl3Qx4rgkzAyhV2ChcBvMcoh8jCm7j2W4M7SqXR81TxjGJJQlSZQ3QjtH/AHLp5RrfZWQX97NUuYvRSyS3R/ow+cV4vhKpZfISNwCR+O+JDiJSGyKB5hvnEUm1o6az/Wo0OuIYmhrCvAoVMV2aJ1V9ohgsOqeXWWTtGlwsgBkgMIESwbDZUKCAL25115PrzEaGVhhfS3XUfOF03h6QpKySCKDarfYQ0wE7MlmYgN5qSPlA+xUuwOdgJaTmKbWYF/AQQlYYp/pqPpBWJQ4UNx9ITSXSgqN6+vBoKN2kBJ6szvEJoKkghkhhTYE0itOKdZShJzFmqGAF25+ucXYlJLAGgCSokDVJVQX2DXMC4Lha5isxOQAuCzm+gt3x2o1Wzl1bG+EwirrZ+UIp3tIvOpKAlKQSMxBJpc312aHnGwtMkiUspXRmZzVi2xbURg8BL/ndvssX2CeZ3MexpStsZLWkabguFVnM5a1BSlOUpYP/AK6V6BmjU+9/qPiPtCjhKJaxlQtJbQEU6wz/AIAfvHgYXkab2bC0hbg8HmLKUE6B9TFkzBpl0mqUhR+FTOg107tKGBpgFHN9PrHZvEApBlTqoPwquUEWJ3b5O+8BmeVbiNwfG3Ugqdml0XtRQsoH+0W8N4mCr3cyz9k+V9DC/hfEcx91NqkjKpjQbKB+RgufwSYPhZfNwHGl6QhTjkjT0x8scsUtK0GYpRlHtuUH4VgX5KAsrpAuGxINCSSok8hsOVIJ4ViFpeVNSW/qH3vBEzgiQoLl6fpP0P0MFHKv4y7FzxP+UegebKCnfUN5wunYF0qaigzecMit7BoqIh0W0KdMznu262jqpLXhxjJGYnL8QD9YXhLmHqViWqK5Uty1olMWCWA3rF5AFfVhEZikmw0MZZ4gg9kHWG8jE5kDdgD1BYwmkgmGcshExOzB+toCaDgxkg6PVn+kZvifbnL6geCQI0h+IKozfn13wilozKKmqokt1LxDnekXeP22ESAEJEPsBIYDch4UT8IUpc3uzOT0AhzNmgp7CmdFCabcjo8SjZSB+LYv3aSoh9B1JaJ8MnCpzJOZqAijFR3v2vKAuLYKZORLGUKY5i9WoQO+vPvgrAzcgZSsrbhh4kRnTAGqpkZ3ic5h7s8nfq3rvhhi5ocNQn9SaP8AfvhJi5wXNUsilAO78xT4seU7/BP5EqjX5OpwgKgXoyT35RDaUiA5a6PFzqZ0xZK2Tw0IeNnEJmrEtB7QfOK0DBgbBtty+sZGUE+9AmpK03IJI1YVFbx9TkTXlqCmdRITypc8nj5vxDDTPeKKwxBY7BidtHtvDcUrtGTXsaJm4ZSFJRIIWUqyh1HMUhwGzVfxjM/yv2nxP3hvgcSJJziWhZAAGdILFv07Qb//AEh/y5X/AAEMprr/AKZaCvelRfYMOgoIqmGLM2Uc/lFaBBCipclywLHf77w/4J7QqSRKnf7Vb/mBMFITdgTq+l/tF6kJKWWAQTSlWH1iTNijPa7K8OdwVPaNciYhY0i1KGjDmbNkdpBK5V21SPqOcPeFceTMFDEEk4umXqpK4sK4rhv1Jo9+sLZimNdYezFhaCBcindWEqucVYZWiPNHjIpqDC3FIY0t68oPxU24Ar6MVAOK63iiOtk7AAp7xwqD8q/KO4mQU9IHUkqBAqSD5fSCnJRjZkI8nR1eLb4a/LwjonzVsPCkW4DDOBSHEuQBpHLlmnJ3Z1oYIRVUBYXCG8xSlNYElvC0NOEygVPoFN5PFM0ECPcJJSSHup++zDeFN2FKktDHGIczSf0lLf8AFx5mMvwPH9rtJOb+os1d9OgjchiDTq+sLcXKQRVIPQN4G4POMYlB0mZ2f0jvP2gDiQSUnM3j/YwlnS5jhMsMNnJ84a4ThpoZin/pFvzHuw1ER4SSpDjMSk1SDdPfsdmgnLprGmXISoMpIYW5dIU4jC5Cxq9jvF/juMVS7I/IhK7fQGgNSD5U5lNygNSawdg8RXKpm0P3h0uhEewqbJSWOorGM9r8K07N+8A8qDL9Ae+N0lMZ/wBrcHmQlY/QoP0Uw+bQGKVSGTjoxSxQj1aB8nLyEMVy+TRX7k7RZYgYqLx5o8i1+sTUwFHfV40WGcIWBmKtIpXNf1ygdO0XypR0ga3YV6oIweJYhJ3py/EW4jhaCSpIKV3zJLHvFj4QAVAfaHUpZsdvPWE5YJ9jMU5R6LeBY0Hskknchr2p0aOcVJRMU1lMofXzeF/CjlmqFLtcaU9fWHPHpToSvYseh/MKhFRloZOcpq2KP4g0AFvOJy54e3hFCUxaBD2kJtkcZNCmYG+sBKQSaCiQSaVYBufowdlAqfVIjwtQzkAm3cBt3tCcm3SGwkl2G4PDBKQNgBBSaRLuHn92gPFY5KXpbZ9usR/BL0XvyoLsumzGCizsHiuVh1/9QOw2D7HWnOxPTWz2fxiJsuYRrQ6PXRz0rzhpKUE/GQGsnRPLmYTJOL2ZyU9oAm8aKUBkEclIU/hp4wAjiE2YdW2YAfeGWOxOZWUCpiAlFLVA9coKGNy7Mc1EswskipqTr60g9ChqfCFHvE6rT4wVh5gyu8O+NIz5mxkFCIT5YUGbp1iALB3iSnEEkl0A232K58lkubmwilNmaCsVLLl44iRmqCPX1ii9EtbIYSdkoXIPO3dB8xIUlrgiFU5JSagiCuHz/wBJ7oGS9oKL9MyvEwr3ikkMRT11vAPuzG44ngpaw6waD4hcD7Ql/wAOw/8AnevCHRyKgJQpiqUhuvkOZj16iKsQpBTer7t4pgRRIAeo0e0UUKoaoRFktbdNflChU5RobbffeL0LW12ApGOJ5BkxDqPWGaOr8oSpCmv3vBMmeResDKNmp0SM1sQS5qxA6gO1af3jYJl+8llO489POMbiZiTMSq3ZDbntfmNdwqa6RE+TodAQ5WiQEMeLSQlbgfFX7+ucI8fPYFAuadGu/j84NStWKl9QXFEzswoEhmBuraj9adHiyekSxXsjRTirU7Iq5by6Fr0yklPYeiRXKznX1tUUgPHAqUkMSLlRfoA29HjCVz3YeMWtdSFNy05ltBvpEDhuz2klVGyvvqTazkl4LwjS0qzKoNKVbTx+kexCgtaZY/UdbjUmBbrYSuT/AGT4XhjLkFy5U6mCWOlQrTcPbrHsYpS1hKC6j2gCOpcm57I0LO3KNSqUGCdGb6QrxH8lg6fhABVegAbv17qREnzls6bXxxsF4emhLFStS1dTZrU3iU0pILP8vLSKpU8oAmkCtEkBwC1Sf/rS3JzC4koObMCUj4TcvSujNrFShZN81LYPxJeRQdRfZu/9NbbRdgcYshmzAkAKTqRFZBUUqyspw7OdiwAcu5Gx51LxGKCsqQcqwQnsNUUNtywqzO8eaobCaZocNN5+PhBylkwlwFB2hXezQ4lCzHSAaGJleMVUPtAqUs5FIYLk7iB5sjr3VbuvBRkqoXKLuwFYe511MHYbBhJdyTA68GTYpPfBuHSUpAJciNk9aMit7LoF/wANlf5afCChHc0LtoZSPly0wQmebNSCJkijgD5tHf4EgVoY6VojBzLLgKtttB83DFPaTUatt9ID90xh3w6eCG12PzEDJ1s1A6MICnMlVD0ccjE0YIn6QYrBJBJFjcCOCcEgU1ZgIXy/BtC3E4cpKXDitRsA5v0p5Q94JPpCziySJZJ7TEFiLaO42BP9niXBJ1WHz/AgZbQUdGk4kjNLJ/b2vvGYSR7wBQGWYheU05PfVia/eNbh1UjI+2GaSkLQGEs6U7ChUvYMWP8AthEXX1CyxtWWZ0n32UhVVZbbpl+AKW7orQo3YBz2Q/ZsTWjgM3iIQ4Li3ZSQwYElg5sFMNi4hpLxKAw1uW/ckBJdxtkppDDnDVSBlzBQIGtGDAEP3OYGwZ/9UkuCyVKpajARSucmoCgCVjs0sEBIbz9CA/4tKcUgmhWlSU1Fd28M0BkT4MfgaWRG1kcQqp92HdC72gXmUkbDwixCMxktYkk91frCviGKKpi60BPlpEfipuZf5cqx1+SpEw+7ck0cs/w5iTQNSjeL9A5S3IJF3eleQd+fnypawNE3Y0tpsOenXeO5bAi1WLkkkfCWYXq+h1rHVj0cvsulKcONQaOWSA+1nc1G70rEMRIAWgoKs1QpncmpKszuTR2pFeHSUnKQVVHQh7KZy1w3SC14UlJq5Zib5x+k1rUUrt0gMkCjFIK4PiXTViGFWr47aPDyUmjiMzgQ16dXrfzDMw2HfoMNMtE7RamE6RWqL0zH0irlAo8wHGSCpiKKGo16xcJ7XDwQRETLg7AooGMGxj38eNj4RJUp4h7k8436mXIyMslJBFtev5gxUxwCzUoNxaOy5VtjfvgvGyHSCliEUO7Fm+XnFLasSkBrkhQfx9bwGpDQwmy2fVtvpyisIe/jGpmFUuatIBctp3QVLmvUlt7ViKpfYF2B9M0eloTZu1oDrAtqjS7GzhlKVBwzgjl2gzHcbwr4VOZQq/TXo14eycPYkAHYWHSMrIllCyCfhUU2aoPIMN9o9GgmfQcHNcRRxiSFpY1cEeuV4o4dNcCJcQnUHrSJpR2Ni9HzWbw4y5xlodiXRUuAx8wRSHOJwqkqUtFVqQCNswUwIJLNYRD2hmFBC0u7tTnY9xq24i/Fk5ZS0kZEMosaqHxEeOlGryhkWc/OuMgbih7YWhX6nWHHZSpKVJPRio90KuJ4vtJyk50LBejM9h9oaKnIUmXLI7a0AqVZ0hISn5EWo5gKVgVK96UIUQOyFFmo4JH36QaWifk+Wjdey+LE/DSZv7SfAuk/9whJi5madMagKy/4ht7CSMsr3dh2kiv9ay8Z7BtMJrXrr4bfTaJcONRnI6Hk5OWOIUiYkqNCDoelDT13XHSo1d3BNHLNa5sK/EQ1D0MWyrSgChzZXdks+tnISPAWhjLw2UgliaFIDX0JI20FYsj0TIjgkEjtZaig3BuSP/zrDOXLYWP22eA5KiS5+Ll3s2hgoFyx1uefTr8zHpIdjFyyE9gFy7XL3fvDtflDjAmggLHykghRLHshy/ZZTvzub8tolgVHdw961bry8InZXFjxJirEIq+8dkmkTxCHHr1pALTCe0UhR9Wi1MzSKlBqbxII+0E0gVZ6ZhwrkdxeKv8AD/8AV/yP/lBaKFvQieXkfGB5NBUjJz5aZZDuytdo7ICSQlIcEUVnav36xCdxBKyHcZSS+h5EerRbJx8uygSOnrSKndE6qy0qfKSDsag20pXuMcn4cAlgQBXu7/CKpk9gxKqKJFaKHSpgpUhUwApUQG1o3lWBugqBkJdwCS40ZqbwbhcLlvUn0wicjhwDZiC1aBoNEsQLmaolaUxmPaFKkT3BLFKSxNKUs9a1bnGuCRC3j/DveyjlHbTVPPdPf8wIGMthOOhdw7FML+EXTZmYE8qQiwU8NeDUTiqiXJNABrDJbAjoEx2CVP7CLsSTsB9dBzML5c4e5SxAZKVADVx2nFnBA8TG+4Xw0S0V+I1V9ug+8fPsJhcmZC0EmXPmCw7QuEseQOjc6wuLEeVB0mWTVpXOPu0khIYCzA1IAtQONqU3hlw/FqIyt2C4algS1dyIUrXkUFJ1SGLNmGVnrUu1zqd6Qw4cu+Ri9L3YZmJI7NXhy62c58k7Q5wXEBJE1QdRAWRVxmAZuW7dYV8OlKILAtYNewi8YWgCiKlRDPVq638ng7heGKEAsRMKe0G+E3IYG4rAJJNtex6ucUn6PSsKAQpVSE2JcB9wReCJqubHfU+qWiqYQtmFCKNdXLpy/tFyJRSkKLZrb5RsNzQh2F4YlQ6K1olLBSGdvIDcD1rHlixNOjjmK6GJTVFTWOZw23R7GwfrHitmYDRnrR/nYd3WPDkjmJFCEvmfo3MbEigJN3tSBJE1yKi35+v94IxBD5rDa4Gz9HNecUzJKkne9eg+TeLVtCpKhsGPsHUeqwRkcGF/DlvYgtW/0hr6MIlpj1tA2UVOjP4bx4VAOnq3KLVAExJ49Z6ioJ0oI7SLCmOty8oyzaMLg8TL+FQYDfXnB0tSgoe7Yg+XeI9HotkSRD0Sg+YgEkvyHSCRHo9CWMRMRMR6PQAaJCJCPR6MYQBjuCyppzKSytVJoT1ox63gjBYCXKHYS25uT3mPR6Mt9HuK7C4+ecTwJGMnIzFiozbOyvjRV2Z1ENoG5R6PRsOxPkr6WX4zDywmWpSkgMhKQHYAZmZSlVJIDOBrdniOHKQQmWHIJzkMf0PRg1KubhmNo9HodHo5skuVfuh1JQUHOsgnZ7V61oT94kHILuEg6OHFiDR9a2j0eg10NSrQXh5tt6gnysKiB1YgEm5LsairE2Z6M8ej0ao7GcnRYkPrWvPTp0iWYttpTX8N4xyPRjHI5lejFqh20c6xdNR8JCQzgCtxX/ucndvl2PQqbDgg3BoIDMBQN+ebQwQY9HonZSiiek3T8Vq2iqWpW1fLT08ej0e9Hq2ekk/qPp6QX708vOPR6PM8j//Z"/>
          <p:cNvSpPr>
            <a:spLocks noChangeAspect="1" noChangeArrowheads="1"/>
          </p:cNvSpPr>
          <p:nvPr/>
        </p:nvSpPr>
        <p:spPr bwMode="auto">
          <a:xfrm>
            <a:off x="2911475" y="1074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4338" name="Picture 2" descr="http://images.wisegeek.com/silver-car-isolat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3"/>
          <a:stretch/>
        </p:blipFill>
        <p:spPr bwMode="auto">
          <a:xfrm>
            <a:off x="6064062" y="2420889"/>
            <a:ext cx="4568443" cy="246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2.bp.blogspot.com/-6otLNu6Z68g/UC4fWBBOrkI/AAAAAAAAANI/i4cayN9vLdY/s1600/petting+c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596" y="2132857"/>
            <a:ext cx="4423900" cy="300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www.globaltextiles.com/html/images/upload/tradeleads/582/5814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284" y="1988840"/>
            <a:ext cx="6102045" cy="457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08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06338E-6 L -0.504 -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08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1494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3018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2287340" y="446808"/>
            <a:ext cx="798512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9600" dirty="0">
                <a:latin typeface="Comic Sans MS" pitchFamily="66" charset="0"/>
              </a:rPr>
              <a:t>YouTube</a:t>
            </a:r>
            <a:endParaRPr lang="ko-KR" altLang="en-US" sz="9600" dirty="0">
              <a:latin typeface="Comic Sans MS" pitchFamily="66" charset="0"/>
            </a:endParaRPr>
          </a:p>
        </p:txBody>
      </p:sp>
      <p:sp>
        <p:nvSpPr>
          <p:cNvPr id="2" name="AutoShape 2" descr="data:image/jpeg;base64,/9j/4AAQSkZJRgABAQAAAQABAAD/2wCEAAkGBxQSEhQUEhQVFRQVFRQVFBQXFRUUFRkUFBUXFxcWFRgYHCggGBolHBQUITEhJSksLi4uFx8zODMsNygtLiwBCgoKDg0OGhAQGywkICQsLCwsLCwsLCwsLCwsLCwsLCwsLCwsLCwsLCwsLCwsLCwsLCwsLCwsLCwsLSwsLCwsLP/AABEIALEBHAMBIgACEQEDEQH/xAAbAAABBQEBAAAAAAAAAAAAAAAEAAECAwUGB//EAD4QAAEDAgMFBQcCBQMEAwAAAAEAAhEDIQQxQQUSUWGBInGR0fAGEzJCobHBUuEzYnKCwhWy8RQjU6IkQ5L/xAAaAQADAQEBAQAAAAAAAAAAAAAAAQIDBAUG/8QAKhEAAwACAgIBBAEDBQAAAAAAAAECAxEhMQQSQSIyUWFxkeHwExQzUtH/2gAMAwEAAhEDEQA/APT06ZIFAEkkydADp0ydACTpk6QCSSSQAkkkkwEkkkgBJJJIAdJMkgCSSZOgBFJJJIBJJJIAhVdAJ4BZRqAXK08U2WkDgsPEt3oixFiDoeaTJZuYd28LWVgF1z1LFVAC1ru0TbuystHZtUuLg529EfukNM1FF5UN+Ei9MZUlKrLk0oEWq/C5oUFG0IAlAEdoU3OpuDXbpizokjndc3SwOIGeJJvbsiYXS161rLIc902AjvSb0MydqY2rJcG79I6NNwFZsvGCB7t0fyH7LLdVdhzIk0zYtz3fMKNTDtqxUoGHfMPML595bb9myEzraONBs7snmiwVxOG2yQdys2Oa26OIc0S07ze/7Lsx+fU8Wt/srejcToDD7RDvV/BGMeDkV6OPyMeT7WMmkkktQHSSSQAkkyYuSdKe2NJvokkmBTrOc+NvWynjpc6EkmlOtiBJJk6AEnTJIAdJJJADpJJIAjUyKHrYZrr5O4+fFFEKAbZJiAGYUg5NsZHkJyCq2dUNN7t+mbjjb6LSKYlToNA9faXBqDftB3ADxWmabTm0fZDvwDdEwM5+0HcvBRbtQ8B9UVW2ZOpQ3+mOGU+CQFjdq8W+BRVHaTDaY77LNbsx/M9B5q1mzHcPEhAGpWqw0kXt0XNlxky6DOhW3hsE9uoA4XKt/wChb6A8kC5OToYotPu6w7nH7KrF4J9I79E2zIGRRYrMrD3dcbr9Dx6qk0auHMfHT8YH5XzX7BldPGUq8NqANf8An8FSZRq0HS0l1PVhv1HFV1sNSr3b2amg8lDC4urRO7VG8zjqO9P+BGtSxDKw3qbodw1CvpY8sIFQbvB4y6oX/QPeObUpu3CbzH3C3KWzgW7tQ751MRP1Vzjr4NJxU/gnSxptI3gci2/0RzXqqlSDQA0AAZQprvx5skLTezdYfyT3lEkpkkVmt/Joscr4HBSlMnWZYpSKaEktAVVqDXZjqLHxQFXZ7hdlR3dJC1EoT5XQ9nPVsdXpGHGOG9BHjqp0vaB4+JgPdZblSmCIIBHAiQszE7GaZ3OydBmPMKllyL5H6432i7DbepOzlh4HzC0qdQOuCD3GVxeO2VWYJ3ZGu7fx1WczGuaey4tOhBhbx5jX3ImvEl8yz0hOuOwPtW5tqo3hxFneRXTbO2pSriabweIycO8LsjLF9M5LxVHaDITwnCkAtDIhCQsrIUXBIZDdBVNUQrwqqpUgVsKnKrapJgSSTSmJQA5SBVZKQKALHFQLk6bdQBygfTxDYNj9QfwqnYiphzDgX0zYTmEFisWHneDQI4Z9VF9Te1JPMz6C+cWN/J0x4dv7uC7Gik67C4Pzyy70Vs/EOcQ2oAYHxLJcCTBkdyO2W1wdczY3WswkdK8XHC/J0lPEQiqeJBzWPvqbKqrYeputfKksmnXIRdLFcVaonQYAkoB4U1QhQlCSdADJJ0kAKEi1IJwUARhSBU026noRGEBj9jUq3xsE/qHZd4jPqtGFB1QDmoppcspb+DjtpeyDwJouD/5Xdl3Q5H6LmjRfSqfMx7THBwK9RfWXD+0/axLuTWD/ANR5qJyKnwbzvqjQ2R7VvbArD3jf1Czx3jIrrcJtBlQSxwP36hec4DBVKhinTc/iQLDvOQW9V2FWos94D2m/E1pO8G8QdY4Lsx+Ta75RhlwY31wzsPfBRqVhBXHUdtOi5nnr1WjgsQ6pkZXbGWb6OK8VR2brHGJFwouQ7HNPZdLaosCDuh37oilSaAfePcHaDOy10YplbQpFZmLxrm/CCRxIM/RAnbbh8s9D5KSjogmhc0faMj5D4HyTt9qW6iEbGdCQnaFiUvaIOyA8VpYXFGpkG/8A6CACiFIIbE1nMEuaI/qBVQxk3j6oE2cE50GfKUzDmRykeUK/3cDLp5KlzBY/S1u5eDs94sbVBt9ef4KO2eTvGRob6G4+qzabpytz4960cA+5veMkE2uDTDk6pDlIFNGBaHQrW1EPvJwUwD2VyiqeLWQHq1lVGxNG5TrAq2FisqoqjiyFar8kNB8J1XTxAKuhUBGE8JOMKt1VRWSZ7Gk2WTCi6twVDnKsv4LmvyH8GixfktfUJVLqiuZhXHO33RdHCtbpJ4lSsOTJy+P5G7iTPpUXuyBjjkFQ32Zpmo6pVO+XOJDbho4TqfsuhBTOC7MWBQuOTGszf6K6LA0Q0AAZACB9FIlME5I1Wpmcp7S7DLJq0WktN3sAmJ+ZoGnEad2XLUcY+m4PpuIMzy68QvS620GtB1jXQLgKmG95UcKTDdxLWgZAn6BZf6kt/SzphPWqOk2J7X0zau0NJsXAS08JGi6DHupuoue0NNuzDgAZ/SVyuzfZMn+M4N/lb2ndTkPqs2o2rhXvY02GYza4cd3mF2Y/Kc/euDmvxpt/Q+QjHYp7AQKdZvBzRvjvgFYDtq1Hu3TiIJ+U/wDad03gulweKD7B5pk/K/tUz3HNvijKmyHnOD3kPHSQuubmluWcdRUPVI5elvhv/k/mdUd/g4qipg6pM2A4e8cLdZXTVcFVbZtJhH9IH2Ky8Rs6s6f/AI1KYtb7qidgNPClt98Hg2x+pAWrgMeacQWTwJn7IKjsSrABpUmxo2eM6rV2fs4tIMDeFmxkPNSPY+N2zvWLg48A2w6rV2fQJYDccoCrwOw275e6SSZPrRbrGgCAFSQtHlz3F2WfemB8fWSiag6hVGrOea8BI+g2XOdzgpqGKDXCY4eKCq4gXvf7/ugKtSeXrVWkSztmVArA5c5svau92XCHDwI4rZZVS9dGLQYHKQchmvVgemLReCnBVQcpAoEXBytZVQoKkCkPQfTetCk4gZrHw7rjvWj7xZZb9UOZ2y9z1EOJsFQ58ZpU6t5Cwxy75fRdNTx8h7MGfmPQIqnSDcgo4asHBWwu+McTzKOaqp9iTplTUxbW81dXM8tkqW+ghJ9YDMrJxG0jpZD02PqZC3E2HTiuWvN59ca2zZePxuno0K+0QMvqhW1H1DaT9ldR2cBdx3j4DwR9O1hkksOXI95Hpfhf5/6N3EfYt/szamyw4APJjMtFp4SeCLo0WsEMaGjl+eKueorqiFC0jF067EHLO9oNn+9Zviz2Ce9uo/PitBPVrtYJcQO9PtaYJtPaOE3OV1ZQ2lVpGGkFvAm0cuCv2gGGqRS7TeOgkmQOIHFDihe9+BWMupf0s7GppfUjUpbUc7IweE3RDHPOZKw3U7624I/CY8tzlw/9l6GLy/izhy+L8wa1LDzndGUqQGiowWJY/wCE94yI6IwLtTTW0cbTT0yYTqMpSqJPF342fwq6lYm0xwPl5IRszx5oqm4GB6leJrR7vZVMmDY8dD3Je7JsT15c0XugiCJ1CZ3PxUsFsFJiImRwPqVH31Rrt5jnAnMElwPQq4Hj0KkBCNj0G4Pb5FqrY/mbceGYW7h8W14lpBHEGVyNQHh680OKbmkOpuLDy/I1S0iXB3weptcuRwftE5kCs2R+tv5HkugwmPZUEscCOR+6GtGbk0g5SBQrXq1rkhaDMPmFotCy8Ke0FpvfuifDvXJnXs0kaRxtg2LqXjgmo1UO58pCy3leq0Zvk18LUIKOqY4AWWN/1AaFV7wu5Dj5cVz35Ve3pj5NJwJr2sOxGOJ16JqWFqPv8I4nPwVVCG5eK2cPUkKsfje73le/1/cmsyniEU0MCxt43jxN/AZBFpkgu6ImFqVo5qp09tjhJM54AkmyBxO1mNsO0UVkme2Cl10jSiUNiMbTp/E7pmViV9oVH2ndHAKujQvz4rjyecuoRvHj/wDZmmMe6pZg3R+o5+CDxuzapk72/wArg+EwUZhaMI5oVYauuaCtS/pONewixkHgQq21IOvcuyxGFZUEPaDz16HNc9tD2fcJLTvNzjJwA+66NDnIn2BHEDOCUwxAzBQ4qQb9EqtTl1S2zT1Re6s4GWWOcjL9lsYHbZFq0cnj/ILncNWOR6eSKDouNcxKvHlrG9pkZcU2tNHaNcCJBkHIjJSXJ4TaLqZ7Jtq05dOC26G2KThJdunUHNelj8ibX4PNyePc9cnh9Pepk/MziiCN4Ag8wgSx9OIJaOBuCe5Tp1iLxu3vHwnmOC84rB5bl+t/1NGhiyAQbgeKuNbezvwPrVBhwe3vTNBbnl9PFJo9SKT5C/e6ftZInQwOfBSw7pgGI04qVZh7xooKfAptFp6KrcnP/lTa0+rJhUMx6/b11AK3UJ8Mj6zU8HNJxc2JNpI06aqwAjPz8OSk1k6I2DCKXtA5n8VnZ/U28D+YH8LcwO0WVRLHAjl+QuY3bZZ6HMd6GrYFwIdTJaeUg55iM+4o0mQ4R6HhKlwisXiJyNguGwm2qjRu1O1IMPGcxqB+FXsn2hLam5U3gxxs52jj9h3+azeN72L1ejtd5I1Y79AhnVgBJNkHsfanvnVYAhpAB75t9PqlabWkTP5Nim3V1zoNB38VY+pKH3lNrlMY5haQVbp7YXRetHBVrwsqiIU3YqPhvzTrKo5ZPo64Rv1cS1uZCzq+19GhZhl2Z6K6lh5XLfl3XE8Gk4JnshUqPfmeinSw/AI6hg0bTogKJwVXLKeRLoBo4LijqeHAVoCcLsx4JkwrI2OGp0yeV1KTFsSSorYlrcz0QFbah+UQiqmewSb6Hx+xqVQk/ATnEQTxI8lylRhba50yy810dGuS4SZXOV6sE3m5yuM1n7Kjpxey4KquGObeoTUqxFpm8Tz5qbXRc5Hp1/dNiKRjebccZH1Ro238Mk48Z7vIqBfzHVV4bFz2XCOB07kR7gG6nof8nMV6QcBIDm6HXpqs2vs12dO4/Tqugr4feyO6f21GqG9yRnbmJIjidQibPnNo5epW3CPldN9Ae8flG0cYHiCDN5HlxWni8PvjtgOB6+BWPidlRJpO3Y0P7rdXL74OjFneP+AmmIuDb6o6lWtciDkfWqwKOMcw7tUbpy3r7pPPgVpUH6C/L/n7p1J6uPKrW0arhIg9DyVXu4/Cqw2InmMiDnb7I8UQYvIOXrisnwaghEHjzHrNW4cE5/a6uaWixI7vWRV1Kk2xJPI6HkeakeuCpmDmYzzUm4YNz/cease8DX8D/lVvqTl4pkg1eiNMz4H90JUoh0h2kg5fVaLqeoF0zsOHAHI8tbRfigewPGbSczDll3RYOFzuc1l+yu1alKvD4FKoYdOYOTT4wCtt1HT10WfitmB0kCCtE1rRGjvQ9W4WqHEhpBLbG+RXDYz2hfTotZuk1I3S7kNe9S9gMdUL6zagid17ekg/cLOsb9WzPR6CKBOZn7K+nhShsNiozuFt4R7XC3guT/bKn2N5Wimjg0bToAKwJ5Ws4Zkh22IBSUZTOqAZlbqTNsnKRcgK20AMkDVxRdmUO5QKWzTrY5rcroCvj3HWO5B1KsCSbcVz9T2sw4mKjX3gbh3idMgp3VFzCNvHY9lJjn1HBrGiXOJsFhH2uwpBcKzLaSJvlAzKy9sYmpjGBgbuU5kzBLoNpEWgic0JS9kWC9p4kCFczOuTVR+Tpdn7fbVuyY0JCeoOUrO2edzsOsBkOzA8NOa06T4tkhLRbSXRGkDcG86xHRO0kTw4fiyk50Eg2+k/uqi8i1yPWaQE/dDOFawjUN6yChzX3TcW108VaL5Zeu9CaCkzBdTdT7uHlwVlKsCOfCb9Dqugr4QFZGM2ZnZdWXxE+UeDU7BKlAHLsnut1abFDVKVu2It8QuPE3HWVe7eb8QkDx6HRTbUByM8Z0XHUVHZOmkYuLwUjIEFZc+6uMmzbgL5cV1VXDgzumDrb7jVZmLws/EIPH5Y4g+f7q4v4Kx5HL3L0Dtrg9puZA68itLDYvR9pi3PlzyWE+i6mZ0/HrRXYbFh0g6dCra2j1sHkq+HwzfNVmRBP81p7imqVIsZWTRrbhvJafm1HI+a0qIBGct0Occln66OzafRCobSSYyFhra/NM3EDIzHMW++atNAjS3jbhPr8pVKQGsza/HgUyCwPHDrzTtJnsgZ6+rFU70T9u7RTbUPrP6JaEEPaCIOf5QzxHxRna9j3p78Byz+o4q1gtlP4+qNCA61EO0HfqqsE12HqB+YiM4kFaBt05erKQbI7UR60T2Br7P2pTq/C6+rT8Q6LUo1yDYrg8TgyDvNJBF7G44Eclo7N24QQyrOkPiB/dwKlxvlGbWj0ChtS3aHVEM2kw8VxLNssfV9zTeC/d3jebAgfla1CVLdpkeiNyvtHRqBq4gnMoeow5k+ULPxO16bTDZqH+QS2eBdl90krvsEpXRouqrO2htylRs50u/8bBvvP9oy6rKxoxFb5txn6KZIce+pn4Qh8Hs73V2NAm7hukn65m3f35rRQkWpbJv2i/GU3sLPd03RBLu2RmZAsJy6qqh7PMbBaAT+oZn1ZarajHRBAOk2lXvMxB+p/CbNJ4A6LS2zrc8vFEG2cH6qxzJEiZ4JqLfHTmOSlDbKquHa/hY2NwQeSqpYjd7Lx/dGf7o2J5HhOfgq6tMVBBH5yV7ESc2BfL1knceoWfTxBpO3KvwH4XmT0Jj681oyAM7D7Ia0GyoNnu4HRMC4ZAxyaXDxCFx20GMmTfQLIq+0DptAHAtn6hL02J3o7lzVW9kotzFU5i9g8YzMRggVlYnZ8ZWXSEKt9MFRUKuxHJtllnC05jTOSOCseBF7jjH1I00W1iMEDksmrhSw9nw0XDl8X5klyZ9TCQLXb+nO2gaeHJYmM2YTdlncPvC6UG/A6jQ93AqFag19j5H1zXMqqHyTyjl8NjC07jxBiDORC0cNVLfhu06H7d6tx2z5EOG9wPzdyxXb9A3/AO5TykTvDv7lsnN9Hf4/mfFf1Oqw+J3rZg6cCND5on3Z0FvvyK53CYxpgzI0P4PMLQobVLTu1DLD80WjgVDnR6Kftyg04cxe/DhfQqIw5Gl+HmjKDhAiMrHORzlW7t87ZRwJ0tmFOw5BKTATcdLHqrW0IcPo6Ldx5ol7MvzHHJXUQDbskZcrZp7JAnMPUZhC1KRmW9W3A6LYrUMzoOeXGZOXrmhzhz3+rIAyzWPP8jihcQwOzPh+VuPwAfcfELW/IVLdlHI2P0KaYHN0cMWu36ZLHXAc0ied9dFvYKtixffa4T8zQTA07JCKZskZ8eEhW0g5pM3GuXim62L12B4nAVKjg41HP40yC1l4PZAsYg2dP4JuFxTGwx8gxk9pGXCyJbWBiA0jiM8lTXpsdZ7N682t/c05gqVX5H6lzAJ7NhnfLnIzTPf3HIgxeOJtyQh3qQES5vOZHMxmrjXDovzBGf7hJsaRW9m8TYG94t6KdjrHMfX/AJUngATN9e6Mxx7k9AgkDwInjr6lS2y9LRPDVAXbuTtLxPMIsUyTOsaaxNxzykejQ7DNm/EH90PiNrMptG8QSJuPVlSRD/RfXE9oG4s4RbvVFWsNXbrtDf68QsXE+0RmzYz7UxZYmL2vvGC6eWU3VKWS7SOkx+2aYG67dcSMtJ1n91zlb2geOwPhGW6ZMcOayHE1H7oIMRlz5nwWvg/ZWq4hxp9kxkZJ5AzBzWrcyuTkyeSkA/6gS6JzJkE37zOQ5raZ7L4p/aDBBuPnt3hbWB2HhiN17IIAkXkEdZ8OC1KGymNEU61VrRk0PsOSwvL+DlvNddHQlQckkvZIKKigkkgCDkBi0klLEYmNySGdPqnSXn+R2iV2LEZdFh4j5+4/7CkkubD9xnH3Iw9mfFW7x91r/wD1+CdJdV9ns+L/AMRp7A+HxW4cv7Uklz0db7KsRkzvH2U6P8V3f/gEkkC+A85Hr/tVVHLp+E6SZmNT+I9yvxmbe8/lJJJA+yFTXvUWf5eaZJQzRdAezdf6n/co12R9apJK32Sydb4Xf0v+yzcFp/d+Ukkn0OAx2SFw+bP6m/YJJKF2X8Ms2v8A4rkcZr1SSW66MK6Adrfwj61WDhsh0TpLfH9py5TU2T/FPcfsF6d7Hfwnd7v9xTJLn8jo8xdhG18j0VWgSSXLAl2f/9k="/>
          <p:cNvSpPr>
            <a:spLocks noChangeAspect="1" noChangeArrowheads="1"/>
          </p:cNvSpPr>
          <p:nvPr/>
        </p:nvSpPr>
        <p:spPr bwMode="auto">
          <a:xfrm>
            <a:off x="24542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2" descr="data:image/jpeg;base64,/9j/4AAQSkZJRgABAQAAAQABAAD/2wCEAAkGBxQTEhUUEhQWFRUXFxgXFxgYFhgVGhYYHBwXFxkaGBYcHCggGBwlHRgXIjEiJSkrLi4uGh8zODMsNygtLisBCgoKDQ0OFA8PFCwcFBwsLCwsLCwsLCwsLCwsKywsLCwsLCw3LCwsLCwsLCwsLCwsLCwrLCssNzcsLCw3NywsN//AABEIAOEA4QMBIgACEQEDEQH/xAAcAAABBQEBAQAAAAAAAAAAAAAAAwQFBgcCCAH/xABKEAACAAMEBwQGCAMGBAcBAAABAgADEQQSITEFBkFRYXGBEyKRoQcyUmKxwRQjQnKCstHwM6LhJENjksLxFjRzkxclU4Oz0uIV/8QAFgEBAQEAAAAAAAAAAAAAAAAAAAEC/8QAGREBAQEBAQEAAAAAAAAAAAAAAAERQTEC/9oADAMBAAIRAxEAPwDcYIIIAggggCCCCAII+MwAqTQbzFR0/r7Ik1WV9a9aVrRBxr9rkIC3wwt2mpEqvaTVFBUitTTkIyPTeu02dg7MFONxcBTc1MSN+e7KIR9NMdm0Ek0zFKUBypQU5QXGwT9dZKioVzQFjUBaDeRnjTLOGLa6ucpIUk91SatTe1KXfOnPCMpfTT0wNDvzJhFdNzAT3hXacSfzQGoztcrSZhlykSooWYoxVQcQK3xeYjYMszsrw+t9poxBSi1qxSi4Z43jgNpjNl0++1iRuBoP184XmawB1uMismHdbLAgjugbCBAXqz6+WhheuIVPqkD1hsIBZcP2KwpK9IU0NdZJRJyHelseV80bMZRUpenkfF2W8B3QwoqneVOLHj4UjuRLlMpCsZ01s2NAnLDuog9kVPM4wVfJPpBl1AmSXU8CDjuo13yrE1Y9arLMoO0CsfsuCh61w84x63yuzdZUuZ9YRUIveAXaXlmoVPCvEwjaJ4pSYtymO15Vd4ODSjyoOJygmPQCsDiMY+xh2jNYJ1n/AIcwpeGFTfRq4AhiCK5UvA44ARddAekJWolqW41D3hgMN64/ykwMXyCEbJakmqHlsrqcipqIWggggggCCCCAIIIIAggggCCCCAIIIIAiL09p6TZEvzmocbqjFm5D5w01t1olWKXVqNMb1ErifeO5Yw7TOmJlomGbOcknLluUbFEFTutmuU61td9WWDUIpoNwLn7R8uEVWdaqZmp3DIdYZz7V0H7xO+J/V3Ua1WujXexlH+8mAio9yX6zc8Ad8BCNat2EJCaSaCpO4YnwjY9D+jaxyqGYGtD73N1ektaCnBi0Wux2OVJW7Kly5S7kVUHgoEQYBI0Jan9SzWhv/ZmU8bsdzNV7aM7JaP8AsufgI36ZaVGZ8jHH01eP+UwHnS02ObL/AIkuZL++jJ8QIQWcd9fOPSYtyZXqc6j4xFaQ1ZsVoqXs8pmOboAj9XSjHqYowdZ5EOZOknX1Wp5/1i/aa9FYxayTiN0udiOQmKKjqp5xnultFTrM9y0SmlMcq0Kt91xVW6HnATOjtYGBNboY5sRUmmVaUvU5xIOxmELKAq2LzXYYcAgzbhgo45RSw0L2e1lMRWm6p+FaGAnp9kMu8JRDKDRkNSpO5WNbh3gVGwjGEZE8Fe6KgGjyq95DsKNXDhU8iI7s+kVmhVMzs5YGKLRb34swvBac4NIWOv1iVS76r0phtBU5pwPlgYKk9XNY5tlIdJhdduBFRumJwyJpVd22NX1V1tl2sBTSXOpilahuMtvtDbTPpjGCpOJNR3Jq+sDUK6jANliPezWu6oLnRluaURMk3lMtqlM2lsMaqMcs6YgjEVqQYj0pBFF1B13FoVZNodTNOCTBgJwpXZgr02ZHZtAvUVBBBBAEEEEAQQQQBBBBAERWsunUscgzXxOSLtZjkP1iSmzAqlmIAAJJOQAxJMYLrvrIbZaGav1Uuqyxw382zPQbICJ07pR58xp05rzN4cABsUbojbNZptomCXKUzJjYBR5ncAN5wEdWazTLRNWVKW87mijIcSTsUDEnYI2rVPVqXYZd1e9NYfWTKULHcPZQbB1OMRUXqj6P5VmuzLRdnT8CK4y5Z9xSO8w9o7sANtvtVtSWKuem0xHaR0rc7qYttO79/vdEQgLElsW21yHM7OUFxKPpSbMNJS0G8/vDrHwWVs5k1hyNP34Q1s9qdu5JxG1yKKPujbD6x2Mq14u7uRTPDHcKQErYpcu5ecnCtSargMakYbIS0dpGTOAZU7jGikk1O402VhjrShlWWbU4lCOV7u/OIrVp6WWWdxX8wgLDpq0S5YCotZjVpUm6AM2beMctviYixLLAXAXf2lFKcTdGAiO0/PPbPTYFXyr84uGq0i7Zpe9hePGuXlSB4ri6amS2uzkPAkFSfHOJNzJtMso6rMRs0YAjwO3zixzZSsKMAwOwio8Ig7Zq2tb0g9m244qfmPPlFTWWa3ejhpVZtivTEzMkmrqNvZnNxwPe4tlGfcv3zj0XJtTK3Zzluts3HkdsVLXvUZbRetFmAWfmy5LO57npk23I7CAyETCDVcDtG+JSxW9JpHa3jdyUk3ajGt0YE890RcwFSQQQQSCCKEEYEEbCIQnAjvrntHzgiyW6QJneSqkYo1KEHbh7Owg5w0lzCe8LonS6Blrg65gNw3E4g9YQsdvaYAoe4PtUAJPInLwh1a5Ne9LpfQUp7Q2ox4+RoYK5sc5ZffSvZ1JZTWssg1JG662Y2YEcds9H+uJtQMm0FRaFqQRgJqD7QGxhUVHI7cMLMy7Scvqn1wdlO6WI3jb7v3RDzRdsmWaYhlMAwLGQ5Aa41GopGRopNOBO6A9OQRCaoawLbbOJgoHHcmoDW5MABI5EEEHcRE3BBBBBAEEEEAQQRzMcKCSaAAkncBiYCgelvTxlyRZpZ700VfglcB+I+SnfGM2iZsH+5iY1r0ybTaJs4nBmITgowUeAHiYk/RpoPt7QZ7isuQQQNjTTio/CO9zuRFXLULVkWST2kwf2iaBe3y1zEsfE7zwAiZ0rbbgoMzt3CHE+eACx/e+KvPtgaYanAZ89g6ZnjBYdS1oLx54/HPP4fH5ZLOZ9M1lD+fieH7yhJrM89gCKS6AmuT1rhywqeg2mJ6VLCgKoAA3YQUpLUKKKKCJzRljui83rHyH6xH6Js19qnJfM7In4M1WNfv8Alm4inmIr2r7f2IcP1ix68isinL4iKtq239iPAH4wWOtNfxZnP/SsaHo1KSZY3Io8hGe6WH1j8/kI0SwmstD7i/ARUpeCCCCELZZEmrdcVHmOIOyIJ5byGuubyH1X+Tbj8YskJz5KupVhUHMQVkfpN1S7RTa5A+sUfWqB/EUfaHvDzGG6mUq23ZHpRpRlN2b4g+oT9objx/e2MX9IurP0Sfflj6iaSR7j5svI5iAo87uMCMVPXnE3o+1s9At0L1J8MAPOIuZKqCp6c4bWGfdah/T54wRPz1El6gfVucRsV9p4BhUHjTfHLyKCZJrSgvyjnQKQac1OHIiFZTGahQqUUilaivQCtIRdmdL2c2UcR7TLgejqQPxDdBVr1D1qNjnKzhRKdhKtO+XdrdcH2VLE/dNdkb4DHloTQGRwKy5ihW4kepUb2UlTzEbp6MNPi0WYyjg9mIlGpJLIALj1OJqAaneDAXKCCCCCCCCAIqnpM0r2FgmU9aZ9UPxVvfyhvGLXGS+mq31mSJNfVUzCOLGg/KfGAy+c2zP58o2/VzRv0SySpX26XpnGY2L86HAcFEZVqNYO3t0oEd1SZrckxH89wdY1vSk/Z05VzPQAmI1CE+2ChLUC07tdv9dvIiKpoWzNNtDAj6sG8W2HcOf6RP6Z0I8+zyynrqWN3KqtQgDiKZRC6vWk2csjqbpNThipyxEDVzGEFYQlT1YVUgjhD3Rsu9MUbK1PIYwFg0fIuIBtzPMw5ggisq9rgKyvD8yxUNXsLLNG4uPMxdtZJd5bu9WA57Io2rrMy2lbpHepyLd0joRWI1DzSq99un5RF40DNvWeUfcA8O78oqGl07/NR5Eg/ERNal20GW0o5qaj7p/r8YFWSCCCKyIIIIBvbrKJi0yOancdkVTWHRC2uzTJMwUY5e44yI67YucV3S1slraQl4XmUFh1uhvgILHmu1SWRmRhR0Yqw3MP35xHW1MQ2/PnGlelnQ/Z2hZ6iizhdbhMXb1EZ1NSoI6jnBKf6NtwoCzUG7fTliYfdpScrAUWatyuIo4xQ9aU8Ir+ip11qRYZ/elNXAjvLTGhWjDmaiCx8lya9rKyBW+nuq3eUj7rqf5YtXov06sq1SJjEhZ47BgKUvMaper7LK6/iisGaP7PMGRVUJ92YAMeThfGOZMs95Bg3cnIfZcgio4iYoP4og9SQQw0Dbu3s0mbUG/LVjQ1AaneFeBqOkP4qCCCCAIwD0o2y/pGfjgl1B0UVHjejf48063Tr9rtLb50zwvEQWLV6IrLjaJtMgktTzvM/wAJcWMTe1nMuy/d8Td/KrQx9GUsJYGf2psxv8oVP9JjrV60KAJkw3VLnE1zAw/MYixcXRhlh0qIZWyUr/xpdffXMfPpjElYtKSpopeVuKnEcxCk6yjNTWAq/wD/ABiDekTAeFbp5HYetOUO9HaTeQ9ZssnCnsnnuMPrRYxWpFDvGB8YTvuooe+vIXv8uTeXWGiWs+skhsyU+8PmKiF5mnJAFe0U8qk+AiszFlkVurTeKjyH6RFaU0iklRcUB2xGbXRvxPhFTFg01p+QtHnOJYp3VOLEb7oqYZWHT1lcFkmAVONRdNRgCQcesZhpnRdoZDaGFQzUBdit44/aod22giX1anyZtnYU78sqXUgYEEGlRmCD4GIq6W60S5y1lOrMlaqD3ruTd3PYD0iOsbukxXQ0YHp13iFJujZS2lFRApuFiQSCMaAg1wy84eKZfaCS5IcjuuB3WzN1tl+gJw2AwFv0VpNZw9lx6y/MbxD+KdI0fdYG+QRkVNPlElO0lcFWcgDaSB5xUxPMwGZpCEy2KOP73xWTpQt/DRm94ig/zNmOQMM7dbigvTXArkqVdjyy+GERZE7pLTJVGKUrTDnxMZBK0i62wzJrElmIcnaDgfDA9BFztGnJYHcR5x24YDCuOGJxGHGITX7RSJLlTroR3IBUYVF0k4bwaCvGGrfnE1rrYfpWjpm10HaD76Z/AxhU18iP3+6x6A1TtQnWcBsbyivE0KN5r5xhGkrKZU2bKJxlzJieBNPK7FZqJ9WZhviwaNuVBqSeJLU+QivWnYYltHTXIF27Tea/CCQ+SSTJnSvYYhT9686U5Er5QoJgLyZw+0Lp5Gs4flp1gsvdnMM76ym5srhThyZYbubkgf4c4LyCOT+SnSIrcPQ3bS1ieUxq0mc4/C9Jy+T06RfYyv0O2kLPtMraZcqYcdxeXl0EapFQQQQQBHmDTpPbza59o9fGPT8eYdYUpaJw3TZg/mgrS9UO7ohT7s9v55sdpZV+jqTXC82HOnyEJ6qG9odaexPH882HUrGyfhb8xiLDXR1vDkBZaoAtQR63VonbPb3UVrXnFR1fbvD/AKfwIixj1esFT0nSStg2B/fT4R26qftL1qv6/GIFDEzoazCaHUk1FKcM6/KCIrTZVFN01LEVplWKLaLQJk/vGi12+yP6RcNdbG8qWScthEUW0KhZSwWpWpBwxxzgq5aSPbWMpQBaC7xx7i9TTGPmrmoiyZJmTD21obvUBuSw2FAKVJoKYmuUGiZVmqiAgtTFLzENRSSCtbpiq2rT9snzmeRallKhISUHuABSVoVK3ZhN04GvhBKvGl9FiU6zkZmCEXheJIWoLAjIryApnjEHp20fSZgazqWmJgte5RhiCx9kEqcCchStYStdqmzGkvMZlLBC6oSoNbwoRnSstjjjR6HKFdESKWgqppdvUwqKCoAIqNhG3YICz2jSQlyg0zBj3TQFhepu3RGP2glCeiCcxBYlye4NyoBnw+ES+inYFwxBIYU7tB6qnIkw4tEtGYkqCxzpUfOArE6w2yaW7aaqpWgF7sgaEGoXOhAu57Tyh3Y9XVAAmOSqmoCgoM64Emt2tMBXLwnrNZCf4agcVAHi3+8SErQ21z8/M4eUCXERZuylALKlqKZACtNnw5RT9e7JPnEPcmMBuUmg5UjVZVhRdnj+mULqgGQA5CBrKvR1NN0qfss603VCuMOjRQ/STYwmkZxAwcI/MlaH4CN60tZEV0mBQGY0YgUvYGlfOMa9L0ulsln2pJ8mpBKzS0qMhlWHeiSaUBpDK0DOF9GJeFKkcjSKz1PCnbyak17wyrXANQ7sVB6RxNW8LQu8sw/FJ/WsJsoQySNkzmcUfbC01e/OAwJVQDuqGSsRpe/RHO/8yJ9uysD+EyXH/wAhjbIwj0Qzv7fIHtWeYx5BZK478R5Ru8VBBBBAEecdebPct1pX/GZujd4fGPR0YV6XLHct7tsmIj+AuH8tesFie9G7X9HlPZmTV/zUf/XDvQhvWUA5ioPM975xBeiK1YWmVuMuYONQyN4XU8Yn9Di7MnyjscsORJP5SkRYr+gjSYo++nXP/TFnl5HoflFXnDsp8z3Jgf8ACc/9UWiTnTfh+kFdpEzq5NpMp7QI65/IxDLDuxzbrK24g/rBFp0tYlnSnRhgQeh2GMUtNluzTUbSCecbhapoCFuGHXKMy05okkswxzJ5Znwz/wBoqR8lWl5VlEy7Vl7ovN2YJB2OVIxpt8YbNqzo62obXLnPKX+9C3aK2RDKQbjeWRoczGaS1nBk/RHRjsvYYgYgEbNmOPKHmqmjgslpoas13xZapTFVVMDUgAAY5wX1ZrfoKXKlJcIRZYAUEBqqMfHM1rtYmKlZdJy+1ZpxaXLLUDFZiq34wKCpYbcqb4sltlBrXLR77LcL0LMQSrbQTQxEa/yXYhJUpXmTQJaBgSpNGBvDIKA1cfYHGIJyXa1ly2KEm82BJLGgAqQTxwhTVyW0+cAxNxReYVOOwAnbUxF2qzGWBLJvXFVa7yFFT1NTFr1EkUlu/tNd6KP1MUqzqKYCPsEEGRBBBARmmz/DHv8A+lv1jGvTH/zEj/ov+YRsGmm+slLwdvygfOMY9L02tslj2ZPxavygvGZ2gZwro0j7WXGEbQ2cONGU249KwZ6lgys0kLQjtVyyFATDkEX5rnIIpPK7Mb5wjNzkhcKuaYUp3GAw4Vr0g0gKi0AbwvRZan8xUdYjS+ehuz1tqH2LNM8zJHzMbfGTehizn6Ramp3UlypaneSzs35V8I1mKgggggCMv9Nuj6pZ54yDNKb8QqvwaNQiC130X9JsU6WBVrt5B7y94AcTQjrAYl6PLd2Vvlg5TA0o827y/wAyqOsaHpFeytiP9mat0/eFB59zwMY6zFWDKaMCGU7mU1B6ERslumC2WJJ8sUJVZqjapA768x3hzERpFay2ak1H2OCjc9n74w80XNvS1r6y908129RQx9tBFpkU+0RUcHGfwhjomdRhXAPgeDj9cR0EFTxG3fCiRxL3QvJSueQxMEP3th7JQ2Sjx3eUII4NN5NB8YQYFiCfwDh7R+QjqWovcErU+8f0FfEQEPp3UtJ/elUVvZOAP3T9nllyhPQ+qFpCYzUQq1VUkEkjJiRUZ5CH1q0m7sJckEkmgpmeXCJjR+rD+tOnMDuQ5fiP6RUVY2G3tPJ2qCgdgAAK4kVArXhE9o7Rayjedr804Fjs4KInLVZDLUUYsMiTSvkIok+ZMFveW7HsZuzcQgIunYcIixJads/eJ9oA9RgflE7qNNBkMu1XNeRAI+fhEPaAShVjVkxB2smVee/iBvj5qra+ytF0nuzO7+LNT8R1gVfIIIIrIgghOfNCKWbJQSekBBW2ZetD7kVV6+sfzDwjC/SPa79vnmuCXJfIgY/GNpkTbstpr7b0xvMx530lau0eZMP947P4nDypEWoadt5w90aSBgpblT5mGMwZCJrRcsgDAU5/KkVmentmvGcK4UlsaZ0JIUHn63hHAetP8Sa1Puhi58Ulr4x3KmEGfNA9UBF4lQWPm1OZhzZbJRkUCvZpgMzX1UpxN1/ERGmyeh+xXLG8w/3s5jXglJZ/nVz1i9RHau6NFmssmSP7uWqni1O8erVPWJGKgggggCCCCA88ekDQv0W2TUAojHtJf3WzHQ1HSJ30UaY/iWRzvmyq7v7xR1o3Vt0XL0r6v/SLL2yCsyRVhTahpfHSlehjELLankzUnS8HlsGWu/Ig8CCVPAmCtWaX9HtBl5I/elncd3y/y74LTZaNeA7r50+w+w/vhD+cJekLIsyUaEi8h2o4wKnkQQfGFJUh0VXv0O2mF45ZHAGuYiK6sisQpIIJw4EjaOG2HxljL7Ixb3jsHL+kLylelXNW2bhwEcTCAKnIeZgEZzkZeu2A4f0EQ+krUSRIlVY1oSM2Y7PHPwhfTFu7JK/3j4L7i/r8+UJau2Kg7Vsz6vAb+Z/ecBbdXNBizrVqGaw7x3e6OHxiZiP0db73db1th3/1iQisuXUEUORiia26OKsHXMUIPLEeOI8IvsMtLWITZZG3ZBYqFmtHay1mJ6wxpv8AaWI62y7pBXL1lOWGzqI5sMwyJ5ltgrmo3Btvjn1iTtVnrVd9WTn9pfn4xGlr0FpET5Qb7QwcbmH659YkYzXQulDZptcbhwccN44iNHkzldQykFSKgjaIrDuILWK03ishc2oz8F2DqfhxiS0nblkyy7clHtHYIrujlY3pr4s5r0/SCxAekrSfYWF1U0aZSUu/HMjkAT0MYRa2yA/Yi7+k7Tnb2rs1NZciq8C59Y9BQdWEUNzU1glcykq0Tlms5UFjMa6ASRgMBjnSsMLHJNKgBjuJp8ol5FnLMksqqqxq4GJKLia4UFTdXrAhWxWf6uSpHrHtCBuBD4c5jSwOAEXD0Z6GM+1IzYqrGe5zFBQSEG7EK/IcYrTEsxPtm4DkFlrevNwxL0PvIdkblqJob6PZgWFHm0dhSlB9labKA1psLEbIirJBBBFQQQQQBBBBAfCK5x5/9ImrJsdpN0fUzSWl+7vXpX4R6BiH1q0BLttnaS+eaN7LjI8th4QGH6haz/Q5xSaaWeae/wD4b4ATOVAA3AA/Zx1vSUhihuUOIamw4U6gg0PQ7McK0to55E15U1broaEH94xcfR3rmJV2y2lqS8pUw5S9glsdi7jsyypQq+aPtmF1sNgrmp9k/I7RDuaAAXfBEBbwxqYWnWJWrhQ7DTyI2rw2bIhtJyZhkzJONWWg+Ix+0pyr4xFVOXajbLXjgpOXsoNnh5mL0nDKKIlgmWdTPXMA044beEWHRmmGKKZyXagG8tSuO/aOsBPqYlLHpOmD+P6xDyZoYVBBG8GsKiCLQrAioNRH2K7Insvqmnw8IkJOlPaHUfpFMV/XPQ97vrgcwdxGP75mGGirV20uhwdT4MIulpdJqFbw4Vwx6xRZ1gmSZ3aS1LI2DBcacaZ0iLHzSdkvd5Rnnw3/AKR3oHSNoldyUAynGjA0HEEHCJlJoUVO3GnGGZW+/cUBs60pTixG2KHk6U09labTu50JpyA2RCa/6yCx2c3KdrM7kobjtYj2VGPgNsTGltJy7JIabOaiqMTtZsgANrE5CMC1k05Mtc5p0zCuCLWolpsUbztJ2ngBBEVOPEniTUk5kk7THyzy6n9/vfH1UvH4/pD6RKxyrXcKwQ4sksDG9QdKfCJGxISC+RmiibLkoYljuJBrwvIDmYbydHy7wRVVai9Na7S6m4n3qEUzIDc4tOg9CTLXN7NFwNC9clQGoDU2Y3iB6xN3KhEVNejnVsT5gmuPqpdKClAaYqtN2RPAKDGvw00Vo9JEpZaZDMnNjtY8Sf3SHcVBBBBAEEEEAQQQQBBBBAU30h6mC2y+0l0FoQd0/wDqKKm4eOdDxptjBbTIKsVcFWFQQRuwOEeqi0UX0gaipbB2smiWgdFmcG3N73Q7KBQdSNfms1JFqvPIyV8WeVwIzdPMbKjAa3Zp0uciupWZLajKymoI3qwjzlbLK8p2lzVKupoQcCDuMPtXtZLRYmrIfuk1aW1Wltxu17re8KHfXKCt10loIuPqHA9xvlv6xWJdmnWU0ZTd3GpHQ7IX1b9I9ln0Wafo03c57hPuzcBnsa6eEXgTwwowDqd9DWCqfJmy2YFRcr6xDXCONMmEPrdaBIlmY8wFRTNak12C6RU9Ik5+hbO+IBQ8IjdIarlkZUmih3jcajCuOIEQ180VpRZ6lpd0gGh73XYCPPYYeCZgTRaDPv8A/wCYiNB6rzLKhRGQXmLNdBW8xwqQKDIAdIkRouZSheg4f7wHRtQ9oDkCadTQeUJPaTTu5bGO2Fk0Qv2mJ/fSHRVJYvGgCjNiAFHwUQEbJsbOamoG85nkuzmYNM6Xs9hk35rBFyAzeY25Rmzfs0EVXWb0oSJVUsgFome3iJS8b2cz8OHvCMq0rpKdaZhmz5hmOcBX1VHsouSjgOtTjBLT/WrWabbpt9+7LWvZSq1CDKrH7TkZnZkOME2cdEwqiAEfupioJEqhHKJGx2Vwa36ljRVuitfvbANpplDeyy2JxVTuxOPSkX7U/U2ZaSGPdTJplMKZ3UB9bll7WQBKZavaAmT2EqTiT3mdsq7ZjcBko4DdG06uaCl2SUJcvE5u5zdtpP6Q40RouXZ5YlyhQZk7WO9jtMPYFogggggggggCCCCAIIIID4TCbtHbQi8AlMmQzn2mkLToi7TWAgNbdDSbWv1guzAKLMX1hwPtLwPSkZFprQ02zNRhVdjDEHrsPAxsNtrFd0gtagioOYO2Cay2sSGidP2my/8ALznlr7NQyf8AbaqjoKxI6T0IpJKd3hmv9IrtokMh7wPxHjBdX7R/patK/wAeRKmjepaSaca3wT4ROWf0vWY+vInry7Nx+cHyjIVflHN6kBtX/ivYfZtHLs1/+8NJ/pcs/wDd2ee3Ps0Hk5PlGOkVj6mG2BrQ9I+la1vhJkypI3sWmt09UA9DFO0vpW0Wk1tM55u5SaIOSABRzpWGJm7BHLPxgOqR9MINOA4x8M2pxNOWfhALrTZidsP9G6NmTD3cRXaMB1+UNbGgrl4xZ7A5oIJq1ar6vWeXRpp7RsMPs9fa5YDgc40WzaSFABQAYADAAcBGX2KYYsNgnGBq+yrZWHST4q1lnGJSRNMFTSvHcMJbw5R4BaCPgMfYAggggCCCCAI5KR1BAN3kQ1nWOsSUEBXbRouuyIq1aArsi6lRHwyhAZja9Vicog7bqg52Rs5swhNrEu6CY8+W3URzkKdIiZ2ploX1a+EelG0ap2CEm0Om4QMeZH1ZtQ2VhE6AtXsx6cbQabhHB0AnsjwgY8yf8P2ncY7XVqecwY9LHV5PZHhHz/h6X7I8IGPOMvVSac6w/s2qTDZHoEaAT2R4R2NBJ7IgYxKy6tMNhiYsugmGyNYXQybhCi6KXdAxnVl0O26Jmy6OI2RcBo5d0dixCBiAs9lMSEmVEkLKI7EiCmstYcKIUEqOgsALHUEEAQQQQBBBBAEEEEAQQQQBBBBAEEEEAQQQQBBBBAEEEEAQQQQBBBBAEEEEAQQQQBBBBAEEEEAQQQQH/9k="/>
          <p:cNvSpPr>
            <a:spLocks noChangeAspect="1" noChangeArrowheads="1"/>
          </p:cNvSpPr>
          <p:nvPr/>
        </p:nvSpPr>
        <p:spPr bwMode="auto">
          <a:xfrm>
            <a:off x="2606675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" name="AutoShape 4" descr="data:image/jpeg;base64,/9j/4AAQSkZJRgABAQAAAQABAAD/2wCEAAkGBxQTEhUUEhQWFRUXFxgXFxgYFhgVGhYYHBwXFxkaGBYcHCggGBwlHRgXIjEiJSkrLi4uGh8zODMsNygtLisBCgoKDQ0OFA8PFCwcFBwsLCwsLCwsLCwsLCwsKywsLCwsLCw3LCwsLCwsLCwsLCwsLCwrLCssNzcsLCw3NywsN//AABEIAOEA4QMBIgACEQEDEQH/xAAcAAABBQEBAQAAAAAAAAAAAAAAAwQFBgcCCAH/xABKEAACAAMEBwQGCAMGBAcBAAABAgADEQQSITEFBkFRYXGBEyKRoQcyUmKxwRQjQnKCstHwM6LhJENjksLxFjRzkxclU4Oz0uIV/8QAFgEBAQEAAAAAAAAAAAAAAAAAAAEC/8QAGREBAQEBAQEAAAAAAAAAAAAAAAERQTEC/9oADAMBAAIRAxEAPwDcYIIIAggggCCCCAII+MwAqTQbzFR0/r7Ik1WV9a9aVrRBxr9rkIC3wwt2mpEqvaTVFBUitTTkIyPTeu02dg7MFONxcBTc1MSN+e7KIR9NMdm0Ek0zFKUBypQU5QXGwT9dZKioVzQFjUBaDeRnjTLOGLa6ucpIUk91SatTe1KXfOnPCMpfTT0wNDvzJhFdNzAT3hXacSfzQGoztcrSZhlykSooWYoxVQcQK3xeYjYMszsrw+t9poxBSi1qxSi4Z43jgNpjNl0++1iRuBoP184XmawB1uMismHdbLAgjugbCBAXqz6+WhheuIVPqkD1hsIBZcP2KwpK9IU0NdZJRJyHelseV80bMZRUpenkfF2W8B3QwoqneVOLHj4UjuRLlMpCsZ01s2NAnLDuog9kVPM4wVfJPpBl1AmSXU8CDjuo13yrE1Y9arLMoO0CsfsuCh61w84x63yuzdZUuZ9YRUIveAXaXlmoVPCvEwjaJ4pSYtymO15Vd4ODSjyoOJygmPQCsDiMY+xh2jNYJ1n/AIcwpeGFTfRq4AhiCK5UvA44ARddAekJWolqW41D3hgMN64/ykwMXyCEbJakmqHlsrqcipqIWggggggCCCCAIIIIAggggCCCCAIIIIAiL09p6TZEvzmocbqjFm5D5w01t1olWKXVqNMb1ErifeO5Yw7TOmJlomGbOcknLluUbFEFTutmuU61td9WWDUIpoNwLn7R8uEVWdaqZmp3DIdYZz7V0H7xO+J/V3Ua1WujXexlH+8mAio9yX6zc8Ad8BCNat2EJCaSaCpO4YnwjY9D+jaxyqGYGtD73N1ektaCnBi0Wux2OVJW7Kly5S7kVUHgoEQYBI0Jan9SzWhv/ZmU8bsdzNV7aM7JaP8AsufgI36ZaVGZ8jHH01eP+UwHnS02ObL/AIkuZL++jJ8QIQWcd9fOPSYtyZXqc6j4xFaQ1ZsVoqXs8pmOboAj9XSjHqYowdZ5EOZOknX1Wp5/1i/aa9FYxayTiN0udiOQmKKjqp5xnultFTrM9y0SmlMcq0Kt91xVW6HnATOjtYGBNboY5sRUmmVaUvU5xIOxmELKAq2LzXYYcAgzbhgo45RSw0L2e1lMRWm6p+FaGAnp9kMu8JRDKDRkNSpO5WNbh3gVGwjGEZE8Fe6KgGjyq95DsKNXDhU8iI7s+kVmhVMzs5YGKLRb34swvBac4NIWOv1iVS76r0phtBU5pwPlgYKk9XNY5tlIdJhdduBFRumJwyJpVd22NX1V1tl2sBTSXOpilahuMtvtDbTPpjGCpOJNR3Jq+sDUK6jANliPezWu6oLnRluaURMk3lMtqlM2lsMaqMcs6YgjEVqQYj0pBFF1B13FoVZNodTNOCTBgJwpXZgr02ZHZtAvUVBBBBAEEEEAQQQQBBBBAERWsunUscgzXxOSLtZjkP1iSmzAqlmIAAJJOQAxJMYLrvrIbZaGav1Uuqyxw382zPQbICJ07pR58xp05rzN4cABsUbojbNZptomCXKUzJjYBR5ncAN5wEdWazTLRNWVKW87mijIcSTsUDEnYI2rVPVqXYZd1e9NYfWTKULHcPZQbB1OMRUXqj6P5VmuzLRdnT8CK4y5Z9xSO8w9o7sANtvtVtSWKuem0xHaR0rc7qYttO79/vdEQgLElsW21yHM7OUFxKPpSbMNJS0G8/vDrHwWVs5k1hyNP34Q1s9qdu5JxG1yKKPujbD6x2Mq14u7uRTPDHcKQErYpcu5ecnCtSargMakYbIS0dpGTOAZU7jGikk1O402VhjrShlWWbU4lCOV7u/OIrVp6WWWdxX8wgLDpq0S5YCotZjVpUm6AM2beMctviYixLLAXAXf2lFKcTdGAiO0/PPbPTYFXyr84uGq0i7Zpe9hePGuXlSB4ri6amS2uzkPAkFSfHOJNzJtMso6rMRs0YAjwO3zixzZSsKMAwOwio8Ig7Zq2tb0g9m244qfmPPlFTWWa3ejhpVZtivTEzMkmrqNvZnNxwPe4tlGfcv3zj0XJtTK3Zzluts3HkdsVLXvUZbRetFmAWfmy5LO57npk23I7CAyETCDVcDtG+JSxW9JpHa3jdyUk3ajGt0YE890RcwFSQQQQSCCKEEYEEbCIQnAjvrntHzgiyW6QJneSqkYo1KEHbh7Owg5w0lzCe8LonS6Blrg65gNw3E4g9YQsdvaYAoe4PtUAJPInLwh1a5Ne9LpfQUp7Q2ox4+RoYK5sc5ZffSvZ1JZTWssg1JG662Y2YEcds9H+uJtQMm0FRaFqQRgJqD7QGxhUVHI7cMLMy7Scvqn1wdlO6WI3jb7v3RDzRdsmWaYhlMAwLGQ5Aa41GopGRopNOBO6A9OQRCaoawLbbOJgoHHcmoDW5MABI5EEEHcRE3BBBBBAEEEEAQQRzMcKCSaAAkncBiYCgelvTxlyRZpZ700VfglcB+I+SnfGM2iZsH+5iY1r0ybTaJs4nBmITgowUeAHiYk/RpoPt7QZ7isuQQQNjTTio/CO9zuRFXLULVkWST2kwf2iaBe3y1zEsfE7zwAiZ0rbbgoMzt3CHE+eACx/e+KvPtgaYanAZ89g6ZnjBYdS1oLx54/HPP4fH5ZLOZ9M1lD+fieH7yhJrM89gCKS6AmuT1rhywqeg2mJ6VLCgKoAA3YQUpLUKKKKCJzRljui83rHyH6xH6Js19qnJfM7In4M1WNfv8Alm4inmIr2r7f2IcP1ix68isinL4iKtq239iPAH4wWOtNfxZnP/SsaHo1KSZY3Io8hGe6WH1j8/kI0SwmstD7i/ARUpeCCCCELZZEmrdcVHmOIOyIJ5byGuubyH1X+Tbj8YskJz5KupVhUHMQVkfpN1S7RTa5A+sUfWqB/EUfaHvDzGG6mUq23ZHpRpRlN2b4g+oT9objx/e2MX9IurP0Sfflj6iaSR7j5svI5iAo87uMCMVPXnE3o+1s9At0L1J8MAPOIuZKqCp6c4bWGfdah/T54wRPz1El6gfVucRsV9p4BhUHjTfHLyKCZJrSgvyjnQKQac1OHIiFZTGahQqUUilaivQCtIRdmdL2c2UcR7TLgejqQPxDdBVr1D1qNjnKzhRKdhKtO+XdrdcH2VLE/dNdkb4DHloTQGRwKy5ihW4kepUb2UlTzEbp6MNPi0WYyjg9mIlGpJLIALj1OJqAaneDAXKCCCCCCCCAIqnpM0r2FgmU9aZ9UPxVvfyhvGLXGS+mq31mSJNfVUzCOLGg/KfGAy+c2zP58o2/VzRv0SySpX26XpnGY2L86HAcFEZVqNYO3t0oEd1SZrckxH89wdY1vSk/Z05VzPQAmI1CE+2ChLUC07tdv9dvIiKpoWzNNtDAj6sG8W2HcOf6RP6Z0I8+zyynrqWN3KqtQgDiKZRC6vWk2csjqbpNThipyxEDVzGEFYQlT1YVUgjhD3Rsu9MUbK1PIYwFg0fIuIBtzPMw5ggisq9rgKyvD8yxUNXsLLNG4uPMxdtZJd5bu9WA57Io2rrMy2lbpHepyLd0joRWI1DzSq99un5RF40DNvWeUfcA8O78oqGl07/NR5Eg/ERNal20GW0o5qaj7p/r8YFWSCCCKyIIIIBvbrKJi0yOancdkVTWHRC2uzTJMwUY5e44yI67YucV3S1slraQl4XmUFh1uhvgILHmu1SWRmRhR0Yqw3MP35xHW1MQ2/PnGlelnQ/Z2hZ6iizhdbhMXb1EZ1NSoI6jnBKf6NtwoCzUG7fTliYfdpScrAUWatyuIo4xQ9aU8Ir+ip11qRYZ/elNXAjvLTGhWjDmaiCx8lya9rKyBW+nuq3eUj7rqf5YtXov06sq1SJjEhZ47BgKUvMaper7LK6/iisGaP7PMGRVUJ92YAMeThfGOZMs95Bg3cnIfZcgio4iYoP4og9SQQw0Dbu3s0mbUG/LVjQ1AaneFeBqOkP4qCCCCAIwD0o2y/pGfjgl1B0UVHjejf48063Tr9rtLb50zwvEQWLV6IrLjaJtMgktTzvM/wAJcWMTe1nMuy/d8Td/KrQx9GUsJYGf2psxv8oVP9JjrV60KAJkw3VLnE1zAw/MYixcXRhlh0qIZWyUr/xpdffXMfPpjElYtKSpopeVuKnEcxCk6yjNTWAq/wD/ABiDekTAeFbp5HYetOUO9HaTeQ9ZssnCnsnnuMPrRYxWpFDvGB8YTvuooe+vIXv8uTeXWGiWs+skhsyU+8PmKiF5mnJAFe0U8qk+AiszFlkVurTeKjyH6RFaU0iklRcUB2xGbXRvxPhFTFg01p+QtHnOJYp3VOLEb7oqYZWHT1lcFkmAVONRdNRgCQcesZhpnRdoZDaGFQzUBdit44/aod22giX1anyZtnYU78sqXUgYEEGlRmCD4GIq6W60S5y1lOrMlaqD3ruTd3PYD0iOsbukxXQ0YHp13iFJujZS2lFRApuFiQSCMaAg1wy84eKZfaCS5IcjuuB3WzN1tl+gJw2AwFv0VpNZw9lx6y/MbxD+KdI0fdYG+QRkVNPlElO0lcFWcgDaSB5xUxPMwGZpCEy2KOP73xWTpQt/DRm94ig/zNmOQMM7dbigvTXArkqVdjyy+GERZE7pLTJVGKUrTDnxMZBK0i62wzJrElmIcnaDgfDA9BFztGnJYHcR5x24YDCuOGJxGHGITX7RSJLlTroR3IBUYVF0k4bwaCvGGrfnE1rrYfpWjpm10HaD76Z/AxhU18iP3+6x6A1TtQnWcBsbyivE0KN5r5xhGkrKZU2bKJxlzJieBNPK7FZqJ9WZhviwaNuVBqSeJLU+QivWnYYltHTXIF27Tea/CCQ+SSTJnSvYYhT9686U5Er5QoJgLyZw+0Lp5Gs4flp1gsvdnMM76ym5srhThyZYbubkgf4c4LyCOT+SnSIrcPQ3bS1ieUxq0mc4/C9Jy+T06RfYyv0O2kLPtMraZcqYcdxeXl0EapFQQQQQBHmDTpPbza59o9fGPT8eYdYUpaJw3TZg/mgrS9UO7ohT7s9v55sdpZV+jqTXC82HOnyEJ6qG9odaexPH882HUrGyfhb8xiLDXR1vDkBZaoAtQR63VonbPb3UVrXnFR1fbvD/AKfwIixj1esFT0nSStg2B/fT4R26qftL1qv6/GIFDEzoazCaHUk1FKcM6/KCIrTZVFN01LEVplWKLaLQJk/vGi12+yP6RcNdbG8qWScthEUW0KhZSwWpWpBwxxzgq5aSPbWMpQBaC7xx7i9TTGPmrmoiyZJmTD21obvUBuSw2FAKVJoKYmuUGiZVmqiAgtTFLzENRSSCtbpiq2rT9snzmeRallKhISUHuABSVoVK3ZhN04GvhBKvGl9FiU6zkZmCEXheJIWoLAjIryApnjEHp20fSZgazqWmJgte5RhiCx9kEqcCchStYStdqmzGkvMZlLBC6oSoNbwoRnSstjjjR6HKFdESKWgqppdvUwqKCoAIqNhG3YICz2jSQlyg0zBj3TQFhepu3RGP2glCeiCcxBYlye4NyoBnw+ES+inYFwxBIYU7tB6qnIkw4tEtGYkqCxzpUfOArE6w2yaW7aaqpWgF7sgaEGoXOhAu57Tyh3Y9XVAAmOSqmoCgoM64Emt2tMBXLwnrNZCf4agcVAHi3+8SErQ21z8/M4eUCXERZuylALKlqKZACtNnw5RT9e7JPnEPcmMBuUmg5UjVZVhRdnj+mULqgGQA5CBrKvR1NN0qfss603VCuMOjRQ/STYwmkZxAwcI/MlaH4CN60tZEV0mBQGY0YgUvYGlfOMa9L0ulsln2pJ8mpBKzS0qMhlWHeiSaUBpDK0DOF9GJeFKkcjSKz1PCnbyak17wyrXANQ7sVB6RxNW8LQu8sw/FJ/WsJsoQySNkzmcUfbC01e/OAwJVQDuqGSsRpe/RHO/8yJ9uysD+EyXH/wAhjbIwj0Qzv7fIHtWeYx5BZK478R5Ru8VBBBBAEecdebPct1pX/GZujd4fGPR0YV6XLHct7tsmIj+AuH8tesFie9G7X9HlPZmTV/zUf/XDvQhvWUA5ioPM975xBeiK1YWmVuMuYONQyN4XU8Yn9Di7MnyjscsORJP5SkRYr+gjSYo++nXP/TFnl5HoflFXnDsp8z3Jgf8ACc/9UWiTnTfh+kFdpEzq5NpMp7QI65/IxDLDuxzbrK24g/rBFp0tYlnSnRhgQeh2GMUtNluzTUbSCecbhapoCFuGHXKMy05okkswxzJ5Znwz/wBoqR8lWl5VlEy7Vl7ovN2YJB2OVIxpt8YbNqzo62obXLnPKX+9C3aK2RDKQbjeWRoczGaS1nBk/RHRjsvYYgYgEbNmOPKHmqmjgslpoas13xZapTFVVMDUgAAY5wX1ZrfoKXKlJcIRZYAUEBqqMfHM1rtYmKlZdJy+1ZpxaXLLUDFZiq34wKCpYbcqb4sltlBrXLR77LcL0LMQSrbQTQxEa/yXYhJUpXmTQJaBgSpNGBvDIKA1cfYHGIJyXa1ly2KEm82BJLGgAqQTxwhTVyW0+cAxNxReYVOOwAnbUxF2qzGWBLJvXFVa7yFFT1NTFr1EkUlu/tNd6KP1MUqzqKYCPsEEGRBBBARmmz/DHv8A+lv1jGvTH/zEj/ov+YRsGmm+slLwdvygfOMY9L02tslj2ZPxavygvGZ2gZwro0j7WXGEbQ2cONGU249KwZ6lgys0kLQjtVyyFATDkEX5rnIIpPK7Mb5wjNzkhcKuaYUp3GAw4Vr0g0gKi0AbwvRZan8xUdYjS+ehuz1tqH2LNM8zJHzMbfGTehizn6Ramp3UlypaneSzs35V8I1mKgggggCMv9Nuj6pZ54yDNKb8QqvwaNQiC130X9JsU6WBVrt5B7y94AcTQjrAYl6PLd2Vvlg5TA0o827y/wAyqOsaHpFeytiP9mat0/eFB59zwMY6zFWDKaMCGU7mU1B6ERslumC2WJJ8sUJVZqjapA768x3hzERpFay2ak1H2OCjc9n74w80XNvS1r6y908129RQx9tBFpkU+0RUcHGfwhjomdRhXAPgeDj9cR0EFTxG3fCiRxL3QvJSueQxMEP3th7JQ2Sjx3eUII4NN5NB8YQYFiCfwDh7R+QjqWovcErU+8f0FfEQEPp3UtJ/elUVvZOAP3T9nllyhPQ+qFpCYzUQq1VUkEkjJiRUZ5CH1q0m7sJckEkmgpmeXCJjR+rD+tOnMDuQ5fiP6RUVY2G3tPJ2qCgdgAAK4kVArXhE9o7Rayjedr804Fjs4KInLVZDLUUYsMiTSvkIok+ZMFveW7HsZuzcQgIunYcIixJads/eJ9oA9RgflE7qNNBkMu1XNeRAI+fhEPaAShVjVkxB2smVee/iBvj5qra+ytF0nuzO7+LNT8R1gVfIIIIrIgghOfNCKWbJQSekBBW2ZetD7kVV6+sfzDwjC/SPa79vnmuCXJfIgY/GNpkTbstpr7b0xvMx530lau0eZMP947P4nDypEWoadt5w90aSBgpblT5mGMwZCJrRcsgDAU5/KkVmentmvGcK4UlsaZ0JIUHn63hHAetP8Sa1Puhi58Ulr4x3KmEGfNA9UBF4lQWPm1OZhzZbJRkUCvZpgMzX1UpxN1/ERGmyeh+xXLG8w/3s5jXglJZ/nVz1i9RHau6NFmssmSP7uWqni1O8erVPWJGKgggggCCCCA88ekDQv0W2TUAojHtJf3WzHQ1HSJ30UaY/iWRzvmyq7v7xR1o3Vt0XL0r6v/SLL2yCsyRVhTahpfHSlehjELLankzUnS8HlsGWu/Ig8CCVPAmCtWaX9HtBl5I/elncd3y/y74LTZaNeA7r50+w+w/vhD+cJekLIsyUaEi8h2o4wKnkQQfGFJUh0VXv0O2mF45ZHAGuYiK6sisQpIIJw4EjaOG2HxljL7Ixb3jsHL+kLylelXNW2bhwEcTCAKnIeZgEZzkZeu2A4f0EQ+krUSRIlVY1oSM2Y7PHPwhfTFu7JK/3j4L7i/r8+UJau2Kg7Vsz6vAb+Z/ecBbdXNBizrVqGaw7x3e6OHxiZiP0db73db1th3/1iQisuXUEUORiia26OKsHXMUIPLEeOI8IvsMtLWITZZG3ZBYqFmtHay1mJ6wxpv8AaWI62y7pBXL1lOWGzqI5sMwyJ5ltgrmo3Btvjn1iTtVnrVd9WTn9pfn4xGlr0FpET5Qb7QwcbmH659YkYzXQulDZptcbhwccN44iNHkzldQykFSKgjaIrDuILWK03ishc2oz8F2DqfhxiS0nblkyy7clHtHYIrujlY3pr4s5r0/SCxAekrSfYWF1U0aZSUu/HMjkAT0MYRa2yA/Yi7+k7Tnb2rs1NZciq8C59Y9BQdWEUNzU1glcykq0Tlms5UFjMa6ASRgMBjnSsMLHJNKgBjuJp8ol5FnLMksqqqxq4GJKLia4UFTdXrAhWxWf6uSpHrHtCBuBD4c5jSwOAEXD0Z6GM+1IzYqrGe5zFBQSEG7EK/IcYrTEsxPtm4DkFlrevNwxL0PvIdkblqJob6PZgWFHm0dhSlB9labKA1psLEbIirJBBBFQQQQQBBBBAfCK5x5/9ImrJsdpN0fUzSWl+7vXpX4R6BiH1q0BLttnaS+eaN7LjI8th4QGH6haz/Q5xSaaWeae/wD4b4ATOVAA3AA/Zx1vSUhihuUOIamw4U6gg0PQ7McK0to55E15U1broaEH94xcfR3rmJV2y2lqS8pUw5S9glsdi7jsyypQq+aPtmF1sNgrmp9k/I7RDuaAAXfBEBbwxqYWnWJWrhQ7DTyI2rw2bIhtJyZhkzJONWWg+Ix+0pyr4xFVOXajbLXjgpOXsoNnh5mL0nDKKIlgmWdTPXMA044beEWHRmmGKKZyXagG8tSuO/aOsBPqYlLHpOmD+P6xDyZoYVBBG8GsKiCLQrAioNRH2K7Insvqmnw8IkJOlPaHUfpFMV/XPQ97vrgcwdxGP75mGGirV20uhwdT4MIulpdJqFbw4Vwx6xRZ1gmSZ3aS1LI2DBcacaZ0iLHzSdkvd5Rnnw3/AKR3oHSNoldyUAynGjA0HEEHCJlJoUVO3GnGGZW+/cUBs60pTixG2KHk6U09labTu50JpyA2RCa/6yCx2c3KdrM7kobjtYj2VGPgNsTGltJy7JIabOaiqMTtZsgANrE5CMC1k05Mtc5p0zCuCLWolpsUbztJ2ngBBEVOPEniTUk5kk7THyzy6n9/vfH1UvH4/pD6RKxyrXcKwQ4sksDG9QdKfCJGxISC+RmiibLkoYljuJBrwvIDmYbydHy7wRVVai9Na7S6m4n3qEUzIDc4tOg9CTLXN7NFwNC9clQGoDU2Y3iB6xN3KhEVNejnVsT5gmuPqpdKClAaYqtN2RPAKDGvw00Vo9JEpZaZDMnNjtY8Sf3SHcVBBBBAEEEEAQQQQBBBBAU30h6mC2y+0l0FoQd0/wDqKKm4eOdDxptjBbTIKsVcFWFQQRuwOEeqi0UX0gaipbB2smiWgdFmcG3N73Q7KBQdSNfms1JFqvPIyV8WeVwIzdPMbKjAa3Zp0uciupWZLajKymoI3qwjzlbLK8p2lzVKupoQcCDuMPtXtZLRYmrIfuk1aW1Wltxu17re8KHfXKCt10loIuPqHA9xvlv6xWJdmnWU0ZTd3GpHQ7IX1b9I9ln0Wafo03c57hPuzcBnsa6eEXgTwwowDqd9DWCqfJmy2YFRcr6xDXCONMmEPrdaBIlmY8wFRTNak12C6RU9Ik5+hbO+IBQ8IjdIarlkZUmih3jcajCuOIEQ180VpRZ6lpd0gGh73XYCPPYYeCZgTRaDPv8A/wCYiNB6rzLKhRGQXmLNdBW8xwqQKDIAdIkRouZSheg4f7wHRtQ9oDkCadTQeUJPaTTu5bGO2Fk0Qv2mJ/fSHRVJYvGgCjNiAFHwUQEbJsbOamoG85nkuzmYNM6Xs9hk35rBFyAzeY25Rmzfs0EVXWb0oSJVUsgFome3iJS8b2cz8OHvCMq0rpKdaZhmz5hmOcBX1VHsouSjgOtTjBLT/WrWabbpt9+7LWvZSq1CDKrH7TkZnZkOME2cdEwqiAEfupioJEqhHKJGx2Vwa36ljRVuitfvbANpplDeyy2JxVTuxOPSkX7U/U2ZaSGPdTJplMKZ3UB9bll7WQBKZavaAmT2EqTiT3mdsq7ZjcBko4DdG06uaCl2SUJcvE5u5zdtpP6Q40RouXZ5YlyhQZk7WO9jtMPYFogggggggggCCCCAIIIID4TCbtHbQi8AlMmQzn2mkLToi7TWAgNbdDSbWv1guzAKLMX1hwPtLwPSkZFprQ02zNRhVdjDEHrsPAxsNtrFd0gtagioOYO2Cay2sSGidP2my/8ALznlr7NQyf8AbaqjoKxI6T0IpJKd3hmv9IrtokMh7wPxHjBdX7R/patK/wAeRKmjepaSaca3wT4ROWf0vWY+vInry7Nx+cHyjIVflHN6kBtX/ivYfZtHLs1/+8NJ/pcs/wDd2ee3Ps0Hk5PlGOkVj6mG2BrQ9I+la1vhJkypI3sWmt09UA9DFO0vpW0Wk1tM55u5SaIOSABRzpWGJm7BHLPxgOqR9MINOA4x8M2pxNOWfhALrTZidsP9G6NmTD3cRXaMB1+UNbGgrl4xZ7A5oIJq1ar6vWeXRpp7RsMPs9fa5YDgc40WzaSFABQAYADAAcBGX2KYYsNgnGBq+yrZWHST4q1lnGJSRNMFTSvHcMJbw5R4BaCPgMfYAggggCCCCAI5KR1BAN3kQ1nWOsSUEBXbRouuyIq1aArsi6lRHwyhAZja9Vicog7bqg52Rs5swhNrEu6CY8+W3URzkKdIiZ2ploX1a+EelG0ap2CEm0Om4QMeZH1ZtQ2VhE6AtXsx6cbQabhHB0AnsjwgY8yf8P2ncY7XVqecwY9LHV5PZHhHz/h6X7I8IGPOMvVSac6w/s2qTDZHoEaAT2R4R2NBJ7IgYxKy6tMNhiYsugmGyNYXQybhCi6KXdAxnVl0O26Jmy6OI2RcBo5d0dixCBiAs9lMSEmVEkLKI7EiCmstYcKIUEqOgsALHUEEAQQQQBBBBAEEEEAQQQQBBBBAEEEEAQQQQBBBBAEEEEAQQQQBBBBAEEEEAQQQQBBBBAEEEEAQQQQH/9k="/>
          <p:cNvSpPr>
            <a:spLocks noChangeAspect="1" noChangeArrowheads="1"/>
          </p:cNvSpPr>
          <p:nvPr/>
        </p:nvSpPr>
        <p:spPr bwMode="auto">
          <a:xfrm>
            <a:off x="2759075" y="922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data:image/jpeg;base64,/9j/4AAQSkZJRgABAQAAAQABAAD/2wCEAAkGBxQTEhUUExQVFhUXGBgYGBgYFxgdGxgdHBgcGBofGhocHCggHBolHBwcITEhJSkrLi4uHh8zODMsNygtLisBCgoKDg0OGxAQGywkICQsLCwsLCwsLCwsLCwsLCwsLCwsLCwsLCwsLCwsLCwsLCwsLCwsLCwsLCwsLCwsLCwsLP/AABEIAOgA2QMBIgACEQEDEQH/xAAcAAACAwEBAQEAAAAAAAAAAAAEBQIDBgEABwj/xABBEAABAgQEAwUHAgQFAwUBAAABAhEAAyExBBJBUQVhcSKBkaHwBhMyscHR4UJSFCNi8RVTcoKSM6LSJFSUssIW/8QAGgEAAwEBAQEAAAAAAAAAAAAAAgMEAQUABv/EACYRAAICAgICAgICAwAAAAAAAAABAhEDIRIxBEETIlFhMpEzQrH/2gAMAwEAAhEDEQA/AJYiQEoDkKV8JIHwNQAmxLA6mloomqGYqQAkEMEhy1GNTc7neJoScpcJylNNDTbm/iAYowajmeoKXUGamWuum8fRo5RzDLKC4LEO3I/SJS5ebTpFmMHvFntA1JJAYVLklhbaJJxGRmJoA9viDsx2taNs8XSZbBtSb7QRMw2YhiwCQ76dKa3748ia5dbA3ChUX0ABCq6QDMmqUbGm2lXhe2wjplP3RwywBXWC8IMz5jYDWpF2dq6X2g2fISpRJSA4BAS7bUHnG86ZtCGYkNSB/cl6w7/w8FyDHk4I3jeaM4sGwHDFzcwRQJS6iTp947huHFRpWDsPhVnsJcA3bWN37PcDRISFKqvUn9PIc+cTZ/JWJX/Q3HichDw72LKkgr7PW8MR7CStVnwEPp2PqwtCaZ7UJMz3cpK5qxQ5Wyjqs08Hjly83K32VrDBeiCPYKQ7lSj0AH3i+b7E4ZqJV/y+8MsNNmH48qeQJJgoKOih4H7wL8nK/wDZm/FD8GK4h7Bhj7tRB5iMdxXhU2SspmAg778wdo+vYjEzk2lhY3Sr6EQqxqUTUnMjtsQEqNn+kPw+dOLqW0Lngi+j5KZWY3YevOK0ydHLaCG/EeGTJKmWG22MUSClLkh9vzHajNNWiFxrsFVICai/rXSOYfDqJ7O1SaBPeTBK1ZjYARBSIKwQFSawZMw81YDBSmFWDhP0ERnySm4Y3hjg+PrlyyhKU11LnyjJuXcTyr2J1lqWaK1QXKUnPmWkqFyHZ/sI5j52cuEhA0SLCCTdngOO5THQIuzJ/r8oJsyh5hJaR2ilwXCQSHOgJ2uLRKelDFCEHtK+JQIUkAM2oZyedK8uYWdWtNiNO/aCZ6PgUFnMVHOxok5nDbk1LxI27GCyRN92JgdytOWmlQa+Gm0WIUFKQmbmyIFEgAKc2SDfKTWtnpDyTJM2SUELUtCjkAysf9WpavjtZWkOqr5n+IH1bkY8pJ2bRKTUEJ7KnZrADc9xZoj7+igO0VAOdRyinGYgpcJpmvqRU6vs0UyXbrT8xqXsxkPfUZLuTWlG6veGmDmOkg3Ao3W5hTMlZS0FYIsXgpLR5MazpYBZJJAAckEZjqw2iImPFeKW/h41IuwiODQpSmAhXSthp7NT7LYXMoKI1p84f8UnsyRv+YVcJxCZKQo6skD5/OL8fNdjf0xjhZ8nySbOhCPFUJONYshOVyM5YnXLV27g0S4aEypYIABIfoPWsD+0MsEJJ/cx/wBwLfOKcUcygP0hqb8oSEPcDipk34Qyf3G56D6w1RhFf5ix3iF3DpyEtnPcLQ8lzZZFm7oJGAkudNQXUM6f3IFe9OvdBYVKnJqAfIg/MGJhFHSc3z8YW8QkvVJyrHcfsr1WN6PEuJcGQtOVRfZ7+OsfNuOcMMmZkUKfpOivzG9l45RTlnJcfuSS45vEFy0TwZK1pUT8CnGbvG8UeN5TxOvQvLiU1+z5qKO4roNB1isKL84f+0HCDKSkmp+EnciEiUR3MeRTVo58otOmTXLBGZSnOwHzMBKRB0wvYMIGnlg/hBpmUXYfhs1ZZKC/UD5kV5RRPwykKKVJIUNCGiBxMxg5IaoNjSznesPZnFkzk5ZqCQkUmAgKTQOwPxCvwvVqRjnJM3iIFIER9zDNeBUATQpdsyS7bOLp7xFX8Nzg1MGgqWgmClSQXrVtr8qRcmWBTW0dXJyKIcKbaoibkMoL4VhiknMcoUhV6k0Nm15fiLE4Y9qboCSGAc2AozbecVSFrVUAAJFa30PzamkEcSxMxKAh+yoUANGoaMAw5GFO7C9GXny3JMXYdLUZzStadOsGycAtQJCXYEnkN4gmVlvFHJdAUTn4PMApqmhblT7RWmVloY0Xs9KSSM1hV3FG35ORFHHsMn3hCLfn1aErL9uIfHVixaQR8IYm7MTvy9CD+FyGSperMIEnFhl2v4CJoWchaJ/Mm1i17G4YpyB8VjSgsxVr06Q14Lx5Ez+WpwbAkXjN4vHgBQFTytC/DS56jmDAb/aOR2WUfQeLYPPJWCzgOO6qT9IzvD8WjPmWak0ESl42YqSZasxVooN4HlFnDODHPnVf5R5hKLZr5CULlEpAdtfV4XYbE4iV/wBSUlaP3IosD5HuEMMGMrbQxEsM4tHguNdg+AxoWM0tWcaiy08iNYNVPSsMcp5FnhBxbgjn3klRlzR+pNH67wpHtLMlnJi5OYi0xHZUfl8xG2C4s1P8t65keY9eEVT8OhnzpprlY+NYzx9osIR2VzE8iHiEqeJhAQJpcs6nSOrwIJP2mm5pQA0P0MZYyDpH0TE8EHuwgEFu0+51hFicOmXcDrHV8PKow4+yXNjuVmXMgiAsawUkXrGln5TaFGJkATQdilh4GsXqdkzjQmWGUoKoXIbp+YKklwHeth60ifEJbrUrUqUaaEuTe8AhDerw1bQIfgJ4lzCVOpCkqQpjobN5Ed0PP8Pk/wCaf+H5jLyJmUa2iz3h2MA4u9BJmumYd1KNEgc3A1AG8CLPaqerc4JmT3IZ3f8AaKUYV3+zxZh+HuplKAoSKO9KecK67CHHAVhKijsqSApOjEKIJ62EEcQ4Whnar6bnlsYp4Bg1IJzJJSaHz1Fo0EmSGoXbQjv+sRZJ8Z2hsVaFOIkGWiaBV3B6Ali9oy0/CKoSKOWHPnG6x0jMMrsDc769/SEfFMFkQVJNAQC5FNQ1n7oPBk/tmTQDhZJQkuQAxr0/LD+0DzcSADcitaVLUfpEUTElJfnZ62YV2+msBT1ubvWKVG3sXZ1SwbCIvSO00jzQcopqmeTp2VjhiSkFgAW+cGqlAdkCJLmNTUCnKpimZj5YVVSX2cR881TaR1IbQxwkgDrDSQloT4XEJNiIZyZsYNQxRBEpbRlOK+1IkqyJlLWvQAU8YWz+MT11nTBJT+1B7XerTujTas+hiYN4E4hw5E0MoA89RHy/iXtjhZAZIMxW5JPmT8oa+wvtqnETvdgKDgkOSRSNpm/XqxhO4CqVNAICkK+FRuDsYOws4A5DYaChHQbRo8XKzJ53HWM1xjDKVLzIHbJZ+V4FLYma2NsLPOlUwN7QygUJAuVP3MYzyTNlsylCoCjol6C9zzjR8akEhHacZQ556xR4/wDkQjLFqIh/g7RLC8MzTiSCQmopQlg1dn+UFJlMbw0wMoAKOYu4OUdAPNo6bmQzVIUcW9n3UpSWAUX0vXN4mvfGLxcvKSNi1I+ge1QIlZgfgIBG4okeaoxOMBAcnK9e4n8GG4JNx2BpipKuyz6X7ollG8UgN5v8on7g7GHmGvVnlnVLgf3/ADDbgikP/MDCgpYncm79BCVSnMX4c1cmETjcQ0zaJmJUXoMtzpyFNeg+sMpcwZX0+fhGY4aGKXJDvfUctA5htPmsFEkW0prp61jnZMdOkURl7LsfiWcgBYFxtvasZHiONMxWrPY+vONBMnhaSzWd7EEJqx6xnxKddAOlTy/MPwRUbtC5uyUrBFSLpAANe/149IXiSXa5gifyL36DaOBdKUO8VK0AUjDtfSO+7eLkpixqR6z1AM1fa5kBuoeMpjsRJcy1SgpSaqJA1uXO5jU4lLnvvtGXHsfKTiU++nFaJwWUJcpLpIcEu5oTHMzYOM3L0y3DmVUU8IxGHEwFBUhQsly3nG64VjKtHyH2twJwuIAlpIllyD2mJC1DK73bLzLg6x9A9lMSqYiWpYZdlB3Y/wBmiecKH48ikariOHUoOI+Zz8BicVNnJlnKJQJWs/pawTzNTyEfasNhQpMLTwIy1LMthnLqcOCWbvoLQMHTsOduNI/OcmTkxSkTkKWoLUghRqDbMpxYHtEGhA2Mfd/YzhkiZNRiZGFl4dCZISopRl95MUAVkD9iTQHWujEk4b2Pke895NHvFiz2GwA1A0d2jRe9CRlDADQQcpp6QOHBPuQYtQEL5sjMkD+p4qXiyTEcLxaUhRC1AHar70AhQ2UaI8Xkfyy9yU+RBPyini5yCWBVOUEVvFmInGcvMxCRRPQgFz3g9zRXPTnkNrKW3+1UOwSXyKyXM7ToWrmKWT61ApF85KkILXqD1VlND/p7PWsUyxQkn4RQAOSekTl4szD7lSfdoSpGYvVdnelz2ej8o6nRzMuxlh5QnS15g7BiGqcpBod2FDvGA4nhykrQQaFnOwUbbeMbvgyfdTTKqee4ATlel2IeEHtTh1GcUJTRgRzr9wY9idTa9dgw6MxgsMhSu0TRyW9VLw0/hpf7D4mCuH8PUjMMlQdKk3hl/Ar/AMs+MPc0jabAkyoIKBlSzvV+vLuiCASYPlyQzn0RAyYaRPATC4JL6M+nrlDbHOpNBuzfNoEwUsqoNOXPeDMbIUAL82+kSza5DEtCxCG+IsmtK1Ys0UmZRgzV6nv+kUzXBaxjmc27ockAVtpvEQmLUpiMygg7PEQKx3ETco5tQQIcUQSaRATXBepOseoyysq03gbFcJROCRMTmyklBqCnmCKiDZCQ9YvUCRS+nyhWeLlBpDcMlGabBMP7LBX6jp8S1Kta5MMcDwVMhgDcwNhuIFNIumcTYhRBI2F447b9nWUEno2eCX2YhicUBCHBe0KphySZYzC5UWCfJ4N4nJZDqUATtqdgNekCMapkZvEKwHOx8LJGCnAkzabDXvjhSY8FzSGUrEi5NBUmKOHJd5x3cDZzX5wtnoWtkISVA/E2oFxGhkSWkEscxSQzWpHmTZJWxjgJYLh+nz+bRxKcqZuxSD4KH3hVwjHOlAAL2POnWHYlFUqYdxG41U0Im/qxFmCWzVBpya/hA4m58y8pDpJZ2yhSbhxUg5fGJmV/LBJoxZr0SSHpbQRxS8stSiHoDQ6AhQHh8+Udo5cnbHeHAURMuhSHvskM+zhz9oWcblqQpBR2ypICUgOQATU7XvaPYaepEtKUnTIdKMB94OkpzVNT8hoPOFK4uwkrYsTxNMhX82XNCSoAzSnsBzc1oOZh5/Gyv3p8RFeHmS5uZDpUzpWg+BdJ08oE/wADwX/tU/8Ax1/+MDJpvdj4qloVIlWg1CXT09dYFgjCLY1tFMhSGWAmNRPyr8otx+J7Jegf14QO4TZxQ6V1b5HzjpKZoSFuF6Ej4tbEMd4maV2NT1Qul4xMxeQI7B+E6jn0f6RZiMLlO/OD8LhRLBapPxbmtPD7xfMQNdaH6ecHzp66PcbWxGJcBY06CHGJRld7DaE5DqJU9bAQ2LvYuWgEpixCGD+vRiwyo9MTW9H8oZYBwnQenr9otQ4PQevnHZLCrd8cUktzMCaD4jDhVRcnx/MBYkTEEhqjQuPpGhwCgFJcWNfl3Qx4rgkzAyhV2ChcBvMcoh8jCm7j2W4M7SqXR81TxjGJJQlSZQ3QjtH/AHLp5RrfZWQX97NUuYvRSyS3R/ow+cV4vhKpZfISNwCR+O+JDiJSGyKB5hvnEUm1o6az/Wo0OuIYmhrCvAoVMV2aJ1V9ohgsOqeXWWTtGlwsgBkgMIESwbDZUKCAL25115PrzEaGVhhfS3XUfOF03h6QpKySCKDarfYQ0wE7MlmYgN5qSPlA+xUuwOdgJaTmKbWYF/AQQlYYp/pqPpBWJQ4UNx9ITSXSgqN6+vBoKN2kBJ6szvEJoKkghkhhTYE0itOKdZShJzFmqGAF25+ucXYlJLAGgCSokDVJVQX2DXMC4Lha5isxOQAuCzm+gt3x2o1Wzl1bG+EwirrZ+UIp3tIvOpKAlKQSMxBJpc312aHnGwtMkiUspXRmZzVi2xbURg8BL/ndvssX2CeZ3MexpStsZLWkabguFVnM5a1BSlOUpYP/AK6V6BmjU+9/qPiPtCjhKJaxlQtJbQEU6wz/AIAfvHgYXkab2bC0hbg8HmLKUE6B9TFkzBpl0mqUhR+FTOg107tKGBpgFHN9PrHZvEApBlTqoPwquUEWJ3b5O+8BmeVbiNwfG3Ugqdml0XtRQsoH+0W8N4mCr3cyz9k+V9DC/hfEcx91NqkjKpjQbKB+RgufwSYPhZfNwHGl6QhTjkjT0x8scsUtK0GYpRlHtuUH4VgX5KAsrpAuGxINCSSok8hsOVIJ4ViFpeVNSW/qH3vBEzgiQoLl6fpP0P0MFHKv4y7FzxP+UegebKCnfUN5wunYF0qaigzecMit7BoqIh0W0KdMznu262jqpLXhxjJGYnL8QD9YXhLmHqViWqK5Uty1olMWCWA3rF5AFfVhEZikmw0MZZ4gg9kHWG8jE5kDdgD1BYwmkgmGcshExOzB+toCaDgxkg6PVn+kZvifbnL6geCQI0h+IKozfn13wilozKKmqokt1LxDnekXeP22ESAEJEPsBIYDch4UT8IUpc3uzOT0AhzNmgp7CmdFCabcjo8SjZSB+LYv3aSoh9B1JaJ8MnCpzJOZqAijFR3v2vKAuLYKZORLGUKY5i9WoQO+vPvgrAzcgZSsrbhh4kRnTAGqpkZ3ic5h7s8nfq3rvhhi5ocNQn9SaP8AfvhJi5wXNUsilAO78xT4seU7/BP5EqjX5OpwgKgXoyT35RDaUiA5a6PFzqZ0xZK2Tw0IeNnEJmrEtB7QfOK0DBgbBtty+sZGUE+9AmpK03IJI1YVFbx9TkTXlqCmdRITypc8nj5vxDDTPeKKwxBY7BidtHtvDcUrtGTXsaJm4ZSFJRIIWUqyh1HMUhwGzVfxjM/yv2nxP3hvgcSJJziWhZAAGdILFv07Qb//AEh/y5X/AAEMprr/AKZaCvelRfYMOgoIqmGLM2Uc/lFaBBCipclywLHf77w/4J7QqSRKnf7Vb/mBMFITdgTq+l/tF6kJKWWAQTSlWH1iTNijPa7K8OdwVPaNciYhY0i1KGjDmbNkdpBK5V21SPqOcPeFceTMFDEEk4umXqpK4sK4rhv1Jo9+sLZimNdYezFhaCBcindWEqucVYZWiPNHjIpqDC3FIY0t68oPxU24Ar6MVAOK63iiOtk7AAp7xwqD8q/KO4mQU9IHUkqBAqSD5fSCnJRjZkI8nR1eLb4a/LwjonzVsPCkW4DDOBSHEuQBpHLlmnJ3Z1oYIRVUBYXCG8xSlNYElvC0NOEygVPoFN5PFM0ECPcJJSSHup++zDeFN2FKktDHGIczSf0lLf8AFx5mMvwPH9rtJOb+os1d9OgjchiDTq+sLcXKQRVIPQN4G4POMYlB0mZ2f0jvP2gDiQSUnM3j/YwlnS5jhMsMNnJ84a4ThpoZin/pFvzHuw1ER4SSpDjMSk1SDdPfsdmgnLprGmXISoMpIYW5dIU4jC5Cxq9jvF/juMVS7I/IhK7fQGgNSD5U5lNygNSawdg8RXKpm0P3h0uhEewqbJSWOorGM9r8K07N+8A8qDL9Ae+N0lMZ/wBrcHmQlY/QoP0Uw+bQGKVSGTjoxSxQj1aB8nLyEMVy+TRX7k7RZYgYqLx5o8i1+sTUwFHfV40WGcIWBmKtIpXNf1ygdO0XypR0ga3YV6oIweJYhJ3py/EW4jhaCSpIKV3zJLHvFj4QAVAfaHUpZsdvPWE5YJ9jMU5R6LeBY0Hskknchr2p0aOcVJRMU1lMofXzeF/CjlmqFLtcaU9fWHPHpToSvYseh/MKhFRloZOcpq2KP4g0AFvOJy54e3hFCUxaBD2kJtkcZNCmYG+sBKQSaCiQSaVYBufowdlAqfVIjwtQzkAm3cBt3tCcm3SGwkl2G4PDBKQNgBBSaRLuHn92gPFY5KXpbZ9usR/BL0XvyoLsumzGCizsHiuVh1/9QOw2D7HWnOxPTWz2fxiJsuYRrQ6PXRz0rzhpKUE/GQGsnRPLmYTJOL2ZyU9oAm8aKUBkEclIU/hp4wAjiE2YdW2YAfeGWOxOZWUCpiAlFLVA9coKGNy7Mc1EswskipqTr60g9ChqfCFHvE6rT4wVh5gyu8O+NIz5mxkFCIT5YUGbp1iALB3iSnEEkl0A232K58lkubmwilNmaCsVLLl44iRmqCPX1ii9EtbIYSdkoXIPO3dB8xIUlrgiFU5JSagiCuHz/wBJ7oGS9oKL9MyvEwr3ikkMRT11vAPuzG44ngpaw6waD4hcD7Ql/wAOw/8AnevCHRyKgJQpiqUhuvkOZj16iKsQpBTer7t4pgRRIAeo0e0UUKoaoRFktbdNflChU5RobbffeL0LW12ApGOJ5BkxDqPWGaOr8oSpCmv3vBMmeResDKNmp0SM1sQS5qxA6gO1af3jYJl+8llO489POMbiZiTMSq3ZDbntfmNdwqa6RE+TodAQ5WiQEMeLSQlbgfFX7+ucI8fPYFAuadGu/j84NStWKl9QXFEzswoEhmBuraj9adHiyekSxXsjRTirU7Iq5by6Fr0yklPYeiRXKznX1tUUgPHAqUkMSLlRfoA29HjCVz3YeMWtdSFNy05ltBvpEDhuz2klVGyvvqTazkl4LwjS0qzKoNKVbTx+kexCgtaZY/UdbjUmBbrYSuT/AGT4XhjLkFy5U6mCWOlQrTcPbrHsYpS1hKC6j2gCOpcm57I0LO3KNSqUGCdGb6QrxH8lg6fhABVegAbv17qREnzls6bXxxsF4emhLFStS1dTZrU3iU0pILP8vLSKpU8oAmkCtEkBwC1Sf/rS3JzC4koObMCUj4TcvSujNrFShZN81LYPxJeRQdRfZu/9NbbRdgcYshmzAkAKTqRFZBUUqyspw7OdiwAcu5Gx51LxGKCsqQcqwQnsNUUNtywqzO8eaobCaZocNN5+PhBylkwlwFB2hXezQ4lCzHSAaGJleMVUPtAqUs5FIYLk7iB5sjr3VbuvBRkqoXKLuwFYe511MHYbBhJdyTA68GTYpPfBuHSUpAJciNk9aMit7LoF/wANlf5afCChHc0LtoZSPly0wQmebNSCJkijgD5tHf4EgVoY6VojBzLLgKtttB83DFPaTUatt9ID90xh3w6eCG12PzEDJ1s1A6MICnMlVD0ccjE0YIn6QYrBJBJFjcCOCcEgU1ZgIXy/BtC3E4cpKXDitRsA5v0p5Q94JPpCziySJZJ7TEFiLaO42BP9niXBJ1WHz/AgZbQUdGk4kjNLJ/b2vvGYSR7wBQGWYheU05PfVia/eNbh1UjI+2GaSkLQGEs6U7ChUvYMWP8AthEXX1CyxtWWZ0n32UhVVZbbpl+AKW7orQo3YBz2Q/ZsTWjgM3iIQ4Li3ZSQwYElg5sFMNi4hpLxKAw1uW/ckBJdxtkppDDnDVSBlzBQIGtGDAEP3OYGwZ/9UkuCyVKpajARSucmoCgCVjs0sEBIbz9CA/4tKcUgmhWlSU1Fd28M0BkT4MfgaWRG1kcQqp92HdC72gXmUkbDwixCMxktYkk91frCviGKKpi60BPlpEfipuZf5cqx1+SpEw+7ck0cs/w5iTQNSjeL9A5S3IJF3eleQd+fnypawNE3Y0tpsOenXeO5bAi1WLkkkfCWYXq+h1rHVj0cvsulKcONQaOWSA+1nc1G70rEMRIAWgoKs1QpncmpKszuTR2pFeHSUnKQVVHQh7KZy1w3SC14UlJq5Zib5x+k1rUUrt0gMkCjFIK4PiXTViGFWr47aPDyUmjiMzgQ16dXrfzDMw2HfoMNMtE7RamE6RWqL0zH0irlAo8wHGSCpiKKGo16xcJ7XDwQRETLg7AooGMGxj38eNj4RJUp4h7k8436mXIyMslJBFtev5gxUxwCzUoNxaOy5VtjfvgvGyHSCliEUO7Fm+XnFLasSkBrkhQfx9bwGpDQwmy2fVtvpyisIe/jGpmFUuatIBctp3QVLmvUlt7ViKpfYF2B9M0eloTZu1oDrAtqjS7GzhlKVBwzgjl2gzHcbwr4VOZQq/TXo14eycPYkAHYWHSMrIllCyCfhUU2aoPIMN9o9GgmfQcHNcRRxiSFpY1cEeuV4o4dNcCJcQnUHrSJpR2Ni9HzWbw4y5xlodiXRUuAx8wRSHOJwqkqUtFVqQCNswUwIJLNYRD2hmFBC0u7tTnY9xq24i/Fk5ZS0kZEMosaqHxEeOlGryhkWc/OuMgbih7YWhX6nWHHZSpKVJPRio90KuJ4vtJyk50LBejM9h9oaKnIUmXLI7a0AqVZ0hISn5EWo5gKVgVK96UIUQOyFFmo4JH36QaWifk+Wjdey+LE/DSZv7SfAuk/9whJi5madMagKy/4ht7CSMsr3dh2kiv9ay8Z7BtMJrXrr4bfTaJcONRnI6Hk5OWOIUiYkqNCDoelDT13XHSo1d3BNHLNa5sK/EQ1D0MWyrSgChzZXdks+tnISPAWhjLw2UgliaFIDX0JI20FYsj0TIjgkEjtZaig3BuSP/zrDOXLYWP22eA5KiS5+Ll3s2hgoFyx1uefTr8zHpIdjFyyE9gFy7XL3fvDtflDjAmggLHykghRLHshy/ZZTvzub8tolgVHdw961bry8InZXFjxJirEIq+8dkmkTxCHHr1pALTCe0UhR9Wi1MzSKlBqbxII+0E0gVZ6ZhwrkdxeKv8AD/8AV/yP/lBaKFvQieXkfGB5NBUjJz5aZZDuytdo7ICSQlIcEUVnav36xCdxBKyHcZSS+h5EerRbJx8uygSOnrSKndE6qy0qfKSDsag20pXuMcn4cAlgQBXu7/CKpk9gxKqKJFaKHSpgpUhUwApUQG1o3lWBugqBkJdwCS40ZqbwbhcLlvUn0wicjhwDZiC1aBoNEsQLmaolaUxmPaFKkT3BLFKSxNKUs9a1bnGuCRC3j/DveyjlHbTVPPdPf8wIGMthOOhdw7FML+EXTZmYE8qQiwU8NeDUTiqiXJNABrDJbAjoEx2CVP7CLsSTsB9dBzML5c4e5SxAZKVADVx2nFnBA8TG+4Xw0S0V+I1V9ug+8fPsJhcmZC0EmXPmCw7QuEseQOjc6wuLEeVB0mWTVpXOPu0khIYCzA1IAtQONqU3hlw/FqIyt2C4algS1dyIUrXkUFJ1SGLNmGVnrUu1zqd6Qw4cu+Ri9L3YZmJI7NXhy62c58k7Q5wXEBJE1QdRAWRVxmAZuW7dYV8OlKILAtYNewi8YWgCiKlRDPVq638ng7heGKEAsRMKe0G+E3IYG4rAJJNtex6ucUn6PSsKAQpVSE2JcB9wReCJqubHfU+qWiqYQtmFCKNdXLpy/tFyJRSkKLZrb5RsNzQh2F4YlQ6K1olLBSGdvIDcD1rHlixNOjjmK6GJTVFTWOZw23R7GwfrHitmYDRnrR/nYd3WPDkjmJFCEvmfo3MbEigJN3tSBJE1yKi35+v94IxBD5rDa4Gz9HNecUzJKkne9eg+TeLVtCpKhsGPsHUeqwRkcGF/DlvYgtW/0hr6MIlpj1tA2UVOjP4bx4VAOnq3KLVAExJ49Z6ioJ0oI7SLCmOty8oyzaMLg8TL+FQYDfXnB0tSgoe7Yg+XeI9HotkSRD0Sg+YgEkvyHSCRHo9CWMRMRMR6PQAaJCJCPR6MYQBjuCyppzKSytVJoT1ox63gjBYCXKHYS25uT3mPR6Mt9HuK7C4+ecTwJGMnIzFiozbOyvjRV2Z1ENoG5R6PRsOxPkr6WX4zDywmWpSkgMhKQHYAZmZSlVJIDOBrdniOHKQQmWHIJzkMf0PRg1KubhmNo9HodHo5skuVfuh1JQUHOsgnZ7V61oT94kHILuEg6OHFiDR9a2j0eg10NSrQXh5tt6gnysKiB1YgEm5LsairE2Z6M8ej0ao7GcnRYkPrWvPTp0iWYttpTX8N4xyPRjHI5lejFqh20c6xdNR8JCQzgCtxX/ucndvl2PQqbDgg3BoIDMBQN+ebQwQY9HonZSiiek3T8Vq2iqWpW1fLT08ej0e9Hq2ekk/qPp6QX708vOPR6PM8j//Z"/>
          <p:cNvSpPr>
            <a:spLocks noChangeAspect="1" noChangeArrowheads="1"/>
          </p:cNvSpPr>
          <p:nvPr/>
        </p:nvSpPr>
        <p:spPr bwMode="auto">
          <a:xfrm>
            <a:off x="2911475" y="1074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" name="AutoShape 2" descr="data:image/jpeg;base64,/9j/4AAQSkZJRgABAQAAAQABAAD/2wCEAAkGBxQTEhUTExQWFRQXGBoaFxgYGBYeHBgYHxcXGBwYHBUaHCggGBwlHBgXIjEhJSkrLi4uGB8zODMsNyotLisBCgoKDg0OGxAQGywkHyUvLyw3NCwsLCwtNCwsLCwsLC8sLCwsLywsLCwsLCwsLCwsLCwsLCwsLCwsLCwsLCwsLP/AABEIANsA5gMBIgACEQEDEQH/xAAcAAACAwEBAQEAAAAAAAAAAAAABgQFBwMCAQj/xABLEAACAQMBBgMEBwUECAMJAAABAgMABBEhBQYSMUFRE2FxByKBkRQyQlJiobEjM8HR8CRDcuEVU4KDkqLS8XOyswglNDVEVWOTo//EABkBAAMBAQEAAAAAAAAAAAAAAAACAwQBBf/EACoRAAICAgIBAwMDBQAAAAAAAAABAhEDIRIxQQQiMhNRYbHB8BRCkdHh/9oADAMBAAIRAxEAPwDcaKKKACiiigAooooAKKKrt4NtRWdvJcTNiOMZPcnkFA6sTgD1oArt8t8INnRq0vE8jnhihQZeRuwHQajJ8xzJANDbX+1LgccjxWSnURRoJZQPxSye4D6Kf4UobkxyX9zJti8wMkrbITlY0GRlfTUA9TxGtEjk4hkVly5mnUTXhwJq5EH6LcAa39z64th+Qhqg2vdXSEpFe7Qlk7JHbFR5GRolQenFnypudgBk6Cq6a/4tEUt51FZZfcu8MPsKdpe7wKcrNEy/duBCW9CYV/Rqul342nAAbmwjmX7T20uv/wCpwSfhUwpKey1wls3554vj/Om/qJiP00D1Ze2jZrHEpnt2BwVkiY4P+74qvtm+0PZk5AjvYcnkHJjJJ5DEgXXyrPN5d2YbtSsi8MgHuyAe8p6Z+8PI1n2627cbXTWl5bTsQ4TxYCxCE/VLjhI4CNeLTA6c8aIZlJWZp4HF0fqtWBGQcg9RX2sns9wEgAFteXsGNcJN7v8AwcOKmxz7XtNUmi2hGOccqiKXHZZV90nzYV1Z4MHgmvBpdFL26m98F9xKoaKePSWCUcMiHvj7S9mHccuVMNVIhRRRQAUUUUAFFFFABRRRQAUUUUAFFFFABRRRQAUVyuLhI1Luyog1LMQAB3JOgpE217WLNCYrQPez/ZSFSVz5yYxjzXNAD5POqKXdgqqCWYkAADmSTyFfnzfXeF9u36WluSLKE5L/AHsaNKR/yqPPPXA771/6Sv42l2lMllZJqYU1J10BUH33OmOI8+Sivfs9sI4oC6Ar4x41DEF/CHuoWI551bTT36jkypR0Wx4W5bHjZ9uoVVUcMcYCxr0AAwKt7dumNKrIpeLhVdAME/yqyjmGg69v41gPQOsiBhgjI86+gY5aVyubhUGTUEeJL14E/M0HSbLdovNhXA3cZ5HX5V8W0iTng+Zr34UTDkKAI13EGU9wMg1nO8+2js+/tbpc8MitHMo+3GpU8u448j0HStDltsA8BI05dD8+VJ29m7CXqKGYo6cXAw5a4yGXqNB56U+NpS30TyJuOux/hvFYKykMjgMpHUEZBFdopQc9wcEVmns2vZUWXZtxpNB78JzzjJ1CnqoJBHkxHSnxJtVkHJvdb16VyceLoaEuSsi7ybA8fhmgfwbyLWGYd/uP95DyIOefqCw7j70C9hbjXwrmFuC4i+5IOo7o3MH8ziuEhOMikve6eWwmXatqvEVXguYtcSxHQE45FWweLt5Ag3wZKfFkPUYrXJGv0Uq7jb+Wu00JiPBKo9+FyONfMfeX8Q7jOOVNVbDCFFFFABRRRQAUUUUAFFFFABRRRQAVn283tEPjNZ7NiF1dDR2/uYfN35MR2B56ZzpUT2j7yTTTrsmwbhmdeK5mH9xFpoMcmII+BUDVsifu3sCGyhEMC4A1Zj9Z26sx6n9OQqOXKoa8lsWFz2+iij3Ja5YS7UuHu5OYjBKwoeyouM+umeoq4lsVto2FrBGDj3Y14UDHzbHLqTV1XOSLNY5TlLs3RxxitGO7T3ev7+9SK7f9kgDyeGGEUYP2FJxxyEDnrjNT/aDx2gt7iEcJhbg4fsmNgPdI7e4BWlMMaUt787N+kW0kXVkPD/iGGH5gUyyW1fQjx0nXZK2BtNJbZZl04wGweeo5fDWrexGBltWP9YpE9n9xx2EBPQFfgrkD8gKfePGp6UklTaKRdpM6XjINWAJHKojvI/XgX8/8qgXm0o40e4ncJGnU9+wHU+QpViu9pbV1tv7FZnlKw/aSDXVQP4YH4jXYwcjkp1ryOUghQ++6gn77AZ+BNTARjI5Y6dvKk8+zPZtvGZb6Vmz9aSaUpk+QUgk+WSaVLTeq12feKlncPPYOffRlfMLZwWQuBlevnrnoap9G1on9an7jVo7tT1x61XXIHE2O9WUlsp6D1FVcsZUkGoFhQ3ym+j3FleLoyS+G/nGwOQfQcX/EafrRgRInQ6j41m3tV2Xx26zge9E2D5o2n5Nj5mnPdy7LwxSDUtErfNA1Ul8EycX72hhS4wise/Cf0/WvNzCrBkYBlYEEHkVIwR8q425445APUevP9a9ytmNX6rg/DGv8amVMeurRLK7FvI7W0sbcVneL0Qk4SUfaQaqW6ag+7Wwbk7+maX6FfKIL1R7uP3dwv34m76Z4fXHIhfO0NnxyqVkRXVlK6gZ4TzAPT/Ks+2VYeMZdlXRYTW3v2k40cR5HCwbuvu8vTmua148xjyYf5+xv9FI24e9UjMbC+wt5GPdf7NzGOUi/i+8vx7gPNaU72jK1WmFFFFdOBRRRQAUUUUAFV+39qLa201w/1YkZyO+BoPicD41YVnPt1uT/AKPjt153NzFEf8OS+fPVF+dAFX7MtnsIHvJveubxzLIx+6SSijsMHOPxAdKcqi2CBVCDQKAAPIDH8qlV5kpcnZ6sI8YpBRRRSjHC5XkahXMPEpHXp61YyrkGolAGUey2/wDcmtjzicsPQnBHwI/OtDv9oKIySeFQMux0AAGT+lIFls42O2JIz+6uVZoj554+HPcEMPl3qZv9I7pDZxfvLqUJ1+oCMnTpkrnyBq048p68kIS4w34PO7mz32zceNMD9AgYiKLkJX7t38/gvennbW8Ric2ljGs12FHFnSG2HQyMOvZBrp06199d/RVi2Vs/3ZuAeJJgH6PF1c95WOoHc57VbbE2RHBGI4xgZyzHVnY83ZjqzE9TTykonIxctf5F6LcVZ5PGv5XvJvxErEn4UjU6D44OOVMNpu3bx44IIUxyxGv64q3AxX2oOcn2y0YRXSIzQEedV20Y9A3bT4VdVX3iaMPWlGE7e23Z7OdV5+Gxx3wM4/L54qRuDra23/gr+mKmSLkEHkQQflUb2fpi0g8ohT37a/Ile+/wX+zzws6/L+vlXa0XKEds/kT/AAqHOSJGxoeHPywf4VJs5cgkdT+oFIOd7EcUeDzGny0qO9khkEpQeIqlQ2NQpOSue2RXfZ595x55+YrvcJ1oOGLbVuliv3s3kliiDhraZwQ1rLnRkfOWgJ09MHQgmto9n+9j3Qe2ulEd9b4EqjlIvSZO6tpy5ZHQiqTeHd6C8j8OdM/dYaMh7q38OR6ikS4kudky288gMqW5CxXCA5eA6NbTL/hJ4GOQGA+GzFkT0Y8uJrZ+hqKjbNvo54kmiYNHIoZWHUH+uVSa0mUKKKKACiiigArMPbkeFNnyfZW9jz8if0U1p9ZT/wC0VexrYQxkjxWnVkGdcKj8T+g4gP8AaFDOov7WcMFdTlWAI8wRmp9KFpdi0sLdpScJFHxnmccKgn4ZyfSmi2kzp8q8to9VM70UUVw6FRZoselSqKAEX2mW5+hNMo/a27pLG3VSGAPwwT8qrIdpIbizvSvEfo8zQJ96dljCx+p4m16BSelNu9Np4lpcxjm0UgHrwnH54pR9ns3FYQ+XEvph2/hj51aMqjf2/cjJXKvuv0GHdLZJhV5JG47iZi80n3nOpA7KM4A8qaYF0qr2c3uY7GrSE6CpNtu2ViklSOlFFFcOhUC4bRj5GpU74GOtV18+EPnpQBS3cwSN3PJVLH0AJrzuEmLODPPwYz81z/GqPf64K2hjX68zLEvnxHX8gfnTVsZQgCDkFCj/AGRj9Kf+0S7kd7g/tR8AfQ6V9sNGZf60qNdSZckf1ipUukqnv/2/lSDHeF+GX1UfrirSqeVv2q+n86s4HyMdqDpzWL3sUPaq3EjqGRgQVYAgg6EEHQipGNc0McDPbt/LrQApwJNsdjJaq01gxzLbc3hzzkgJ5jqU/wC40jY+1YrqFJ4HEkTjKsPzBHMEHQg6gikzd7eGC+jZ4CfdYqysMMp6ZXpnmP8AI1Si4Oybn6VGD9CmYC7jHKJycC4RenZgOenPTGzFld8ZGLNhVcomtUV5jcMAQQQRkEciDyOa9VpMoUUUUAUW+e9EWzrV7iXXGiIDgyOQcIO3IknoATWM70bCubuzuL+8966ZA0UQ+rBEHViqr97gDZ9T1NMG3mO09uGM62uzgNOjTnXX0YY/3Z705G3PlWbNlcXSNWDCpJtlJf2izWwVhlGjww/CyjNV+5t8yD6HMf20I/Ztn97ANFcea/VYdMDvTT4BHT5UvbybC8VQ8bGOaM8UbjmjenVSNGXkRWVPwzU15Q1RtkV6pb3U3kWctDJiO6j/AHkXf8afeQ6HPTIzTHxa4rjVDJprR9ooorh0hzDU1lO5bG1u7rZz8lcvFnqun6pwn4GtXnGtIXtG3ekYx31qP7TBzUc3Qa8upGunUEjtVINbi/JLInqS8DHaz8J8jzq4gm6jUGkfdjeSK8jBUhZAPfjJ1U9x3Xzq+imK8jSNNOmOmmrQxCcedeWuO1VSbQ7r8qG2h2X51wYnO3U1U3c/EfIcv51zu7vQs7BVGpJOAB3JP8azHfXfwMrQWp0Ojy8sjqqf9Xy708IObpE55FBWy4juPp20hw6wWYJz0aU6fHlp/gPenOkT2a7UhSyk4uFDExaQ9wfqsfkVx+Hzpx2XfLPEkyBgrjI4hg4yRnHnjPoabIqdeFo5iaavy9kqpt+dE7/9qhVB2/tcW0DTuGZU4RhcZ1YKOfmamleijdbJc+0UjeMyOAXcKuftN2HwFMMbYOay/eacTzbMC5xJJ4o7gAIwz8z8q04CuuNJCxlbZPBorlbtpjtXWlHM53usn2bdDalspMLkLeRLyIJx4gHLOf8Amx9402TGK5gYgh4ZYz6FWH+dWt1brIjRuoZHBVlPIgjBFZnu1JJY3M2y5Gyg/aWzHm0ZOSuf61D1T5R/K/QlXGX4f6/9NE9jt28myoBIctEXiz5JIyqPgvCPhTrWd+xOb+y3UR5xXs6/A8LZ+Zb5Volegujzn2FFFFdOGP8Asm9+3uLn7VxdSufnoPmT86eKRfZOwjhubQkcdtcyoR1xnAOO2Qw+FPVedl+bPTw/BBXOZMj0rpXKcH4VMoZlvxbmDaWzrqPQtKImx2LAY+Ku4pzuropd2+T7kiyJ/vBwOv8AyLLXHeXZ7SpG0caSywyLLGrsyjiXP2h1166ZxSptPfEOvhXEL2tzE6yqHwVbgOWCSDmSnGv+1pnlVV7kiL9rf5NQoqHs66DqDUypFiNcjWuVS5kyKiUAJ+8ns/guH8aFmtrjnxx8ie5UEa+YIPrVEqbXtyVIhulHUkK3zPD/ABrTah31vkcQ5jn5inWR1T2TeNXa0Iq7b2h/9u//ALoBXYz7Sk+rFbwebuXI+C6Ux0Ucl9kHF/dmcb4br3rxeI1w1yV1aMDhAHdEBwxHpms4RCxAAJJ0AAySewFfo6lraGzhazG9hQFWH9oQKM45+KnUMPtKPrDzq2PPSpkcmBN2jOLPc6/ZdIGCtgkMypnGoyrMD8xTNeXu1IwFaJoIFAH9nSORlUDAA94400zpWi2s6sFdSGRgCCORB1yDV1AqsBwgY9KV5m3tIZYElpsyfdba6tJ/ZYLi41CySzTDIBOrcJJA79M1ee0X/wCXT/7v/wBaOuvtA3cMH/vG1ASaL3pQuiyJ9riHpz8vPFVG+210m2V4qHSYxgDqDxcRU+Y4D8qO5Rkg+MZRf2F2w22fpdoEjMzxW6RxoDgeKVHGS2DgBScn8NbRaWxxls+mf1rIdytlzZ8KzA+kNjx7kjK26n+6T70nU466dCRtGydliGJI+J34RqzsSzHmWLHmSSf0ozVejuC62drc61Krj4ODkV2qBcKQvazZFYob6MftLWQE46xsQGB+OPgzU+1A29ZCe3lhbk6MvzGKaDp2LONxoW/ZPtELtG9hB9y5jiuYvMYw59SWH/DWt1+Xtz9sm0ntZpDhrOY28/8A4EhYAnyVvE+S1+oQa9GHVHmT7sKKKKYUwne7YbQ7wN4Uz27XUXiQyKAV8UD30dDo6ngYkHqwq0G8e0oB+2tYbgKdTA5Rsd/DcHJx0FTvbdHwS7MuF+ul0EHmrcJI/wCX86stow/aHTn6Vk9RqSNnp9xZ03c3igvY+OFjkaOjDDxt2ZenXXlpVtWbbU2VLFcR39mMyoQtxGv99ESATjqwH6A8xrpNZ5Jdo0xb6ZHni6ilze3d+K7hKyDlyYfWU/eB/rIprqLPFj0NcTraOtWqYo7lXZRTbSNmWDCMdfeXGY5NejLp6gjpTrE+RWab6wSW7rfQDLw+7Kv+shJzr/hOuenPpTju1tyO6hSeI5VtGHVWHNSO4/lTSWuQsXT4l7UWdMH1qSDXmVcikHIlFFFBwp7mPhYj5elcqtL6DiGRzH6VCgtS3kO9AHCirZbRB0z61EvLXh1HL9KAEhNoCwme2KSSRv8AtLdYkLMMk8cQXsCOIdg1MFrvvHHjxra7gUDVnhPCPUqTj5Ume0+6MU1lIGdCDLlozhwv7MHhPQ4LfOrbY+0bsQLd2k731uNJIJlXxlx9YK6/WYAg46gjQ5rRxTipPyQ5tScV4Hx9pwXMBaKRJYyCMqQRy5HsfI1gp2RIbz/RpciLxiwHYcJPEPPg/OtN3m3byovbD9jcYDFQOFZgRnhdOXFr1769xn29N60ht9oIpSRW8OVeXBNGcgHrqM8+gxXcWuv4xc2+/wCI2vdrZ8dvCkUShUA/M9SepPerul3ZO0VeNWz7rKGU9MEZ/jViNqxjQyR/F1/nWfdmlUkWNFcoLhXGVYMPIg/pXWuHQrxNyNe68uNDQBivtW3XZXe6hzwsB4yjPTGHx1Ggz2wD3rYfZHvD9N2bCzHMkQ8GTXJ4kAAYnuycJ9SajXNuHXBH9fxFKu4sf+i9qGDla3uiDok65ZV9CCwHfIHStmDLftZi9Rir3I2aiiitJlMr9p83j7U2bZjURlrmTy4fqfDKMPiKuZZl1BPwpcvSX3luc/YtEC+h8Mn/AMxq82rbO8bCJlWT7DOpKg55EAg4PL45rF6h3Ojd6dVCyuiv0ikRXbh8QlVzyJ7Z5cXYczg45GmiE6Csvu9opNxWN/H9Hlb6uTlHOfdeKXvnB19O9WW4+8kkUx2dfNmUfuJjymToCfvY69cEHUaz4OiqyKzQa+MM19oqZQo9rQdSM9D5j+s1nOyJDsraHhkn6HdH3SeUb509ME4/wsO1a3dwcSkUl7zbDW5heB9DzVvusOTf10Jp4SrT6ZOcb2u0Odu/Q1IpA9n+8TyBrO5927t9Dn+8QYw47nGM98g9afInyK5KPF0NGSkrOE64PrXOpcqZFRKUYKKKKDgV5kTII7ivVSIYupoOmYX8fi7ds4MBhCheQc+ElWfBHoI/+KrL2c7KltnvkeNo4vpDeFxKVDKCwyoPNccOo0NX+7e6/gT3F3KwkuJ2OoGiR591FzqdAuT+Edtby55iqynriiUYb5Mh3MPEMdenrSDvTdRSWt9ERh4lBYEDUlVZHHfXTPcEVobNgZNYpv1bvNtMQRHBmjjV+2OIvkjsAqt8KMSuQZXUTpujsKe+gQTyyLbIOCONDjxMHUnuBy1+GMav+zPZ7YxjH0dXJ5lyzfqdKudgbKWKNEUYCqFXyA6+pq8Rccq5LI29BDEktinP7PLMnijVreTGA8DshH54/Kp2xNjXcDgNem4gH2ZYwZORxiYNk645g51pgopeb6Y/CKdoKjbSv44InmlbhjQZY4JwOXIAk86k18ZQRgjIPMHrXBhOt9/dnOfduVH+MOv/AJlFQ94ZI7yJjbSo0keJInRlPDKh4lOdcajHoavNobl2Lgk2kOepVQvx93FKO3PZhaEcUJeE8tGLDl2bXHxqi4XabRGSnVNJmy7tbYW7tYblOUqK2Oxx7y/Bsj4UVmvsQvZreW42VNhhEvjRMPuswDfAllOOhLUVvTvZ57VaYbyj6PvLC5Hu3VsUz+IZ/wChB/tU3yw51FVPtq2E8tol3AP29k4mXTJKAgv8uFX9ENS93dsJd28dxHydckfdbkynzByKyepjtM2ellpxIe2tjQ3UZinjDr0zzU91bmprKd8t0by2jHhubiBDxRsf30PXQjXHLlppnAxW3yxZ9ahyx5BBqUMjiWnjUhd9mu+IvoOCQ/2mIASD745CQDz6jofUU5VnG3tiMji6tQEu4jkYGBKOsbjTiDDr+Ypy3a27HeQLNHofquh+tG4+sjDuP0xXJJP3IINr2yLWq/aVnxDI5/1pVhXwikKGX76bLk928t/dubfUYGroOakdeunYkdabdz940vIFmTQ8pEz9R+o9OoPUVN2jZ9Rz/X/Ossu2bZF8LiMf2Sc4kQfZPMgDuNWX4iqx964+fBGXsfLx5/2bVXGaLOorlYXiuisrBkYAqw5EEZBzUupFiCRXpYyelTKKAOSRAamvKz6+VebqYAeQ51Etp+IH1/LpQBaVFuG1rxxHuag7TvRGp76D5kAfEk0AQd4drpDG7ucRoMt5noo8ydB50tez3ZDSySX864km1Rfux6cI+IA+AHequ4Y7TvPCGtnbtl+0sn3fMcx6ZPUVqmzrcKAO361R+1V5ZJe934RLiTAr3RXwmplT7XJ5gPOuUsueXKudAHG+aXBaJhxD7LZ4G8iRqh/EOXUNyrhsraizqSAyuh4ZI2+tG/3T37gjQg5FTaU98OO1ddowjPAAlyg/vIc6NjlxIToexPSmjvQknWxr4tcZ17eVQtpSaBfiapNqy+Okd3ZviZV9wn6skbYJjfy6g81I9aqZr57uB+B5LW5j95lYcmAOhyMPGdcEds9MUcQ5DBuBBxbauZByjtI0b1eQOPySipfsK2fILKS7mJaW6k4snmY0HAv58ZHkRRXowXGKR5s5cpNmksM6Gsd2pYNsK7aVFJ2Vcv74GT9GlOmcfcPL005gZ2OuN5apKjRyKHRwVZWGQwPMEV2UVJUwjJxdoWoZVZQykMrAFSDkEHUEHqK+Sx59aTrzZs+w3LIHuNksckatJZkn5tH/AEcHV2+zu0lRZI2DowyrKcgivPyY3Bno48imis2hBkZ6jn6UnXrvYTm+hBaJsC7iH2l/1yj7y8z3GeWprRZo869aor634Ty90/1ili6GlGy8tLpJUWSNgyOAysORB612rOdlX3+i5uBv/gJm0PS2lPQ9o2/I9uuig0SVBGV99nmVMjzpZ3k2Kk8TxuPccYOOanow8wdaaai3Ca+RridHWrMq3C229lcHZt2cLn9g55a8hk/Zbp2OR101RJSKRt/t0xdR+7gSLkxsfzRj2P5c+9VG5e/zI30PaGUkT3Vkbr+F/Ps3I/rWS5rku/JGL4Pi+vBqwnFeHn7VEFyhGeIYpV3q3yjh/ZRgyztosS6kn8WPqj8zUkm3SKuSStnPfXevwOGGFfFuJNI4x3zjiby7d/zFtZyOoUkjiwOLHInGvwzSvuvsoRytLcOr30i8bDIPhIcDhAHIchnywNKtDtkG7FsiF8KWlcEYiP2VbzbXTny054eSXSFi32y+e+Y8sCs19o+33MiWcBJkLKXxz4j9RPXJDf8ADTBvZvRHaJwjDzsPcjGvozdh+vTrSd7NtmtNdy3M2S0ZOeIamVs5z5gZ08xT440ubJ5JW+CNH3M2EttCkQweEZc/ekPM/wAvICnKJcCoGzYMAfM1ZVFu3bLpUqQVGnkzpXWd8D1ql21tqC1TjnkVB0BOreijU/AUJWDdE9mA1OgqM98o5ZNIE+/b3LFbK2knIOOJvdQfH+ZFX2xhceHm5KeITnEYPCo6Lkn3j1z511wa7FU0+hjhugxwAa47VIKFCAQ2hB7dj61GiuCowMetVt1tL9p4UaPPcHURRjibH3mPKNfNiK4k26R1tJWym2HsV4kubQlvAOsLg6qrg5UHoysM/HPWqjda22jtCWTZxcNAjFJ7kDURg4Kh+RZgMAEE6nPI1o+zdxLm496/l8GM/wD01uxyR2kuOZ8wmB50+7L2bFbxrFBGsUa8lQADzPmT3OprbjxvuRhyZV1E62VqkUaRRqFRFCqo5BQMAfIUV2oq5AKKKKAPLoCCCAQRgg8iOxFZftvdmfZcj3Wz1Mtmx4p7Mc07yQf9Pl1GOHUqK40mqZ2MnF2hH2HtmG7iE0Dh0PzU/dYdCKkXUAYH86rN6NxJI5WvtlFYrk6ywH9zcdTleSvz10BPYkmuW7W9Ud0WidTBdJpLbyaOpHMjP1l8/MVhyYXHa6N+LMp6fZE2jYqytHIoZGGCDyIqo3c201hKtndMTbOcWs7fZ/8AwyHpjof4fVd721DD+tPOlrbGy0lRoZl4kYf9iD0IqcX4fRSUfK7HCvEy5FZ3sHeOTZ7raXzFrc6W9yfsjpHKemO/8OWjAgjPMH9KJRo7GVlfLGGGDWde0fZFsYWln9yRBhHUDiY9Ex9oH8tTprTpvBtyO1QMwZ3bSONAS7tzwAOg6npSja7BuL2YXV+mAv7m3H1UHdyfrNy+Xwpoa9wk9+0z/ZNltRoAIPGELcvfCjH4eIggemlWmyNjbUgUiKCKNjzkJjMhz+IscfKtXa0YDJAAHnXGnedvwhFgS8sxu4stp2fiTHxF4/3kisrZ8ywJI589K7ezKC5ub5beKaVFmJad0wWCKCSxLA4OTjPdqed/9si3tXAP7SUFEHkRhm+AJ+JFXH/s77ueHby3rj3pjwR+UanUj/E//pitGJ81bRmyrhKkxmg3LsdmQTXaxmWeKN5PGnPG+VQnOTop05gCkX2XWf8AZEdslpXeRyeZPEVyT5hR861jfmEvs68RebW8wHr4bVnvs1ANhAR93HyJz+dL6j4j+m+THG3XTPeutAFUW8+3GhCw26iS7m0iQ8lHWV+yLz8+VY0rdG1ukQ949tSeKLSzUSXLDJLfUgT/AFkh/Rev6xtnezi2LeJeF7ydvrPIzAeiop91ew1q73b2GtrGRxGSVzxzSn60kh5nyA5AdBVwhwasnx0heF7kIG3N2o9mulzaZW3kkSO4hJJA4jwpKhJyuGIBHUGrCaVUUsxCqOZPIVH9re2D4cVjApluZ5EZY11PCjhwcDuygegbtTlu5urwlZ7oBphgrGDmOE9wcDxJPxkafZA1Jf6TnTIPKsdooNl7u3N5hmLWtuepGJ5B+FT+4U92Bb8K86eth7CgtE8O3jVATljzZ2+87n3nbzJNWNFaYQUVSMs5uTthRRRTCBRRRQAUUUUAFFFFABSzvjuTb34DNxRXCfu7iLSRCOXvD6y+R7nGDrTNRQBkjbdutnMIdqpxRE4jvY1JRuwlUD3G/rXGaYyiSoHRleNhlWUggjuCOdOlzbrIpR1V0YYZWAII7EHQis72luHNZs0+yGwCeKSzkb9lJ38Nif2T9unLkBis2TAnuJqx+oa1IhbY2SsiNFKoeNtD/PyI70lWu2bvY7eHJxXFgThG+1GO2en+E6HpjWtD2Ft+G84oyrRXCaSwSDEiH0P1l8x3HKvu0dlggjAZSMFTqCO2Dz9KzpuOpI0tKXuiz7sbbEN1H4kEgdeuOansy81PkanMwGpOKy7aO5LRyePs+U28v3cnhOuSAeg/Ccj0qBPvJteL3ZbbxDjRvDZvjmM8P6V36al8WL9Rx+SHbfDelLZBoXdjiOMfWkb06L50r7X3+WGEDhVror7yKcpG3Zm6kdVB56aVnW0mupJ8yiXx5OQKsGIOQAq9uY086hX1qYpGjYjiU4bByA3UZ64OnqK0RwR1Znl6iW6LTZltcbTvYoS5eWZgvEfsrqWbGgCqoZsDsa/XmytnpbwxwRDEcaBFHkBj51mvsM3HNpCbydcTzrhFI1ji5j0ZtCewA861WtBmPE0QZSrDIYEEeRGDWQ+zqIwwzWjZ4rW4liOeo4iwb0IOc1sNZzvXZ/Q9oLd8oLsLFMeiTrpE57B19zPcDvUs0eUC2CXGZeqaW9ybDS7uH9+druaNnOpEaNhIweigYOPOr2KXAwaqd1Zwt7fWzaeIUuYx3VlWOTHo6DP+KsmLdo2ZHVMvag7a2mttC0rAtjAVF1aRycLGo6sxwBU2YhQSxAC5JJ5ADmSe1c939kmeZbydSFTP0WJhqM6G4dTydhooOqr2LEB4Q5M7lyqEbO+5G7rW6NNcYa8nPHM33PuwqfuINPM5NM9FFbTzG7CiiigAooooAKKKKACiiigAooooAKKKKACiiigBX3x3KhvsSBjBdJ+6uI/rqegPLjX8JPU4IpJm2vd2B8PacJMfJbyEFo285FAzGfhz6Y1rXq+OoIIIyDzBpJwjLseGSUOjLo7iGRPEjmR1OSOAgj4nOnxpYn3qLSMLaJp4ogxlkXOM4PCifeOcZPbNOu/G4Wz/AAnmFqiSYOTGXjBzqcrGwU/EV+f7Rc3Atyz+DxY4ON+HGe2aivTpF36lvwXR2qIfEuHIl2jOSERfe+jqdByz7+MADny86dvZV7JmLJe7QTAGGjgbmTzDyg8u/Ade+OR0Xcfc2xto0lhtkWUjPGeJmHozklfhim+rxjRnlKwooophQqLtOwjnieGZQ8bqVZT1B/T16VKooAzK82TtGy9yOP6fbjRGDKLhF6K6tgS40HEDk9RVBPZ7Vubq3ltrJ7eSJiTLcFVXgIw0ZVSSyN1wCeWMc62yip/SjdlPqyqrKS02a8vC1yiKV5xoxdWYcmLFVJUcwCB51d0UU6SXQjk32FFFFdOBRRRQAUUUUAFFFFAH/9k="/>
          <p:cNvSpPr>
            <a:spLocks noChangeAspect="1" noChangeArrowheads="1"/>
          </p:cNvSpPr>
          <p:nvPr/>
        </p:nvSpPr>
        <p:spPr bwMode="auto">
          <a:xfrm>
            <a:off x="3063875" y="1227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3" name="AutoShape 4" descr="data:image/jpeg;base64,/9j/4AAQSkZJRgABAQAAAQABAAD/2wCEAAkGBxQTEhUTExQWFRQXGBoaFxgYGBYeHBgYHxcXGBwYHBUaHCggGBwlHBgXIjEhJSkrLi4uGB8zODMsNyotLisBCgoKDg0OGxAQGywkHyUvLyw3NCwsLCwtNCwsLCwsLC8sLCwsLywsLCwsLCwsLCwsLCwsLCwsLCwsLCwsLCwsLP/AABEIANsA5gMBIgACEQEDEQH/xAAcAAACAwEBAQEAAAAAAAAAAAAABgQFBwMCAQj/xABLEAACAQMBBgMEBwUECAMJAAABAgMABBEhBQYSMUFRE2FxByKBkRQyQlJiobEjM8HR8CRDcuEVU4KDkqLS8XOyswglNDVEVWOTo//EABkBAAMBAQEAAAAAAAAAAAAAAAACAwQBBf/EACoRAAICAgIBAwMDBQAAAAAAAAABAhEDIRIxQQQiMhNRYbHB8BRCkdHh/9oADAMBAAIRAxEAPwDcaKKKACiiigAooooAKKKrt4NtRWdvJcTNiOMZPcnkFA6sTgD1oArt8t8INnRq0vE8jnhihQZeRuwHQajJ8xzJANDbX+1LgccjxWSnURRoJZQPxSye4D6Kf4UobkxyX9zJti8wMkrbITlY0GRlfTUA9TxGtEjk4hkVly5mnUTXhwJq5EH6LcAa39z64th+Qhqg2vdXSEpFe7Qlk7JHbFR5GRolQenFnypudgBk6Cq6a/4tEUt51FZZfcu8MPsKdpe7wKcrNEy/duBCW9CYV/Rqul342nAAbmwjmX7T20uv/wCpwSfhUwpKey1wls3554vj/Om/qJiP00D1Ze2jZrHEpnt2BwVkiY4P+74qvtm+0PZk5AjvYcnkHJjJJ5DEgXXyrPN5d2YbtSsi8MgHuyAe8p6Z+8PI1n2627cbXTWl5bTsQ4TxYCxCE/VLjhI4CNeLTA6c8aIZlJWZp4HF0fqtWBGQcg9RX2sns9wEgAFteXsGNcJN7v8AwcOKmxz7XtNUmi2hGOccqiKXHZZV90nzYV1Z4MHgmvBpdFL26m98F9xKoaKePSWCUcMiHvj7S9mHccuVMNVIhRRRQAUUUUAFFFFABRRRQAUUUUAFFFFABRRRQAUVyuLhI1Luyog1LMQAB3JOgpE217WLNCYrQPez/ZSFSVz5yYxjzXNAD5POqKXdgqqCWYkAADmSTyFfnzfXeF9u36WluSLKE5L/AHsaNKR/yqPPPXA771/6Sv42l2lMllZJqYU1J10BUH33OmOI8+Sivfs9sI4oC6Ar4x41DEF/CHuoWI551bTT36jkypR0Wx4W5bHjZ9uoVVUcMcYCxr0AAwKt7dumNKrIpeLhVdAME/yqyjmGg69v41gPQOsiBhgjI86+gY5aVyubhUGTUEeJL14E/M0HSbLdovNhXA3cZ5HX5V8W0iTng+Zr34UTDkKAI13EGU9wMg1nO8+2js+/tbpc8MitHMo+3GpU8u448j0HStDltsA8BI05dD8+VJ29m7CXqKGYo6cXAw5a4yGXqNB56U+NpS30TyJuOux/hvFYKykMjgMpHUEZBFdopQc9wcEVmns2vZUWXZtxpNB78JzzjJ1CnqoJBHkxHSnxJtVkHJvdb16VyceLoaEuSsi7ybA8fhmgfwbyLWGYd/uP95DyIOefqCw7j70C9hbjXwrmFuC4i+5IOo7o3MH8ziuEhOMikve6eWwmXatqvEVXguYtcSxHQE45FWweLt5Ag3wZKfFkPUYrXJGv0Uq7jb+Wu00JiPBKo9+FyONfMfeX8Q7jOOVNVbDCFFFFABRRRQAUUUUAFFFFABRRRQAVn283tEPjNZ7NiF1dDR2/uYfN35MR2B56ZzpUT2j7yTTTrsmwbhmdeK5mH9xFpoMcmII+BUDVsifu3sCGyhEMC4A1Zj9Z26sx6n9OQqOXKoa8lsWFz2+iij3Ja5YS7UuHu5OYjBKwoeyouM+umeoq4lsVto2FrBGDj3Y14UDHzbHLqTV1XOSLNY5TlLs3RxxitGO7T3ev7+9SK7f9kgDyeGGEUYP2FJxxyEDnrjNT/aDx2gt7iEcJhbg4fsmNgPdI7e4BWlMMaUt787N+kW0kXVkPD/iGGH5gUyyW1fQjx0nXZK2BtNJbZZl04wGweeo5fDWrexGBltWP9YpE9n9xx2EBPQFfgrkD8gKfePGp6UklTaKRdpM6XjINWAJHKojvI/XgX8/8qgXm0o40e4ncJGnU9+wHU+QpViu9pbV1tv7FZnlKw/aSDXVQP4YH4jXYwcjkp1ryOUghQ++6gn77AZ+BNTARjI5Y6dvKk8+zPZtvGZb6Vmz9aSaUpk+QUgk+WSaVLTeq12feKlncPPYOffRlfMLZwWQuBlevnrnoap9G1on9an7jVo7tT1x61XXIHE2O9WUlsp6D1FVcsZUkGoFhQ3ym+j3FleLoyS+G/nGwOQfQcX/EafrRgRInQ6j41m3tV2Xx26zge9E2D5o2n5Nj5mnPdy7LwxSDUtErfNA1Ul8EycX72hhS4wise/Cf0/WvNzCrBkYBlYEEHkVIwR8q425445APUevP9a9ytmNX6rg/DGv8amVMeurRLK7FvI7W0sbcVneL0Qk4SUfaQaqW6ag+7Wwbk7+maX6FfKIL1R7uP3dwv34m76Z4fXHIhfO0NnxyqVkRXVlK6gZ4TzAPT/Ks+2VYeMZdlXRYTW3v2k40cR5HCwbuvu8vTmua148xjyYf5+xv9FI24e9UjMbC+wt5GPdf7NzGOUi/i+8vx7gPNaU72jK1WmFFFFdOBRRRQAUUUUAFV+39qLa201w/1YkZyO+BoPicD41YVnPt1uT/AKPjt153NzFEf8OS+fPVF+dAFX7MtnsIHvJveubxzLIx+6SSijsMHOPxAdKcqi2CBVCDQKAAPIDH8qlV5kpcnZ6sI8YpBRRRSjHC5XkahXMPEpHXp61YyrkGolAGUey2/wDcmtjzicsPQnBHwI/OtDv9oKIySeFQMux0AAGT+lIFls42O2JIz+6uVZoj554+HPcEMPl3qZv9I7pDZxfvLqUJ1+oCMnTpkrnyBq048p68kIS4w34PO7mz32zceNMD9AgYiKLkJX7t38/gvennbW8Ric2ljGs12FHFnSG2HQyMOvZBrp06199d/RVi2Vs/3ZuAeJJgH6PF1c95WOoHc57VbbE2RHBGI4xgZyzHVnY83ZjqzE9TTykonIxctf5F6LcVZ5PGv5XvJvxErEn4UjU6D44OOVMNpu3bx44IIUxyxGv64q3AxX2oOcn2y0YRXSIzQEedV20Y9A3bT4VdVX3iaMPWlGE7e23Z7OdV5+Gxx3wM4/L54qRuDra23/gr+mKmSLkEHkQQflUb2fpi0g8ohT37a/Ile+/wX+zzws6/L+vlXa0XKEds/kT/AAqHOSJGxoeHPywf4VJs5cgkdT+oFIOd7EcUeDzGny0qO9khkEpQeIqlQ2NQpOSue2RXfZ595x55+YrvcJ1oOGLbVuliv3s3kliiDhraZwQ1rLnRkfOWgJ09MHQgmto9n+9j3Qe2ulEd9b4EqjlIvSZO6tpy5ZHQiqTeHd6C8j8OdM/dYaMh7q38OR6ikS4kudky288gMqW5CxXCA5eA6NbTL/hJ4GOQGA+GzFkT0Y8uJrZ+hqKjbNvo54kmiYNHIoZWHUH+uVSa0mUKKKKACiiigArMPbkeFNnyfZW9jz8if0U1p9ZT/wC0VexrYQxkjxWnVkGdcKj8T+g4gP8AaFDOov7WcMFdTlWAI8wRmp9KFpdi0sLdpScJFHxnmccKgn4ZyfSmi2kzp8q8to9VM70UUVw6FRZoselSqKAEX2mW5+hNMo/a27pLG3VSGAPwwT8qrIdpIbizvSvEfo8zQJ96dljCx+p4m16BSelNu9Np4lpcxjm0UgHrwnH54pR9ns3FYQ+XEvph2/hj51aMqjf2/cjJXKvuv0GHdLZJhV5JG47iZi80n3nOpA7KM4A8qaYF0qr2c3uY7GrSE6CpNtu2ViklSOlFFFcOhUC4bRj5GpU74GOtV18+EPnpQBS3cwSN3PJVLH0AJrzuEmLODPPwYz81z/GqPf64K2hjX68zLEvnxHX8gfnTVsZQgCDkFCj/AGRj9Kf+0S7kd7g/tR8AfQ6V9sNGZf60qNdSZckf1ipUukqnv/2/lSDHeF+GX1UfrirSqeVv2q+n86s4HyMdqDpzWL3sUPaq3EjqGRgQVYAgg6EEHQipGNc0McDPbt/LrQApwJNsdjJaq01gxzLbc3hzzkgJ5jqU/wC40jY+1YrqFJ4HEkTjKsPzBHMEHQg6gikzd7eGC+jZ4CfdYqysMMp6ZXpnmP8AI1Si4Oybn6VGD9CmYC7jHKJycC4RenZgOenPTGzFld8ZGLNhVcomtUV5jcMAQQQRkEciDyOa9VpMoUUUUAUW+e9EWzrV7iXXGiIDgyOQcIO3IknoATWM70bCubuzuL+8966ZA0UQ+rBEHViqr97gDZ9T1NMG3mO09uGM62uzgNOjTnXX0YY/3Z705G3PlWbNlcXSNWDCpJtlJf2izWwVhlGjww/CyjNV+5t8yD6HMf20I/Ztn97ANFcea/VYdMDvTT4BHT5UvbybC8VQ8bGOaM8UbjmjenVSNGXkRWVPwzU15Q1RtkV6pb3U3kWctDJiO6j/AHkXf8afeQ6HPTIzTHxa4rjVDJprR9ooorh0hzDU1lO5bG1u7rZz8lcvFnqun6pwn4GtXnGtIXtG3ekYx31qP7TBzUc3Qa8upGunUEjtVINbi/JLInqS8DHaz8J8jzq4gm6jUGkfdjeSK8jBUhZAPfjJ1U9x3Xzq+imK8jSNNOmOmmrQxCcedeWuO1VSbQ7r8qG2h2X51wYnO3U1U3c/EfIcv51zu7vQs7BVGpJOAB3JP8azHfXfwMrQWp0Ojy8sjqqf9Xy708IObpE55FBWy4juPp20hw6wWYJz0aU6fHlp/gPenOkT2a7UhSyk4uFDExaQ9wfqsfkVx+Hzpx2XfLPEkyBgrjI4hg4yRnHnjPoabIqdeFo5iaavy9kqpt+dE7/9qhVB2/tcW0DTuGZU4RhcZ1YKOfmamleijdbJc+0UjeMyOAXcKuftN2HwFMMbYOay/eacTzbMC5xJJ4o7gAIwz8z8q04CuuNJCxlbZPBorlbtpjtXWlHM53usn2bdDalspMLkLeRLyIJx4gHLOf8Amx9402TGK5gYgh4ZYz6FWH+dWt1brIjRuoZHBVlPIgjBFZnu1JJY3M2y5Gyg/aWzHm0ZOSuf61D1T5R/K/QlXGX4f6/9NE9jt28myoBIctEXiz5JIyqPgvCPhTrWd+xOb+y3UR5xXs6/A8LZ+Zb5Volegujzn2FFFFdOGP8Asm9+3uLn7VxdSufnoPmT86eKRfZOwjhubQkcdtcyoR1xnAOO2Qw+FPVedl+bPTw/BBXOZMj0rpXKcH4VMoZlvxbmDaWzrqPQtKImx2LAY+Ku4pzuropd2+T7kiyJ/vBwOv8AyLLXHeXZ7SpG0caSywyLLGrsyjiXP2h1166ZxSptPfEOvhXEL2tzE6yqHwVbgOWCSDmSnGv+1pnlVV7kiL9rf5NQoqHs66DqDUypFiNcjWuVS5kyKiUAJ+8ns/guH8aFmtrjnxx8ie5UEa+YIPrVEqbXtyVIhulHUkK3zPD/ABrTah31vkcQ5jn5inWR1T2TeNXa0Iq7b2h/9u//ALoBXYz7Sk+rFbwebuXI+C6Ux0Ucl9kHF/dmcb4br3rxeI1w1yV1aMDhAHdEBwxHpms4RCxAAJJ0AAySewFfo6lraGzhazG9hQFWH9oQKM45+KnUMPtKPrDzq2PPSpkcmBN2jOLPc6/ZdIGCtgkMypnGoyrMD8xTNeXu1IwFaJoIFAH9nSORlUDAA94400zpWi2s6sFdSGRgCCORB1yDV1AqsBwgY9KV5m3tIZYElpsyfdba6tJ/ZYLi41CySzTDIBOrcJJA79M1ee0X/wCXT/7v/wBaOuvtA3cMH/vG1ASaL3pQuiyJ9riHpz8vPFVG+210m2V4qHSYxgDqDxcRU+Y4D8qO5Rkg+MZRf2F2w22fpdoEjMzxW6RxoDgeKVHGS2DgBScn8NbRaWxxls+mf1rIdytlzZ8KzA+kNjx7kjK26n+6T70nU466dCRtGydliGJI+J34RqzsSzHmWLHmSSf0ozVejuC62drc61Krj4ODkV2qBcKQvazZFYob6MftLWQE46xsQGB+OPgzU+1A29ZCe3lhbk6MvzGKaDp2LONxoW/ZPtELtG9hB9y5jiuYvMYw59SWH/DWt1+Xtz9sm0ntZpDhrOY28/8A4EhYAnyVvE+S1+oQa9GHVHmT7sKKKKYUwne7YbQ7wN4Uz27XUXiQyKAV8UD30dDo6ngYkHqwq0G8e0oB+2tYbgKdTA5Rsd/DcHJx0FTvbdHwS7MuF+ul0EHmrcJI/wCX86stow/aHTn6Vk9RqSNnp9xZ03c3igvY+OFjkaOjDDxt2ZenXXlpVtWbbU2VLFcR39mMyoQtxGv99ESATjqwH6A8xrpNZ5Jdo0xb6ZHni6ilze3d+K7hKyDlyYfWU/eB/rIprqLPFj0NcTraOtWqYo7lXZRTbSNmWDCMdfeXGY5NejLp6gjpTrE+RWab6wSW7rfQDLw+7Kv+shJzr/hOuenPpTju1tyO6hSeI5VtGHVWHNSO4/lTSWuQsXT4l7UWdMH1qSDXmVcikHIlFFFBwp7mPhYj5elcqtL6DiGRzH6VCgtS3kO9AHCirZbRB0z61EvLXh1HL9KAEhNoCwme2KSSRv8AtLdYkLMMk8cQXsCOIdg1MFrvvHHjxra7gUDVnhPCPUqTj5Ume0+6MU1lIGdCDLlozhwv7MHhPQ4LfOrbY+0bsQLd2k731uNJIJlXxlx9YK6/WYAg46gjQ5rRxTipPyQ5tScV4Hx9pwXMBaKRJYyCMqQRy5HsfI1gp2RIbz/RpciLxiwHYcJPEPPg/OtN3m3byovbD9jcYDFQOFZgRnhdOXFr1769xn29N60ht9oIpSRW8OVeXBNGcgHrqM8+gxXcWuv4xc2+/wCI2vdrZ8dvCkUShUA/M9SepPerul3ZO0VeNWz7rKGU9MEZ/jViNqxjQyR/F1/nWfdmlUkWNFcoLhXGVYMPIg/pXWuHQrxNyNe68uNDQBivtW3XZXe6hzwsB4yjPTGHx1Ggz2wD3rYfZHvD9N2bCzHMkQ8GTXJ4kAAYnuycJ9SajXNuHXBH9fxFKu4sf+i9qGDla3uiDok65ZV9CCwHfIHStmDLftZi9Rir3I2aiiitJlMr9p83j7U2bZjURlrmTy4fqfDKMPiKuZZl1BPwpcvSX3luc/YtEC+h8Mn/AMxq82rbO8bCJlWT7DOpKg55EAg4PL45rF6h3Ojd6dVCyuiv0ikRXbh8QlVzyJ7Z5cXYczg45GmiE6Csvu9opNxWN/H9Hlb6uTlHOfdeKXvnB19O9WW4+8kkUx2dfNmUfuJjymToCfvY69cEHUaz4OiqyKzQa+MM19oqZQo9rQdSM9D5j+s1nOyJDsraHhkn6HdH3SeUb509ME4/wsO1a3dwcSkUl7zbDW5heB9DzVvusOTf10Jp4SrT6ZOcb2u0Odu/Q1IpA9n+8TyBrO5927t9Dn+8QYw47nGM98g9afInyK5KPF0NGSkrOE64PrXOpcqZFRKUYKKKKDgV5kTII7ivVSIYupoOmYX8fi7ds4MBhCheQc+ElWfBHoI/+KrL2c7KltnvkeNo4vpDeFxKVDKCwyoPNccOo0NX+7e6/gT3F3KwkuJ2OoGiR591FzqdAuT+Edtby55iqynriiUYb5Mh3MPEMdenrSDvTdRSWt9ERh4lBYEDUlVZHHfXTPcEVobNgZNYpv1bvNtMQRHBmjjV+2OIvkjsAqt8KMSuQZXUTpujsKe+gQTyyLbIOCONDjxMHUnuBy1+GMav+zPZ7YxjH0dXJ5lyzfqdKudgbKWKNEUYCqFXyA6+pq8Rccq5LI29BDEktinP7PLMnijVreTGA8DshH54/Kp2xNjXcDgNem4gH2ZYwZORxiYNk645g51pgopeb6Y/CKdoKjbSv44InmlbhjQZY4JwOXIAk86k18ZQRgjIPMHrXBhOt9/dnOfduVH+MOv/AJlFQ94ZI7yJjbSo0keJInRlPDKh4lOdcajHoavNobl2Lgk2kOepVQvx93FKO3PZhaEcUJeE8tGLDl2bXHxqi4XabRGSnVNJmy7tbYW7tYblOUqK2Oxx7y/Bsj4UVmvsQvZreW42VNhhEvjRMPuswDfAllOOhLUVvTvZ57VaYbyj6PvLC5Hu3VsUz+IZ/wChB/tU3yw51FVPtq2E8tol3AP29k4mXTJKAgv8uFX9ENS93dsJd28dxHydckfdbkynzByKyepjtM2ellpxIe2tjQ3UZinjDr0zzU91bmprKd8t0by2jHhubiBDxRsf30PXQjXHLlppnAxW3yxZ9ahyx5BBqUMjiWnjUhd9mu+IvoOCQ/2mIASD745CQDz6jofUU5VnG3tiMji6tQEu4jkYGBKOsbjTiDDr+Ypy3a27HeQLNHofquh+tG4+sjDuP0xXJJP3IINr2yLWq/aVnxDI5/1pVhXwikKGX76bLk928t/dubfUYGroOakdeunYkdabdz940vIFmTQ8pEz9R+o9OoPUVN2jZ9Rz/X/Ossu2bZF8LiMf2Sc4kQfZPMgDuNWX4iqx964+fBGXsfLx5/2bVXGaLOorlYXiuisrBkYAqw5EEZBzUupFiCRXpYyelTKKAOSRAamvKz6+VebqYAeQ51Etp+IH1/LpQBaVFuG1rxxHuag7TvRGp76D5kAfEk0AQd4drpDG7ucRoMt5noo8ydB50tez3ZDSySX864km1Rfux6cI+IA+AHequ4Y7TvPCGtnbtl+0sn3fMcx6ZPUVqmzrcKAO361R+1V5ZJe934RLiTAr3RXwmplT7XJ5gPOuUsueXKudAHG+aXBaJhxD7LZ4G8iRqh/EOXUNyrhsraizqSAyuh4ZI2+tG/3T37gjQg5FTaU98OO1ddowjPAAlyg/vIc6NjlxIToexPSmjvQknWxr4tcZ17eVQtpSaBfiapNqy+Okd3ZviZV9wn6skbYJjfy6g81I9aqZr57uB+B5LW5j95lYcmAOhyMPGdcEds9MUcQ5DBuBBxbauZByjtI0b1eQOPySipfsK2fILKS7mJaW6k4snmY0HAv58ZHkRRXowXGKR5s5cpNmksM6Gsd2pYNsK7aVFJ2Vcv74GT9GlOmcfcPL005gZ2OuN5apKjRyKHRwVZWGQwPMEV2UVJUwjJxdoWoZVZQykMrAFSDkEHUEHqK+Sx59aTrzZs+w3LIHuNksckatJZkn5tH/AEcHV2+zu0lRZI2DowyrKcgivPyY3Bno48imis2hBkZ6jn6UnXrvYTm+hBaJsC7iH2l/1yj7y8z3GeWprRZo869aor634Ty90/1ili6GlGy8tLpJUWSNgyOAysORB612rOdlX3+i5uBv/gJm0PS2lPQ9o2/I9uuig0SVBGV99nmVMjzpZ3k2Kk8TxuPccYOOanow8wdaaai3Ca+RridHWrMq3C229lcHZt2cLn9g55a8hk/Zbp2OR101RJSKRt/t0xdR+7gSLkxsfzRj2P5c+9VG5e/zI30PaGUkT3Vkbr+F/Ps3I/rWS5rku/JGL4Pi+vBqwnFeHn7VEFyhGeIYpV3q3yjh/ZRgyztosS6kn8WPqj8zUkm3SKuSStnPfXevwOGGFfFuJNI4x3zjiby7d/zFtZyOoUkjiwOLHInGvwzSvuvsoRytLcOr30i8bDIPhIcDhAHIchnywNKtDtkG7FsiF8KWlcEYiP2VbzbXTny054eSXSFi32y+e+Y8sCs19o+33MiWcBJkLKXxz4j9RPXJDf8ADTBvZvRHaJwjDzsPcjGvozdh+vTrSd7NtmtNdy3M2S0ZOeIamVs5z5gZ08xT440ubJ5JW+CNH3M2EttCkQweEZc/ekPM/wAvICnKJcCoGzYMAfM1ZVFu3bLpUqQVGnkzpXWd8D1ql21tqC1TjnkVB0BOreijU/AUJWDdE9mA1OgqM98o5ZNIE+/b3LFbK2knIOOJvdQfH+ZFX2xhceHm5KeITnEYPCo6Lkn3j1z511wa7FU0+hjhugxwAa47VIKFCAQ2hB7dj61GiuCowMetVt1tL9p4UaPPcHURRjibH3mPKNfNiK4k26R1tJWym2HsV4kubQlvAOsLg6qrg5UHoysM/HPWqjda22jtCWTZxcNAjFJ7kDURg4Kh+RZgMAEE6nPI1o+zdxLm496/l8GM/wD01uxyR2kuOZ8wmB50+7L2bFbxrFBGsUa8lQADzPmT3OprbjxvuRhyZV1E62VqkUaRRqFRFCqo5BQMAfIUV2oq5AKKKKAPLoCCCAQRgg8iOxFZftvdmfZcj3Wz1Mtmx4p7Mc07yQf9Pl1GOHUqK40mqZ2MnF2hH2HtmG7iE0Dh0PzU/dYdCKkXUAYH86rN6NxJI5WvtlFYrk6ywH9zcdTleSvz10BPYkmuW7W9Ud0WidTBdJpLbyaOpHMjP1l8/MVhyYXHa6N+LMp6fZE2jYqytHIoZGGCDyIqo3c201hKtndMTbOcWs7fZ/8AwyHpjof4fVd721DD+tPOlrbGy0lRoZl4kYf9iD0IqcX4fRSUfK7HCvEy5FZ3sHeOTZ7raXzFrc6W9yfsjpHKemO/8OWjAgjPMH9KJRo7GVlfLGGGDWde0fZFsYWln9yRBhHUDiY9Ex9oH8tTprTpvBtyO1QMwZ3bSONAS7tzwAOg6npSja7BuL2YXV+mAv7m3H1UHdyfrNy+Xwpoa9wk9+0z/ZNltRoAIPGELcvfCjH4eIggemlWmyNjbUgUiKCKNjzkJjMhz+IscfKtXa0YDJAAHnXGnedvwhFgS8sxu4stp2fiTHxF4/3kisrZ8ywJI589K7ezKC5ub5beKaVFmJad0wWCKCSxLA4OTjPdqed/9si3tXAP7SUFEHkRhm+AJ+JFXH/s77ueHby3rj3pjwR+UanUj/E//pitGJ81bRmyrhKkxmg3LsdmQTXaxmWeKN5PGnPG+VQnOTop05gCkX2XWf8AZEdslpXeRyeZPEVyT5hR861jfmEvs68RebW8wHr4bVnvs1ANhAR93HyJz+dL6j4j+m+THG3XTPeutAFUW8+3GhCw26iS7m0iQ8lHWV+yLz8+VY0rdG1ukQ949tSeKLSzUSXLDJLfUgT/AFkh/Rev6xtnezi2LeJeF7ydvrPIzAeiop91ew1q73b2GtrGRxGSVzxzSn60kh5nyA5AdBVwhwasnx0heF7kIG3N2o9mulzaZW3kkSO4hJJA4jwpKhJyuGIBHUGrCaVUUsxCqOZPIVH9re2D4cVjApluZ5EZY11PCjhwcDuygegbtTlu5urwlZ7oBphgrGDmOE9wcDxJPxkafZA1Jf6TnTIPKsdooNl7u3N5hmLWtuepGJ5B+FT+4U92Bb8K86eth7CgtE8O3jVATljzZ2+87n3nbzJNWNFaYQUVSMs5uTthRRRTCBRRRQAUUUUAFFFFABSzvjuTb34DNxRXCfu7iLSRCOXvD6y+R7nGDrTNRQBkjbdutnMIdqpxRE4jvY1JRuwlUD3G/rXGaYyiSoHRleNhlWUggjuCOdOlzbrIpR1V0YYZWAII7EHQis72luHNZs0+yGwCeKSzkb9lJ38Nif2T9unLkBis2TAnuJqx+oa1IhbY2SsiNFKoeNtD/PyI70lWu2bvY7eHJxXFgThG+1GO2en+E6HpjWtD2Ft+G84oyrRXCaSwSDEiH0P1l8x3HKvu0dlggjAZSMFTqCO2Dz9KzpuOpI0tKXuiz7sbbEN1H4kEgdeuOansy81PkanMwGpOKy7aO5LRyePs+U28v3cnhOuSAeg/Ccj0qBPvJteL3ZbbxDjRvDZvjmM8P6V36al8WL9Rx+SHbfDelLZBoXdjiOMfWkb06L50r7X3+WGEDhVror7yKcpG3Zm6kdVB56aVnW0mupJ8yiXx5OQKsGIOQAq9uY086hX1qYpGjYjiU4bByA3UZ64OnqK0RwR1Znl6iW6LTZltcbTvYoS5eWZgvEfsrqWbGgCqoZsDsa/XmytnpbwxwRDEcaBFHkBj51mvsM3HNpCbydcTzrhFI1ji5j0ZtCewA861WtBmPE0QZSrDIYEEeRGDWQ+zqIwwzWjZ4rW4liOeo4iwb0IOc1sNZzvXZ/Q9oLd8oLsLFMeiTrpE57B19zPcDvUs0eUC2CXGZeqaW9ybDS7uH9+druaNnOpEaNhIweigYOPOr2KXAwaqd1Zwt7fWzaeIUuYx3VlWOTHo6DP+KsmLdo2ZHVMvag7a2mttC0rAtjAVF1aRycLGo6sxwBU2YhQSxAC5JJ5ADmSe1c939kmeZbydSFTP0WJhqM6G4dTydhooOqr2LEB4Q5M7lyqEbO+5G7rW6NNcYa8nPHM33PuwqfuINPM5NM9FFbTzG7CiiigAooooAKKKKACiiigAooooAKKKKACiiigBX3x3KhvsSBjBdJ+6uI/rqegPLjX8JPU4IpJm2vd2B8PacJMfJbyEFo285FAzGfhz6Y1rXq+OoIIIyDzBpJwjLseGSUOjLo7iGRPEjmR1OSOAgj4nOnxpYn3qLSMLaJp4ogxlkXOM4PCifeOcZPbNOu/G4Wz/AAnmFqiSYOTGXjBzqcrGwU/EV+f7Rc3Atyz+DxY4ON+HGe2aivTpF36lvwXR2qIfEuHIl2jOSERfe+jqdByz7+MADny86dvZV7JmLJe7QTAGGjgbmTzDyg8u/Ade+OR0Xcfc2xto0lhtkWUjPGeJmHozklfhim+rxjRnlKwooophQqLtOwjnieGZQ8bqVZT1B/T16VKooAzK82TtGy9yOP6fbjRGDKLhF6K6tgS40HEDk9RVBPZ7Vubq3ltrJ7eSJiTLcFVXgIw0ZVSSyN1wCeWMc62yip/SjdlPqyqrKS02a8vC1yiKV5xoxdWYcmLFVJUcwCB51d0UU6SXQjk32FFFFdOBRRRQAUUUUAFFFFAH/9k="/>
          <p:cNvSpPr>
            <a:spLocks noChangeAspect="1" noChangeArrowheads="1"/>
          </p:cNvSpPr>
          <p:nvPr/>
        </p:nvSpPr>
        <p:spPr bwMode="auto">
          <a:xfrm>
            <a:off x="3216275" y="1379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5126" name="Picture 6" descr="http://pixabay.com/static/uploads/photo/2013/07/12/16/52/you-151415_6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2132856"/>
            <a:ext cx="405549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antsuk.com/media/catalog/product/cache/2/image/9df78eab33525d08d6e5fb8d27136e95/t/u/tub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1" y="1916833"/>
            <a:ext cx="3861501" cy="386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blog.galvintan.com/wp-content/uploads/2012/09/youtube_gangnamsty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806400"/>
            <a:ext cx="7813082" cy="500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26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1494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3018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2215332" y="446808"/>
            <a:ext cx="798512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9600" dirty="0">
                <a:latin typeface="Comic Sans MS" pitchFamily="66" charset="0"/>
              </a:rPr>
              <a:t>Forest</a:t>
            </a:r>
            <a:endParaRPr lang="ko-KR" altLang="en-US" sz="9600" dirty="0">
              <a:latin typeface="Comic Sans MS" pitchFamily="66" charset="0"/>
            </a:endParaRPr>
          </a:p>
        </p:txBody>
      </p:sp>
      <p:sp>
        <p:nvSpPr>
          <p:cNvPr id="2" name="AutoShape 2" descr="data:image/jpeg;base64,/9j/4AAQSkZJRgABAQAAAQABAAD/2wCEAAkGBxQSEhQUEhQVFRQVFRQVFBQXFRUUFRkUFBUXFxcWFRgYHCggGBolHBQUITEhJSksLi4uFx8zODMsNygtLiwBCgoKDg0OGhAQGywkICQsLCwsLCwsLCwsLCwsLCwsLCwsLCwsLCwsLCwsLCwsLCwsLCwsLCwsLCwsLSwsLCwsLP/AABEIALEBHAMBIgACEQEDEQH/xAAbAAABBQEBAAAAAAAAAAAAAAAEAAECAwUGB//EAD4QAAEDAgMFBQcCBQMEAwAAAAEAAhEDIQQxQQUSUWGBInGR0fAGEzJCobHBUuEzYnKCwhWy8RQjU6IkQ5L/xAAaAQADAQEBAQAAAAAAAAAAAAAAAQIDBAUG/8QAKhEAAwACAgIBBAEDBQAAAAAAAAECAxEhMQQSQSIyUWFxkeHwExQzUtH/2gAMAwEAAhEDEQA/APT06ZIFAEkkydADp0ydACTpk6QCSSSQAkkkkwEkkkgBJJJIAdJMkgCSSZOgBFJJJIBJJJIAhVdAJ4BZRqAXK08U2WkDgsPEt3oixFiDoeaTJZuYd28LWVgF1z1LFVAC1ru0TbuystHZtUuLg529EfukNM1FF5UN+Ei9MZUlKrLk0oEWq/C5oUFG0IAlAEdoU3OpuDXbpizokjndc3SwOIGeJJvbsiYXS161rLIc902AjvSb0MydqY2rJcG79I6NNwFZsvGCB7t0fyH7LLdVdhzIk0zYtz3fMKNTDtqxUoGHfMPML595bb9myEzraONBs7snmiwVxOG2yQdys2Oa26OIc0S07ze/7Lsx+fU8Wt/srejcToDD7RDvV/BGMeDkV6OPyMeT7WMmkkktQHSSSQAkkyYuSdKe2NJvokkmBTrOc+NvWynjpc6EkmlOtiBJJk6AEnTJIAdJJJADpJJIAjUyKHrYZrr5O4+fFFEKAbZJiAGYUg5NsZHkJyCq2dUNN7t+mbjjb6LSKYlToNA9faXBqDftB3ADxWmabTm0fZDvwDdEwM5+0HcvBRbtQ8B9UVW2ZOpQ3+mOGU+CQFjdq8W+BRVHaTDaY77LNbsx/M9B5q1mzHcPEhAGpWqw0kXt0XNlxky6DOhW3hsE9uoA4XKt/wChb6A8kC5OToYotPu6w7nH7KrF4J9I79E2zIGRRYrMrD3dcbr9Dx6qk0auHMfHT8YH5XzX7BldPGUq8NqANf8An8FSZRq0HS0l1PVhv1HFV1sNSr3b2amg8lDC4urRO7VG8zjqO9P+BGtSxDKw3qbodw1CvpY8sIFQbvB4y6oX/QPeObUpu3CbzH3C3KWzgW7tQ751MRP1Vzjr4NJxU/gnSxptI3gci2/0RzXqqlSDQA0AAZQprvx5skLTezdYfyT3lEkpkkVmt/Joscr4HBSlMnWZYpSKaEktAVVqDXZjqLHxQFXZ7hdlR3dJC1EoT5XQ9nPVsdXpGHGOG9BHjqp0vaB4+JgPdZblSmCIIBHAiQszE7GaZ3OydBmPMKllyL5H6432i7DbepOzlh4HzC0qdQOuCD3GVxeO2VWYJ3ZGu7fx1WczGuaey4tOhBhbx5jX3ImvEl8yz0hOuOwPtW5tqo3hxFneRXTbO2pSriabweIycO8LsjLF9M5LxVHaDITwnCkAtDIhCQsrIUXBIZDdBVNUQrwqqpUgVsKnKrapJgSSTSmJQA5SBVZKQKALHFQLk6bdQBygfTxDYNj9QfwqnYiphzDgX0zYTmEFisWHneDQI4Z9VF9Te1JPMz6C+cWN/J0x4dv7uC7Gik67C4Pzyy70Vs/EOcQ2oAYHxLJcCTBkdyO2W1wdczY3WswkdK8XHC/J0lPEQiqeJBzWPvqbKqrYeputfKksmnXIRdLFcVaonQYAkoB4U1QhQlCSdADJJ0kAKEi1IJwUARhSBU026noRGEBj9jUq3xsE/qHZd4jPqtGFB1QDmoppcspb+DjtpeyDwJouD/5Xdl3Q5H6LmjRfSqfMx7THBwK9RfWXD+0/axLuTWD/ANR5qJyKnwbzvqjQ2R7VvbArD3jf1Czx3jIrrcJtBlQSxwP36hec4DBVKhinTc/iQLDvOQW9V2FWos94D2m/E1pO8G8QdY4Lsx+Ta75RhlwY31wzsPfBRqVhBXHUdtOi5nnr1WjgsQ6pkZXbGWb6OK8VR2brHGJFwouQ7HNPZdLaosCDuh37oilSaAfePcHaDOy10YplbQpFZmLxrm/CCRxIM/RAnbbh8s9D5KSjogmhc0faMj5D4HyTt9qW6iEbGdCQnaFiUvaIOyA8VpYXFGpkG/8A6CACiFIIbE1nMEuaI/qBVQxk3j6oE2cE50GfKUzDmRykeUK/3cDLp5KlzBY/S1u5eDs94sbVBt9ef4KO2eTvGRob6G4+qzabpytz4960cA+5veMkE2uDTDk6pDlIFNGBaHQrW1EPvJwUwD2VyiqeLWQHq1lVGxNG5TrAq2FisqoqjiyFar8kNB8J1XTxAKuhUBGE8JOMKt1VRWSZ7Gk2WTCi6twVDnKsv4LmvyH8GixfktfUJVLqiuZhXHO33RdHCtbpJ4lSsOTJy+P5G7iTPpUXuyBjjkFQ32Zpmo6pVO+XOJDbho4TqfsuhBTOC7MWBQuOTGszf6K6LA0Q0AAZACB9FIlME5I1Wpmcp7S7DLJq0WktN3sAmJ+ZoGnEad2XLUcY+m4PpuIMzy68QvS620GtB1jXQLgKmG95UcKTDdxLWgZAn6BZf6kt/SzphPWqOk2J7X0zau0NJsXAS08JGi6DHupuoue0NNuzDgAZ/SVyuzfZMn+M4N/lb2ndTkPqs2o2rhXvY02GYza4cd3mF2Y/Kc/euDmvxpt/Q+QjHYp7AQKdZvBzRvjvgFYDtq1Hu3TiIJ+U/wDad03gulweKD7B5pk/K/tUz3HNvijKmyHnOD3kPHSQuubmluWcdRUPVI5elvhv/k/mdUd/g4qipg6pM2A4e8cLdZXTVcFVbZtJhH9IH2Ky8Rs6s6f/AI1KYtb7qidgNPClt98Hg2x+pAWrgMeacQWTwJn7IKjsSrABpUmxo2eM6rV2fs4tIMDeFmxkPNSPY+N2zvWLg48A2w6rV2fQJYDccoCrwOw275e6SSZPrRbrGgCAFSQtHlz3F2WfemB8fWSiag6hVGrOea8BI+g2XOdzgpqGKDXCY4eKCq4gXvf7/ugKtSeXrVWkSztmVArA5c5svau92XCHDwI4rZZVS9dGLQYHKQchmvVgemLReCnBVQcpAoEXBytZVQoKkCkPQfTetCk4gZrHw7rjvWj7xZZb9UOZ2y9z1EOJsFQ58ZpU6t5Cwxy75fRdNTx8h7MGfmPQIqnSDcgo4asHBWwu+McTzKOaqp9iTplTUxbW81dXM8tkqW+ghJ9YDMrJxG0jpZD02PqZC3E2HTiuWvN59ca2zZePxuno0K+0QMvqhW1H1DaT9ldR2cBdx3j4DwR9O1hkksOXI95Hpfhf5/6N3EfYt/szamyw4APJjMtFp4SeCLo0WsEMaGjl+eKueorqiFC0jF067EHLO9oNn+9Zviz2Ce9uo/PitBPVrtYJcQO9PtaYJtPaOE3OV1ZQ2lVpGGkFvAm0cuCv2gGGqRS7TeOgkmQOIHFDihe9+BWMupf0s7GppfUjUpbUc7IweE3RDHPOZKw3U7624I/CY8tzlw/9l6GLy/izhy+L8wa1LDzndGUqQGiowWJY/wCE94yI6IwLtTTW0cbTT0yYTqMpSqJPF342fwq6lYm0xwPl5IRszx5oqm4GB6leJrR7vZVMmDY8dD3Je7JsT15c0XugiCJ1CZ3PxUsFsFJiImRwPqVH31Rrt5jnAnMElwPQq4Hj0KkBCNj0G4Pb5FqrY/mbceGYW7h8W14lpBHEGVyNQHh680OKbmkOpuLDy/I1S0iXB3weptcuRwftE5kCs2R+tv5HkugwmPZUEscCOR+6GtGbk0g5SBQrXq1rkhaDMPmFotCy8Ke0FpvfuifDvXJnXs0kaRxtg2LqXjgmo1UO58pCy3leq0Zvk18LUIKOqY4AWWN/1AaFV7wu5Dj5cVz35Ve3pj5NJwJr2sOxGOJ16JqWFqPv8I4nPwVVCG5eK2cPUkKsfje73le/1/cmsyniEU0MCxt43jxN/AZBFpkgu6ImFqVo5qp09tjhJM54AkmyBxO1mNsO0UVkme2Cl10jSiUNiMbTp/E7pmViV9oVH2ndHAKujQvz4rjyecuoRvHj/wDZmmMe6pZg3R+o5+CDxuzapk72/wArg+EwUZhaMI5oVYauuaCtS/pONewixkHgQq21IOvcuyxGFZUEPaDz16HNc9tD2fcJLTvNzjJwA+66NDnIn2BHEDOCUwxAzBQ4qQb9EqtTl1S2zT1Re6s4GWWOcjL9lsYHbZFq0cnj/ILncNWOR6eSKDouNcxKvHlrG9pkZcU2tNHaNcCJBkHIjJSXJ4TaLqZ7Jtq05dOC26G2KThJdunUHNelj8ibX4PNyePc9cnh9Pepk/MziiCN4Ag8wgSx9OIJaOBuCe5Tp1iLxu3vHwnmOC84rB5bl+t/1NGhiyAQbgeKuNbezvwPrVBhwe3vTNBbnl9PFJo9SKT5C/e6ftZInQwOfBSw7pgGI04qVZh7xooKfAptFp6KrcnP/lTa0+rJhUMx6/b11AK3UJ8Mj6zU8HNJxc2JNpI06aqwAjPz8OSk1k6I2DCKXtA5n8VnZ/U28D+YH8LcwO0WVRLHAjl+QuY3bZZ6HMd6GrYFwIdTJaeUg55iM+4o0mQ4R6HhKlwisXiJyNguGwm2qjRu1O1IMPGcxqB+FXsn2hLam5U3gxxs52jj9h3+azeN72L1ejtd5I1Y79AhnVgBJNkHsfanvnVYAhpAB75t9PqlabWkTP5Nim3V1zoNB38VY+pKH3lNrlMY5haQVbp7YXRetHBVrwsqiIU3YqPhvzTrKo5ZPo64Rv1cS1uZCzq+19GhZhl2Z6K6lh5XLfl3XE8Gk4JnshUqPfmeinSw/AI6hg0bTogKJwVXLKeRLoBo4LijqeHAVoCcLsx4JkwrI2OGp0yeV1KTFsSSorYlrcz0QFbah+UQiqmewSb6Hx+xqVQk/ATnEQTxI8lylRhba50yy810dGuS4SZXOV6sE3m5yuM1n7Kjpxey4KquGObeoTUqxFpm8Tz5qbXRc5Hp1/dNiKRjebccZH1Ro238Mk48Z7vIqBfzHVV4bFz2XCOB07kR7gG6nof8nMV6QcBIDm6HXpqs2vs12dO4/Tqugr4feyO6f21GqG9yRnbmJIjidQibPnNo5epW3CPldN9Ae8flG0cYHiCDN5HlxWni8PvjtgOB6+BWPidlRJpO3Y0P7rdXL74OjFneP+AmmIuDb6o6lWtciDkfWqwKOMcw7tUbpy3r7pPPgVpUH6C/L/n7p1J6uPKrW0arhIg9DyVXu4/Cqw2InmMiDnb7I8UQYvIOXrisnwaghEHjzHrNW4cE5/a6uaWixI7vWRV1Kk2xJPI6HkeakeuCpmDmYzzUm4YNz/cease8DX8D/lVvqTl4pkg1eiNMz4H90JUoh0h2kg5fVaLqeoF0zsOHAHI8tbRfigewPGbSczDll3RYOFzuc1l+yu1alKvD4FKoYdOYOTT4wCtt1HT10WfitmB0kCCtE1rRGjvQ9W4WqHEhpBLbG+RXDYz2hfTotZuk1I3S7kNe9S9gMdUL6zagid17ekg/cLOsb9WzPR6CKBOZn7K+nhShsNiozuFt4R7XC3guT/bKn2N5Wimjg0bToAKwJ5Ws4Zkh22IBSUZTOqAZlbqTNsnKRcgK20AMkDVxRdmUO5QKWzTrY5rcroCvj3HWO5B1KsCSbcVz9T2sw4mKjX3gbh3idMgp3VFzCNvHY9lJjn1HBrGiXOJsFhH2uwpBcKzLaSJvlAzKy9sYmpjGBgbuU5kzBLoNpEWgic0JS9kWC9p4kCFczOuTVR+Tpdn7fbVuyY0JCeoOUrO2edzsOsBkOzA8NOa06T4tkhLRbSXRGkDcG86xHRO0kTw4fiyk50Eg2+k/uqi8i1yPWaQE/dDOFawjUN6yChzX3TcW108VaL5Zeu9CaCkzBdTdT7uHlwVlKsCOfCb9Dqugr4QFZGM2ZnZdWXxE+UeDU7BKlAHLsnut1abFDVKVu2It8QuPE3HWVe7eb8QkDx6HRTbUByM8Z0XHUVHZOmkYuLwUjIEFZc+6uMmzbgL5cV1VXDgzumDrb7jVZmLws/EIPH5Y4g+f7q4v4Kx5HL3L0Dtrg9puZA68itLDYvR9pi3PlzyWE+i6mZ0/HrRXYbFh0g6dCra2j1sHkq+HwzfNVmRBP81p7imqVIsZWTRrbhvJafm1HI+a0qIBGct0Occln66OzafRCobSSYyFhra/NM3EDIzHMW++atNAjS3jbhPr8pVKQGsza/HgUyCwPHDrzTtJnsgZ6+rFU70T9u7RTbUPrP6JaEEPaCIOf5QzxHxRna9j3p78Byz+o4q1gtlP4+qNCA61EO0HfqqsE12HqB+YiM4kFaBt05erKQbI7UR60T2Br7P2pTq/C6+rT8Q6LUo1yDYrg8TgyDvNJBF7G44Eclo7N24QQyrOkPiB/dwKlxvlGbWj0ChtS3aHVEM2kw8VxLNssfV9zTeC/d3jebAgfla1CVLdpkeiNyvtHRqBq4gnMoeow5k+ULPxO16bTDZqH+QS2eBdl90krvsEpXRouqrO2htylRs50u/8bBvvP9oy6rKxoxFb5txn6KZIce+pn4Qh8Hs73V2NAm7hukn65m3f35rRQkWpbJv2i/GU3sLPd03RBLu2RmZAsJy6qqh7PMbBaAT+oZn1ZarajHRBAOk2lXvMxB+p/CbNJ4A6LS2zrc8vFEG2cH6qxzJEiZ4JqLfHTmOSlDbKquHa/hY2NwQeSqpYjd7Lx/dGf7o2J5HhOfgq6tMVBBH5yV7ESc2BfL1knceoWfTxBpO3KvwH4XmT0Jj681oyAM7D7Ia0GyoNnu4HRMC4ZAxyaXDxCFx20GMmTfQLIq+0DptAHAtn6hL02J3o7lzVW9kotzFU5i9g8YzMRggVlYnZ8ZWXSEKt9MFRUKuxHJtllnC05jTOSOCseBF7jjH1I00W1iMEDksmrhSw9nw0XDl8X5klyZ9TCQLXb+nO2gaeHJYmM2YTdlncPvC6UG/A6jQ93AqFag19j5H1zXMqqHyTyjl8NjC07jxBiDORC0cNVLfhu06H7d6tx2z5EOG9wPzdyxXb9A3/AO5TykTvDv7lsnN9Hf4/mfFf1Oqw+J3rZg6cCND5on3Z0FvvyK53CYxpgzI0P4PMLQobVLTu1DLD80WjgVDnR6Kftyg04cxe/DhfQqIw5Gl+HmjKDhAiMrHORzlW7t87ZRwJ0tmFOw5BKTATcdLHqrW0IcPo6Ldx5ol7MvzHHJXUQDbskZcrZp7JAnMPUZhC1KRmW9W3A6LYrUMzoOeXGZOXrmhzhz3+rIAyzWPP8jihcQwOzPh+VuPwAfcfELW/IVLdlHI2P0KaYHN0cMWu36ZLHXAc0ied9dFvYKtixffa4T8zQTA07JCKZskZ8eEhW0g5pM3GuXim62L12B4nAVKjg41HP40yC1l4PZAsYg2dP4JuFxTGwx8gxk9pGXCyJbWBiA0jiM8lTXpsdZ7N682t/c05gqVX5H6lzAJ7NhnfLnIzTPf3HIgxeOJtyQh3qQES5vOZHMxmrjXDovzBGf7hJsaRW9m8TYG94t6KdjrHMfX/AJUngATN9e6Mxx7k9AgkDwInjr6lS2y9LRPDVAXbuTtLxPMIsUyTOsaaxNxzykejQ7DNm/EH90PiNrMptG8QSJuPVlSRD/RfXE9oG4s4RbvVFWsNXbrtDf68QsXE+0RmzYz7UxZYmL2vvGC6eWU3VKWS7SOkx+2aYG67dcSMtJ1n91zlb2geOwPhGW6ZMcOayHE1H7oIMRlz5nwWvg/ZWq4hxp9kxkZJ5AzBzWrcyuTkyeSkA/6gS6JzJkE37zOQ5raZ7L4p/aDBBuPnt3hbWB2HhiN17IIAkXkEdZ8OC1KGymNEU61VrRk0PsOSwvL+DlvNddHQlQckkvZIKKigkkgCDkBi0klLEYmNySGdPqnSXn+R2iV2LEZdFh4j5+4/7CkkubD9xnH3Iw9mfFW7x91r/wD1+CdJdV9ns+L/AMRp7A+HxW4cv7Uklz0db7KsRkzvH2U6P8V3f/gEkkC+A85Hr/tVVHLp+E6SZmNT+I9yvxmbe8/lJJJA+yFTXvUWf5eaZJQzRdAezdf6n/co12R9apJK32Sydb4Xf0v+yzcFp/d+Ukkn0OAx2SFw+bP6m/YJJKF2X8Ms2v8A4rkcZr1SSW66MK6Adrfwj61WDhsh0TpLfH9py5TU2T/FPcfsF6d7Hfwnd7v9xTJLn8jo8xdhG18j0VWgSSXLAl2f/9k="/>
          <p:cNvSpPr>
            <a:spLocks noChangeAspect="1" noChangeArrowheads="1"/>
          </p:cNvSpPr>
          <p:nvPr/>
        </p:nvSpPr>
        <p:spPr bwMode="auto">
          <a:xfrm>
            <a:off x="24542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2" descr="data:image/jpeg;base64,/9j/4AAQSkZJRgABAQAAAQABAAD/2wCEAAkGBxQTEhUUEhQWFRUXFxgXFxgYFhgVGhYYHBwXFxkaGBYcHCggGBwlHRgXIjEiJSkrLi4uGh8zODMsNygtLisBCgoKDQ0OFA8PFCwcFBwsLCwsLCwsLCwsLCwsKywsLCwsLCw3LCwsLCwsLCwsLCwsLCwrLCssNzcsLCw3NywsN//AABEIAOEA4QMBIgACEQEDEQH/xAAcAAABBQEBAQAAAAAAAAAAAAAAAwQFBgcCCAH/xABKEAACAAMEBwQGCAMGBAcBAAABAgADEQQSITEFBkFRYXGBEyKRoQcyUmKxwRQjQnKCstHwM6LhJENjksLxFjRzkxclU4Oz0uIV/8QAFgEBAQEAAAAAAAAAAAAAAAAAAAEC/8QAGREBAQEBAQEAAAAAAAAAAAAAAAERQTEC/9oADAMBAAIRAxEAPwDcYIIIAggggCCCCAII+MwAqTQbzFR0/r7Ik1WV9a9aVrRBxr9rkIC3wwt2mpEqvaTVFBUitTTkIyPTeu02dg7MFONxcBTc1MSN+e7KIR9NMdm0Ek0zFKUBypQU5QXGwT9dZKioVzQFjUBaDeRnjTLOGLa6ucpIUk91SatTe1KXfOnPCMpfTT0wNDvzJhFdNzAT3hXacSfzQGoztcrSZhlykSooWYoxVQcQK3xeYjYMszsrw+t9poxBSi1qxSi4Z43jgNpjNl0++1iRuBoP184XmawB1uMismHdbLAgjugbCBAXqz6+WhheuIVPqkD1hsIBZcP2KwpK9IU0NdZJRJyHelseV80bMZRUpenkfF2W8B3QwoqneVOLHj4UjuRLlMpCsZ01s2NAnLDuog9kVPM4wVfJPpBl1AmSXU8CDjuo13yrE1Y9arLMoO0CsfsuCh61w84x63yuzdZUuZ9YRUIveAXaXlmoVPCvEwjaJ4pSYtymO15Vd4ODSjyoOJygmPQCsDiMY+xh2jNYJ1n/AIcwpeGFTfRq4AhiCK5UvA44ARddAekJWolqW41D3hgMN64/ykwMXyCEbJakmqHlsrqcipqIWggggggCCCCAIIIIAggggCCCCAIIIIAiL09p6TZEvzmocbqjFm5D5w01t1olWKXVqNMb1ErifeO5Yw7TOmJlomGbOcknLluUbFEFTutmuU61td9WWDUIpoNwLn7R8uEVWdaqZmp3DIdYZz7V0H7xO+J/V3Ua1WujXexlH+8mAio9yX6zc8Ad8BCNat2EJCaSaCpO4YnwjY9D+jaxyqGYGtD73N1ektaCnBi0Wux2OVJW7Kly5S7kVUHgoEQYBI0Jan9SzWhv/ZmU8bsdzNV7aM7JaP8AsufgI36ZaVGZ8jHH01eP+UwHnS02ObL/AIkuZL++jJ8QIQWcd9fOPSYtyZXqc6j4xFaQ1ZsVoqXs8pmOboAj9XSjHqYowdZ5EOZOknX1Wp5/1i/aa9FYxayTiN0udiOQmKKjqp5xnultFTrM9y0SmlMcq0Kt91xVW6HnATOjtYGBNboY5sRUmmVaUvU5xIOxmELKAq2LzXYYcAgzbhgo45RSw0L2e1lMRWm6p+FaGAnp9kMu8JRDKDRkNSpO5WNbh3gVGwjGEZE8Fe6KgGjyq95DsKNXDhU8iI7s+kVmhVMzs5YGKLRb34swvBac4NIWOv1iVS76r0phtBU5pwPlgYKk9XNY5tlIdJhdduBFRumJwyJpVd22NX1V1tl2sBTSXOpilahuMtvtDbTPpjGCpOJNR3Jq+sDUK6jANliPezWu6oLnRluaURMk3lMtqlM2lsMaqMcs6YgjEVqQYj0pBFF1B13FoVZNodTNOCTBgJwpXZgr02ZHZtAvUVBBBBAEEEEAQQQQBBBBAERWsunUscgzXxOSLtZjkP1iSmzAqlmIAAJJOQAxJMYLrvrIbZaGav1Uuqyxw382zPQbICJ07pR58xp05rzN4cABsUbojbNZptomCXKUzJjYBR5ncAN5wEdWazTLRNWVKW87mijIcSTsUDEnYI2rVPVqXYZd1e9NYfWTKULHcPZQbB1OMRUXqj6P5VmuzLRdnT8CK4y5Z9xSO8w9o7sANtvtVtSWKuem0xHaR0rc7qYttO79/vdEQgLElsW21yHM7OUFxKPpSbMNJS0G8/vDrHwWVs5k1hyNP34Q1s9qdu5JxG1yKKPujbD6x2Mq14u7uRTPDHcKQErYpcu5ecnCtSargMakYbIS0dpGTOAZU7jGikk1O402VhjrShlWWbU4lCOV7u/OIrVp6WWWdxX8wgLDpq0S5YCotZjVpUm6AM2beMctviYixLLAXAXf2lFKcTdGAiO0/PPbPTYFXyr84uGq0i7Zpe9hePGuXlSB4ri6amS2uzkPAkFSfHOJNzJtMso6rMRs0YAjwO3zixzZSsKMAwOwio8Ig7Zq2tb0g9m244qfmPPlFTWWa3ejhpVZtivTEzMkmrqNvZnNxwPe4tlGfcv3zj0XJtTK3Zzluts3HkdsVLXvUZbRetFmAWfmy5LO57npk23I7CAyETCDVcDtG+JSxW9JpHa3jdyUk3ajGt0YE890RcwFSQQQQSCCKEEYEEbCIQnAjvrntHzgiyW6QJneSqkYo1KEHbh7Owg5w0lzCe8LonS6Blrg65gNw3E4g9YQsdvaYAoe4PtUAJPInLwh1a5Ne9LpfQUp7Q2ox4+RoYK5sc5ZffSvZ1JZTWssg1JG662Y2YEcds9H+uJtQMm0FRaFqQRgJqD7QGxhUVHI7cMLMy7Scvqn1wdlO6WI3jb7v3RDzRdsmWaYhlMAwLGQ5Aa41GopGRopNOBO6A9OQRCaoawLbbOJgoHHcmoDW5MABI5EEEHcRE3BBBBBAEEEEAQQRzMcKCSaAAkncBiYCgelvTxlyRZpZ700VfglcB+I+SnfGM2iZsH+5iY1r0ybTaJs4nBmITgowUeAHiYk/RpoPt7QZ7isuQQQNjTTio/CO9zuRFXLULVkWST2kwf2iaBe3y1zEsfE7zwAiZ0rbbgoMzt3CHE+eACx/e+KvPtgaYanAZ89g6ZnjBYdS1oLx54/HPP4fH5ZLOZ9M1lD+fieH7yhJrM89gCKS6AmuT1rhywqeg2mJ6VLCgKoAA3YQUpLUKKKKCJzRljui83rHyH6xH6Js19qnJfM7In4M1WNfv8Alm4inmIr2r7f2IcP1ix68isinL4iKtq239iPAH4wWOtNfxZnP/SsaHo1KSZY3Io8hGe6WH1j8/kI0SwmstD7i/ARUpeCCCCELZZEmrdcVHmOIOyIJ5byGuubyH1X+Tbj8YskJz5KupVhUHMQVkfpN1S7RTa5A+sUfWqB/EUfaHvDzGG6mUq23ZHpRpRlN2b4g+oT9objx/e2MX9IurP0Sfflj6iaSR7j5svI5iAo87uMCMVPXnE3o+1s9At0L1J8MAPOIuZKqCp6c4bWGfdah/T54wRPz1El6gfVucRsV9p4BhUHjTfHLyKCZJrSgvyjnQKQac1OHIiFZTGahQqUUilaivQCtIRdmdL2c2UcR7TLgejqQPxDdBVr1D1qNjnKzhRKdhKtO+XdrdcH2VLE/dNdkb4DHloTQGRwKy5ihW4kepUb2UlTzEbp6MNPi0WYyjg9mIlGpJLIALj1OJqAaneDAXKCCCCCCCCAIqnpM0r2FgmU9aZ9UPxVvfyhvGLXGS+mq31mSJNfVUzCOLGg/KfGAy+c2zP58o2/VzRv0SySpX26XpnGY2L86HAcFEZVqNYO3t0oEd1SZrckxH89wdY1vSk/Z05VzPQAmI1CE+2ChLUC07tdv9dvIiKpoWzNNtDAj6sG8W2HcOf6RP6Z0I8+zyynrqWN3KqtQgDiKZRC6vWk2csjqbpNThipyxEDVzGEFYQlT1YVUgjhD3Rsu9MUbK1PIYwFg0fIuIBtzPMw5ggisq9rgKyvD8yxUNXsLLNG4uPMxdtZJd5bu9WA57Io2rrMy2lbpHepyLd0joRWI1DzSq99un5RF40DNvWeUfcA8O78oqGl07/NR5Eg/ERNal20GW0o5qaj7p/r8YFWSCCCKyIIIIBvbrKJi0yOancdkVTWHRC2uzTJMwUY5e44yI67YucV3S1slraQl4XmUFh1uhvgILHmu1SWRmRhR0Yqw3MP35xHW1MQ2/PnGlelnQ/Z2hZ6iizhdbhMXb1EZ1NSoI6jnBKf6NtwoCzUG7fTliYfdpScrAUWatyuIo4xQ9aU8Ir+ip11qRYZ/elNXAjvLTGhWjDmaiCx8lya9rKyBW+nuq3eUj7rqf5YtXov06sq1SJjEhZ47BgKUvMaper7LK6/iisGaP7PMGRVUJ92YAMeThfGOZMs95Bg3cnIfZcgio4iYoP4og9SQQw0Dbu3s0mbUG/LVjQ1AaneFeBqOkP4qCCCCAIwD0o2y/pGfjgl1B0UVHjejf48063Tr9rtLb50zwvEQWLV6IrLjaJtMgktTzvM/wAJcWMTe1nMuy/d8Td/KrQx9GUsJYGf2psxv8oVP9JjrV60KAJkw3VLnE1zAw/MYixcXRhlh0qIZWyUr/xpdffXMfPpjElYtKSpopeVuKnEcxCk6yjNTWAq/wD/ABiDekTAeFbp5HYetOUO9HaTeQ9ZssnCnsnnuMPrRYxWpFDvGB8YTvuooe+vIXv8uTeXWGiWs+skhsyU+8PmKiF5mnJAFe0U8qk+AiszFlkVurTeKjyH6RFaU0iklRcUB2xGbXRvxPhFTFg01p+QtHnOJYp3VOLEb7oqYZWHT1lcFkmAVONRdNRgCQcesZhpnRdoZDaGFQzUBdit44/aod22giX1anyZtnYU78sqXUgYEEGlRmCD4GIq6W60S5y1lOrMlaqD3ruTd3PYD0iOsbukxXQ0YHp13iFJujZS2lFRApuFiQSCMaAg1wy84eKZfaCS5IcjuuB3WzN1tl+gJw2AwFv0VpNZw9lx6y/MbxD+KdI0fdYG+QRkVNPlElO0lcFWcgDaSB5xUxPMwGZpCEy2KOP73xWTpQt/DRm94ig/zNmOQMM7dbigvTXArkqVdjyy+GERZE7pLTJVGKUrTDnxMZBK0i62wzJrElmIcnaDgfDA9BFztGnJYHcR5x24YDCuOGJxGHGITX7RSJLlTroR3IBUYVF0k4bwaCvGGrfnE1rrYfpWjpm10HaD76Z/AxhU18iP3+6x6A1TtQnWcBsbyivE0KN5r5xhGkrKZU2bKJxlzJieBNPK7FZqJ9WZhviwaNuVBqSeJLU+QivWnYYltHTXIF27Tea/CCQ+SSTJnSvYYhT9686U5Er5QoJgLyZw+0Lp5Gs4flp1gsvdnMM76ym5srhThyZYbubkgf4c4LyCOT+SnSIrcPQ3bS1ieUxq0mc4/C9Jy+T06RfYyv0O2kLPtMraZcqYcdxeXl0EapFQQQQQBHmDTpPbza59o9fGPT8eYdYUpaJw3TZg/mgrS9UO7ohT7s9v55sdpZV+jqTXC82HOnyEJ6qG9odaexPH882HUrGyfhb8xiLDXR1vDkBZaoAtQR63VonbPb3UVrXnFR1fbvD/AKfwIixj1esFT0nSStg2B/fT4R26qftL1qv6/GIFDEzoazCaHUk1FKcM6/KCIrTZVFN01LEVplWKLaLQJk/vGi12+yP6RcNdbG8qWScthEUW0KhZSwWpWpBwxxzgq5aSPbWMpQBaC7xx7i9TTGPmrmoiyZJmTD21obvUBuSw2FAKVJoKYmuUGiZVmqiAgtTFLzENRSSCtbpiq2rT9snzmeRallKhISUHuABSVoVK3ZhN04GvhBKvGl9FiU6zkZmCEXheJIWoLAjIryApnjEHp20fSZgazqWmJgte5RhiCx9kEqcCchStYStdqmzGkvMZlLBC6oSoNbwoRnSstjjjR6HKFdESKWgqppdvUwqKCoAIqNhG3YICz2jSQlyg0zBj3TQFhepu3RGP2glCeiCcxBYlye4NyoBnw+ES+inYFwxBIYU7tB6qnIkw4tEtGYkqCxzpUfOArE6w2yaW7aaqpWgF7sgaEGoXOhAu57Tyh3Y9XVAAmOSqmoCgoM64Emt2tMBXLwnrNZCf4agcVAHi3+8SErQ21z8/M4eUCXERZuylALKlqKZACtNnw5RT9e7JPnEPcmMBuUmg5UjVZVhRdnj+mULqgGQA5CBrKvR1NN0qfss603VCuMOjRQ/STYwmkZxAwcI/MlaH4CN60tZEV0mBQGY0YgUvYGlfOMa9L0ulsln2pJ8mpBKzS0qMhlWHeiSaUBpDK0DOF9GJeFKkcjSKz1PCnbyak17wyrXANQ7sVB6RxNW8LQu8sw/FJ/WsJsoQySNkzmcUfbC01e/OAwJVQDuqGSsRpe/RHO/8yJ9uysD+EyXH/wAhjbIwj0Qzv7fIHtWeYx5BZK478R5Ru8VBBBBAEecdebPct1pX/GZujd4fGPR0YV6XLHct7tsmIj+AuH8tesFie9G7X9HlPZmTV/zUf/XDvQhvWUA5ioPM975xBeiK1YWmVuMuYONQyN4XU8Yn9Di7MnyjscsORJP5SkRYr+gjSYo++nXP/TFnl5HoflFXnDsp8z3Jgf8ACc/9UWiTnTfh+kFdpEzq5NpMp7QI65/IxDLDuxzbrK24g/rBFp0tYlnSnRhgQeh2GMUtNluzTUbSCecbhapoCFuGHXKMy05okkswxzJ5Znwz/wBoqR8lWl5VlEy7Vl7ovN2YJB2OVIxpt8YbNqzo62obXLnPKX+9C3aK2RDKQbjeWRoczGaS1nBk/RHRjsvYYgYgEbNmOPKHmqmjgslpoas13xZapTFVVMDUgAAY5wX1ZrfoKXKlJcIRZYAUEBqqMfHM1rtYmKlZdJy+1ZpxaXLLUDFZiq34wKCpYbcqb4sltlBrXLR77LcL0LMQSrbQTQxEa/yXYhJUpXmTQJaBgSpNGBvDIKA1cfYHGIJyXa1ly2KEm82BJLGgAqQTxwhTVyW0+cAxNxReYVOOwAnbUxF2qzGWBLJvXFVa7yFFT1NTFr1EkUlu/tNd6KP1MUqzqKYCPsEEGRBBBARmmz/DHv8A+lv1jGvTH/zEj/ov+YRsGmm+slLwdvygfOMY9L02tslj2ZPxavygvGZ2gZwro0j7WXGEbQ2cONGU249KwZ6lgys0kLQjtVyyFATDkEX5rnIIpPK7Mb5wjNzkhcKuaYUp3GAw4Vr0g0gKi0AbwvRZan8xUdYjS+ehuz1tqH2LNM8zJHzMbfGTehizn6Ramp3UlypaneSzs35V8I1mKgggggCMv9Nuj6pZ54yDNKb8QqvwaNQiC130X9JsU6WBVrt5B7y94AcTQjrAYl6PLd2Vvlg5TA0o827y/wAyqOsaHpFeytiP9mat0/eFB59zwMY6zFWDKaMCGU7mU1B6ERslumC2WJJ8sUJVZqjapA768x3hzERpFay2ak1H2OCjc9n74w80XNvS1r6y908129RQx9tBFpkU+0RUcHGfwhjomdRhXAPgeDj9cR0EFTxG3fCiRxL3QvJSueQxMEP3th7JQ2Sjx3eUII4NN5NB8YQYFiCfwDh7R+QjqWovcErU+8f0FfEQEPp3UtJ/elUVvZOAP3T9nllyhPQ+qFpCYzUQq1VUkEkjJiRUZ5CH1q0m7sJckEkmgpmeXCJjR+rD+tOnMDuQ5fiP6RUVY2G3tPJ2qCgdgAAK4kVArXhE9o7Rayjedr804Fjs4KInLVZDLUUYsMiTSvkIok+ZMFveW7HsZuzcQgIunYcIixJads/eJ9oA9RgflE7qNNBkMu1XNeRAI+fhEPaAShVjVkxB2smVee/iBvj5qra+ytF0nuzO7+LNT8R1gVfIIIIrIgghOfNCKWbJQSekBBW2ZetD7kVV6+sfzDwjC/SPa79vnmuCXJfIgY/GNpkTbstpr7b0xvMx530lau0eZMP947P4nDypEWoadt5w90aSBgpblT5mGMwZCJrRcsgDAU5/KkVmentmvGcK4UlsaZ0JIUHn63hHAetP8Sa1Puhi58Ulr4x3KmEGfNA9UBF4lQWPm1OZhzZbJRkUCvZpgMzX1UpxN1/ERGmyeh+xXLG8w/3s5jXglJZ/nVz1i9RHau6NFmssmSP7uWqni1O8erVPWJGKgggggCCCCA88ekDQv0W2TUAojHtJf3WzHQ1HSJ30UaY/iWRzvmyq7v7xR1o3Vt0XL0r6v/SLL2yCsyRVhTahpfHSlehjELLankzUnS8HlsGWu/Ig8CCVPAmCtWaX9HtBl5I/elncd3y/y74LTZaNeA7r50+w+w/vhD+cJekLIsyUaEi8h2o4wKnkQQfGFJUh0VXv0O2mF45ZHAGuYiK6sisQpIIJw4EjaOG2HxljL7Ixb3jsHL+kLylelXNW2bhwEcTCAKnIeZgEZzkZeu2A4f0EQ+krUSRIlVY1oSM2Y7PHPwhfTFu7JK/3j4L7i/r8+UJau2Kg7Vsz6vAb+Z/ecBbdXNBizrVqGaw7x3e6OHxiZiP0db73db1th3/1iQisuXUEUORiia26OKsHXMUIPLEeOI8IvsMtLWITZZG3ZBYqFmtHay1mJ6wxpv8AaWI62y7pBXL1lOWGzqI5sMwyJ5ltgrmo3Btvjn1iTtVnrVd9WTn9pfn4xGlr0FpET5Qb7QwcbmH659YkYzXQulDZptcbhwccN44iNHkzldQykFSKgjaIrDuILWK03ishc2oz8F2DqfhxiS0nblkyy7clHtHYIrujlY3pr4s5r0/SCxAekrSfYWF1U0aZSUu/HMjkAT0MYRa2yA/Yi7+k7Tnb2rs1NZciq8C59Y9BQdWEUNzU1glcykq0Tlms5UFjMa6ASRgMBjnSsMLHJNKgBjuJp8ol5FnLMksqqqxq4GJKLia4UFTdXrAhWxWf6uSpHrHtCBuBD4c5jSwOAEXD0Z6GM+1IzYqrGe5zFBQSEG7EK/IcYrTEsxPtm4DkFlrevNwxL0PvIdkblqJob6PZgWFHm0dhSlB9labKA1psLEbIirJBBBFQQQQQBBBBAfCK5x5/9ImrJsdpN0fUzSWl+7vXpX4R6BiH1q0BLttnaS+eaN7LjI8th4QGH6haz/Q5xSaaWeae/wD4b4ATOVAA3AA/Zx1vSUhihuUOIamw4U6gg0PQ7McK0to55E15U1broaEH94xcfR3rmJV2y2lqS8pUw5S9glsdi7jsyypQq+aPtmF1sNgrmp9k/I7RDuaAAXfBEBbwxqYWnWJWrhQ7DTyI2rw2bIhtJyZhkzJONWWg+Ix+0pyr4xFVOXajbLXjgpOXsoNnh5mL0nDKKIlgmWdTPXMA044beEWHRmmGKKZyXagG8tSuO/aOsBPqYlLHpOmD+P6xDyZoYVBBG8GsKiCLQrAioNRH2K7Insvqmnw8IkJOlPaHUfpFMV/XPQ97vrgcwdxGP75mGGirV20uhwdT4MIulpdJqFbw4Vwx6xRZ1gmSZ3aS1LI2DBcacaZ0iLHzSdkvd5Rnnw3/AKR3oHSNoldyUAynGjA0HEEHCJlJoUVO3GnGGZW+/cUBs60pTixG2KHk6U09labTu50JpyA2RCa/6yCx2c3KdrM7kobjtYj2VGPgNsTGltJy7JIabOaiqMTtZsgANrE5CMC1k05Mtc5p0zCuCLWolpsUbztJ2ngBBEVOPEniTUk5kk7THyzy6n9/vfH1UvH4/pD6RKxyrXcKwQ4sksDG9QdKfCJGxISC+RmiibLkoYljuJBrwvIDmYbydHy7wRVVai9Na7S6m4n3qEUzIDc4tOg9CTLXN7NFwNC9clQGoDU2Y3iB6xN3KhEVNejnVsT5gmuPqpdKClAaYqtN2RPAKDGvw00Vo9JEpZaZDMnNjtY8Sf3SHcVBBBBAEEEEAQQQQBBBBAU30h6mC2y+0l0FoQd0/wDqKKm4eOdDxptjBbTIKsVcFWFQQRuwOEeqi0UX0gaipbB2smiWgdFmcG3N73Q7KBQdSNfms1JFqvPIyV8WeVwIzdPMbKjAa3Zp0uciupWZLajKymoI3qwjzlbLK8p2lzVKupoQcCDuMPtXtZLRYmrIfuk1aW1Wltxu17re8KHfXKCt10loIuPqHA9xvlv6xWJdmnWU0ZTd3GpHQ7IX1b9I9ln0Wafo03c57hPuzcBnsa6eEXgTwwowDqd9DWCqfJmy2YFRcr6xDXCONMmEPrdaBIlmY8wFRTNak12C6RU9Ik5+hbO+IBQ8IjdIarlkZUmih3jcajCuOIEQ180VpRZ6lpd0gGh73XYCPPYYeCZgTRaDPv8A/wCYiNB6rzLKhRGQXmLNdBW8xwqQKDIAdIkRouZSheg4f7wHRtQ9oDkCadTQeUJPaTTu5bGO2Fk0Qv2mJ/fSHRVJYvGgCjNiAFHwUQEbJsbOamoG85nkuzmYNM6Xs9hk35rBFyAzeY25Rmzfs0EVXWb0oSJVUsgFome3iJS8b2cz8OHvCMq0rpKdaZhmz5hmOcBX1VHsouSjgOtTjBLT/WrWabbpt9+7LWvZSq1CDKrH7TkZnZkOME2cdEwqiAEfupioJEqhHKJGx2Vwa36ljRVuitfvbANpplDeyy2JxVTuxOPSkX7U/U2ZaSGPdTJplMKZ3UB9bll7WQBKZavaAmT2EqTiT3mdsq7ZjcBko4DdG06uaCl2SUJcvE5u5zdtpP6Q40RouXZ5YlyhQZk7WO9jtMPYFogggggggggCCCCAIIIID4TCbtHbQi8AlMmQzn2mkLToi7TWAgNbdDSbWv1guzAKLMX1hwPtLwPSkZFprQ02zNRhVdjDEHrsPAxsNtrFd0gtagioOYO2Cay2sSGidP2my/8ALznlr7NQyf8AbaqjoKxI6T0IpJKd3hmv9IrtokMh7wPxHjBdX7R/patK/wAeRKmjepaSaca3wT4ROWf0vWY+vInry7Nx+cHyjIVflHN6kBtX/ivYfZtHLs1/+8NJ/pcs/wDd2ee3Ps0Hk5PlGOkVj6mG2BrQ9I+la1vhJkypI3sWmt09UA9DFO0vpW0Wk1tM55u5SaIOSABRzpWGJm7BHLPxgOqR9MINOA4x8M2pxNOWfhALrTZidsP9G6NmTD3cRXaMB1+UNbGgrl4xZ7A5oIJq1ar6vWeXRpp7RsMPs9fa5YDgc40WzaSFABQAYADAAcBGX2KYYsNgnGBq+yrZWHST4q1lnGJSRNMFTSvHcMJbw5R4BaCPgMfYAggggCCCCAI5KR1BAN3kQ1nWOsSUEBXbRouuyIq1aArsi6lRHwyhAZja9Vicog7bqg52Rs5swhNrEu6CY8+W3URzkKdIiZ2ploX1a+EelG0ap2CEm0Om4QMeZH1ZtQ2VhE6AtXsx6cbQabhHB0AnsjwgY8yf8P2ncY7XVqecwY9LHV5PZHhHz/h6X7I8IGPOMvVSac6w/s2qTDZHoEaAT2R4R2NBJ7IgYxKy6tMNhiYsugmGyNYXQybhCi6KXdAxnVl0O26Jmy6OI2RcBo5d0dixCBiAs9lMSEmVEkLKI7EiCmstYcKIUEqOgsALHUEEAQQQQBBBBAEEEEAQQQQBBBBAEEEEAQQQQBBBBAEEEEAQQQQBBBBAEEEEAQQQQBBBBAEEEEAQQQQH/9k="/>
          <p:cNvSpPr>
            <a:spLocks noChangeAspect="1" noChangeArrowheads="1"/>
          </p:cNvSpPr>
          <p:nvPr/>
        </p:nvSpPr>
        <p:spPr bwMode="auto">
          <a:xfrm>
            <a:off x="2606675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" name="AutoShape 4" descr="data:image/jpeg;base64,/9j/4AAQSkZJRgABAQAAAQABAAD/2wCEAAkGBxQTEhUUEhQWFRUXFxgXFxgYFhgVGhYYHBwXFxkaGBYcHCggGBwlHRgXIjEiJSkrLi4uGh8zODMsNygtLisBCgoKDQ0OFA8PFCwcFBwsLCwsLCwsLCwsLCwsKywsLCwsLCw3LCwsLCwsLCwsLCwsLCwrLCssNzcsLCw3NywsN//AABEIAOEA4QMBIgACEQEDEQH/xAAcAAABBQEBAQAAAAAAAAAAAAAAAwQFBgcCCAH/xABKEAACAAMEBwQGCAMGBAcBAAABAgADEQQSITEFBkFRYXGBEyKRoQcyUmKxwRQjQnKCstHwM6LhJENjksLxFjRzkxclU4Oz0uIV/8QAFgEBAQEAAAAAAAAAAAAAAAAAAAEC/8QAGREBAQEBAQEAAAAAAAAAAAAAAAERQTEC/9oADAMBAAIRAxEAPwDcYIIIAggggCCCCAII+MwAqTQbzFR0/r7Ik1WV9a9aVrRBxr9rkIC3wwt2mpEqvaTVFBUitTTkIyPTeu02dg7MFONxcBTc1MSN+e7KIR9NMdm0Ek0zFKUBypQU5QXGwT9dZKioVzQFjUBaDeRnjTLOGLa6ucpIUk91SatTe1KXfOnPCMpfTT0wNDvzJhFdNzAT3hXacSfzQGoztcrSZhlykSooWYoxVQcQK3xeYjYMszsrw+t9poxBSi1qxSi4Z43jgNpjNl0++1iRuBoP184XmawB1uMismHdbLAgjugbCBAXqz6+WhheuIVPqkD1hsIBZcP2KwpK9IU0NdZJRJyHelseV80bMZRUpenkfF2W8B3QwoqneVOLHj4UjuRLlMpCsZ01s2NAnLDuog9kVPM4wVfJPpBl1AmSXU8CDjuo13yrE1Y9arLMoO0CsfsuCh61w84x63yuzdZUuZ9YRUIveAXaXlmoVPCvEwjaJ4pSYtymO15Vd4ODSjyoOJygmPQCsDiMY+xh2jNYJ1n/AIcwpeGFTfRq4AhiCK5UvA44ARddAekJWolqW41D3hgMN64/ykwMXyCEbJakmqHlsrqcipqIWggggggCCCCAIIIIAggggCCCCAIIIIAiL09p6TZEvzmocbqjFm5D5w01t1olWKXVqNMb1ErifeO5Yw7TOmJlomGbOcknLluUbFEFTutmuU61td9WWDUIpoNwLn7R8uEVWdaqZmp3DIdYZz7V0H7xO+J/V3Ua1WujXexlH+8mAio9yX6zc8Ad8BCNat2EJCaSaCpO4YnwjY9D+jaxyqGYGtD73N1ektaCnBi0Wux2OVJW7Kly5S7kVUHgoEQYBI0Jan9SzWhv/ZmU8bsdzNV7aM7JaP8AsufgI36ZaVGZ8jHH01eP+UwHnS02ObL/AIkuZL++jJ8QIQWcd9fOPSYtyZXqc6j4xFaQ1ZsVoqXs8pmOboAj9XSjHqYowdZ5EOZOknX1Wp5/1i/aa9FYxayTiN0udiOQmKKjqp5xnultFTrM9y0SmlMcq0Kt91xVW6HnATOjtYGBNboY5sRUmmVaUvU5xIOxmELKAq2LzXYYcAgzbhgo45RSw0L2e1lMRWm6p+FaGAnp9kMu8JRDKDRkNSpO5WNbh3gVGwjGEZE8Fe6KgGjyq95DsKNXDhU8iI7s+kVmhVMzs5YGKLRb34swvBac4NIWOv1iVS76r0phtBU5pwPlgYKk9XNY5tlIdJhdduBFRumJwyJpVd22NX1V1tl2sBTSXOpilahuMtvtDbTPpjGCpOJNR3Jq+sDUK6jANliPezWu6oLnRluaURMk3lMtqlM2lsMaqMcs6YgjEVqQYj0pBFF1B13FoVZNodTNOCTBgJwpXZgr02ZHZtAvUVBBBBAEEEEAQQQQBBBBAERWsunUscgzXxOSLtZjkP1iSmzAqlmIAAJJOQAxJMYLrvrIbZaGav1Uuqyxw382zPQbICJ07pR58xp05rzN4cABsUbojbNZptomCXKUzJjYBR5ncAN5wEdWazTLRNWVKW87mijIcSTsUDEnYI2rVPVqXYZd1e9NYfWTKULHcPZQbB1OMRUXqj6P5VmuzLRdnT8CK4y5Z9xSO8w9o7sANtvtVtSWKuem0xHaR0rc7qYttO79/vdEQgLElsW21yHM7OUFxKPpSbMNJS0G8/vDrHwWVs5k1hyNP34Q1s9qdu5JxG1yKKPujbD6x2Mq14u7uRTPDHcKQErYpcu5ecnCtSargMakYbIS0dpGTOAZU7jGikk1O402VhjrShlWWbU4lCOV7u/OIrVp6WWWdxX8wgLDpq0S5YCotZjVpUm6AM2beMctviYixLLAXAXf2lFKcTdGAiO0/PPbPTYFXyr84uGq0i7Zpe9hePGuXlSB4ri6amS2uzkPAkFSfHOJNzJtMso6rMRs0YAjwO3zixzZSsKMAwOwio8Ig7Zq2tb0g9m244qfmPPlFTWWa3ejhpVZtivTEzMkmrqNvZnNxwPe4tlGfcv3zj0XJtTK3Zzluts3HkdsVLXvUZbRetFmAWfmy5LO57npk23I7CAyETCDVcDtG+JSxW9JpHa3jdyUk3ajGt0YE890RcwFSQQQQSCCKEEYEEbCIQnAjvrntHzgiyW6QJneSqkYo1KEHbh7Owg5w0lzCe8LonS6Blrg65gNw3E4g9YQsdvaYAoe4PtUAJPInLwh1a5Ne9LpfQUp7Q2ox4+RoYK5sc5ZffSvZ1JZTWssg1JG662Y2YEcds9H+uJtQMm0FRaFqQRgJqD7QGxhUVHI7cMLMy7Scvqn1wdlO6WI3jb7v3RDzRdsmWaYhlMAwLGQ5Aa41GopGRopNOBO6A9OQRCaoawLbbOJgoHHcmoDW5MABI5EEEHcRE3BBBBBAEEEEAQQRzMcKCSaAAkncBiYCgelvTxlyRZpZ700VfglcB+I+SnfGM2iZsH+5iY1r0ybTaJs4nBmITgowUeAHiYk/RpoPt7QZ7isuQQQNjTTio/CO9zuRFXLULVkWST2kwf2iaBe3y1zEsfE7zwAiZ0rbbgoMzt3CHE+eACx/e+KvPtgaYanAZ89g6ZnjBYdS1oLx54/HPP4fH5ZLOZ9M1lD+fieH7yhJrM89gCKS6AmuT1rhywqeg2mJ6VLCgKoAA3YQUpLUKKKKCJzRljui83rHyH6xH6Js19qnJfM7In4M1WNfv8Alm4inmIr2r7f2IcP1ix68isinL4iKtq239iPAH4wWOtNfxZnP/SsaHo1KSZY3Io8hGe6WH1j8/kI0SwmstD7i/ARUpeCCCCELZZEmrdcVHmOIOyIJ5byGuubyH1X+Tbj8YskJz5KupVhUHMQVkfpN1S7RTa5A+sUfWqB/EUfaHvDzGG6mUq23ZHpRpRlN2b4g+oT9objx/e2MX9IurP0Sfflj6iaSR7j5svI5iAo87uMCMVPXnE3o+1s9At0L1J8MAPOIuZKqCp6c4bWGfdah/T54wRPz1El6gfVucRsV9p4BhUHjTfHLyKCZJrSgvyjnQKQac1OHIiFZTGahQqUUilaivQCtIRdmdL2c2UcR7TLgejqQPxDdBVr1D1qNjnKzhRKdhKtO+XdrdcH2VLE/dNdkb4DHloTQGRwKy5ihW4kepUb2UlTzEbp6MNPi0WYyjg9mIlGpJLIALj1OJqAaneDAXKCCCCCCCCAIqnpM0r2FgmU9aZ9UPxVvfyhvGLXGS+mq31mSJNfVUzCOLGg/KfGAy+c2zP58o2/VzRv0SySpX26XpnGY2L86HAcFEZVqNYO3t0oEd1SZrckxH89wdY1vSk/Z05VzPQAmI1CE+2ChLUC07tdv9dvIiKpoWzNNtDAj6sG8W2HcOf6RP6Z0I8+zyynrqWN3KqtQgDiKZRC6vWk2csjqbpNThipyxEDVzGEFYQlT1YVUgjhD3Rsu9MUbK1PIYwFg0fIuIBtzPMw5ggisq9rgKyvD8yxUNXsLLNG4uPMxdtZJd5bu9WA57Io2rrMy2lbpHepyLd0joRWI1DzSq99un5RF40DNvWeUfcA8O78oqGl07/NR5Eg/ERNal20GW0o5qaj7p/r8YFWSCCCKyIIIIBvbrKJi0yOancdkVTWHRC2uzTJMwUY5e44yI67YucV3S1slraQl4XmUFh1uhvgILHmu1SWRmRhR0Yqw3MP35xHW1MQ2/PnGlelnQ/Z2hZ6iizhdbhMXb1EZ1NSoI6jnBKf6NtwoCzUG7fTliYfdpScrAUWatyuIo4xQ9aU8Ir+ip11qRYZ/elNXAjvLTGhWjDmaiCx8lya9rKyBW+nuq3eUj7rqf5YtXov06sq1SJjEhZ47BgKUvMaper7LK6/iisGaP7PMGRVUJ92YAMeThfGOZMs95Bg3cnIfZcgio4iYoP4og9SQQw0Dbu3s0mbUG/LVjQ1AaneFeBqOkP4qCCCCAIwD0o2y/pGfjgl1B0UVHjejf48063Tr9rtLb50zwvEQWLV6IrLjaJtMgktTzvM/wAJcWMTe1nMuy/d8Td/KrQx9GUsJYGf2psxv8oVP9JjrV60KAJkw3VLnE1zAw/MYixcXRhlh0qIZWyUr/xpdffXMfPpjElYtKSpopeVuKnEcxCk6yjNTWAq/wD/ABiDekTAeFbp5HYetOUO9HaTeQ9ZssnCnsnnuMPrRYxWpFDvGB8YTvuooe+vIXv8uTeXWGiWs+skhsyU+8PmKiF5mnJAFe0U8qk+AiszFlkVurTeKjyH6RFaU0iklRcUB2xGbXRvxPhFTFg01p+QtHnOJYp3VOLEb7oqYZWHT1lcFkmAVONRdNRgCQcesZhpnRdoZDaGFQzUBdit44/aod22giX1anyZtnYU78sqXUgYEEGlRmCD4GIq6W60S5y1lOrMlaqD3ruTd3PYD0iOsbukxXQ0YHp13iFJujZS2lFRApuFiQSCMaAg1wy84eKZfaCS5IcjuuB3WzN1tl+gJw2AwFv0VpNZw9lx6y/MbxD+KdI0fdYG+QRkVNPlElO0lcFWcgDaSB5xUxPMwGZpCEy2KOP73xWTpQt/DRm94ig/zNmOQMM7dbigvTXArkqVdjyy+GERZE7pLTJVGKUrTDnxMZBK0i62wzJrElmIcnaDgfDA9BFztGnJYHcR5x24YDCuOGJxGHGITX7RSJLlTroR3IBUYVF0k4bwaCvGGrfnE1rrYfpWjpm10HaD76Z/AxhU18iP3+6x6A1TtQnWcBsbyivE0KN5r5xhGkrKZU2bKJxlzJieBNPK7FZqJ9WZhviwaNuVBqSeJLU+QivWnYYltHTXIF27Tea/CCQ+SSTJnSvYYhT9686U5Er5QoJgLyZw+0Lp5Gs4flp1gsvdnMM76ym5srhThyZYbubkgf4c4LyCOT+SnSIrcPQ3bS1ieUxq0mc4/C9Jy+T06RfYyv0O2kLPtMraZcqYcdxeXl0EapFQQQQQBHmDTpPbza59o9fGPT8eYdYUpaJw3TZg/mgrS9UO7ohT7s9v55sdpZV+jqTXC82HOnyEJ6qG9odaexPH882HUrGyfhb8xiLDXR1vDkBZaoAtQR63VonbPb3UVrXnFR1fbvD/AKfwIixj1esFT0nSStg2B/fT4R26qftL1qv6/GIFDEzoazCaHUk1FKcM6/KCIrTZVFN01LEVplWKLaLQJk/vGi12+yP6RcNdbG8qWScthEUW0KhZSwWpWpBwxxzgq5aSPbWMpQBaC7xx7i9TTGPmrmoiyZJmTD21obvUBuSw2FAKVJoKYmuUGiZVmqiAgtTFLzENRSSCtbpiq2rT9snzmeRallKhISUHuABSVoVK3ZhN04GvhBKvGl9FiU6zkZmCEXheJIWoLAjIryApnjEHp20fSZgazqWmJgte5RhiCx9kEqcCchStYStdqmzGkvMZlLBC6oSoNbwoRnSstjjjR6HKFdESKWgqppdvUwqKCoAIqNhG3YICz2jSQlyg0zBj3TQFhepu3RGP2glCeiCcxBYlye4NyoBnw+ES+inYFwxBIYU7tB6qnIkw4tEtGYkqCxzpUfOArE6w2yaW7aaqpWgF7sgaEGoXOhAu57Tyh3Y9XVAAmOSqmoCgoM64Emt2tMBXLwnrNZCf4agcVAHi3+8SErQ21z8/M4eUCXERZuylALKlqKZACtNnw5RT9e7JPnEPcmMBuUmg5UjVZVhRdnj+mULqgGQA5CBrKvR1NN0qfss603VCuMOjRQ/STYwmkZxAwcI/MlaH4CN60tZEV0mBQGY0YgUvYGlfOMa9L0ulsln2pJ8mpBKzS0qMhlWHeiSaUBpDK0DOF9GJeFKkcjSKz1PCnbyak17wyrXANQ7sVB6RxNW8LQu8sw/FJ/WsJsoQySNkzmcUfbC01e/OAwJVQDuqGSsRpe/RHO/8yJ9uysD+EyXH/wAhjbIwj0Qzv7fIHtWeYx5BZK478R5Ru8VBBBBAEecdebPct1pX/GZujd4fGPR0YV6XLHct7tsmIj+AuH8tesFie9G7X9HlPZmTV/zUf/XDvQhvWUA5ioPM975xBeiK1YWmVuMuYONQyN4XU8Yn9Di7MnyjscsORJP5SkRYr+gjSYo++nXP/TFnl5HoflFXnDsp8z3Jgf8ACc/9UWiTnTfh+kFdpEzq5NpMp7QI65/IxDLDuxzbrK24g/rBFp0tYlnSnRhgQeh2GMUtNluzTUbSCecbhapoCFuGHXKMy05okkswxzJ5Znwz/wBoqR8lWl5VlEy7Vl7ovN2YJB2OVIxpt8YbNqzo62obXLnPKX+9C3aK2RDKQbjeWRoczGaS1nBk/RHRjsvYYgYgEbNmOPKHmqmjgslpoas13xZapTFVVMDUgAAY5wX1ZrfoKXKlJcIRZYAUEBqqMfHM1rtYmKlZdJy+1ZpxaXLLUDFZiq34wKCpYbcqb4sltlBrXLR77LcL0LMQSrbQTQxEa/yXYhJUpXmTQJaBgSpNGBvDIKA1cfYHGIJyXa1ly2KEm82BJLGgAqQTxwhTVyW0+cAxNxReYVOOwAnbUxF2qzGWBLJvXFVa7yFFT1NTFr1EkUlu/tNd6KP1MUqzqKYCPsEEGRBBBARmmz/DHv8A+lv1jGvTH/zEj/ov+YRsGmm+slLwdvygfOMY9L02tslj2ZPxavygvGZ2gZwro0j7WXGEbQ2cONGU249KwZ6lgys0kLQjtVyyFATDkEX5rnIIpPK7Mb5wjNzkhcKuaYUp3GAw4Vr0g0gKi0AbwvRZan8xUdYjS+ehuz1tqH2LNM8zJHzMbfGTehizn6Ramp3UlypaneSzs35V8I1mKgggggCMv9Nuj6pZ54yDNKb8QqvwaNQiC130X9JsU6WBVrt5B7y94AcTQjrAYl6PLd2Vvlg5TA0o827y/wAyqOsaHpFeytiP9mat0/eFB59zwMY6zFWDKaMCGU7mU1B6ERslumC2WJJ8sUJVZqjapA768x3hzERpFay2ak1H2OCjc9n74w80XNvS1r6y908129RQx9tBFpkU+0RUcHGfwhjomdRhXAPgeDj9cR0EFTxG3fCiRxL3QvJSueQxMEP3th7JQ2Sjx3eUII4NN5NB8YQYFiCfwDh7R+QjqWovcErU+8f0FfEQEPp3UtJ/elUVvZOAP3T9nllyhPQ+qFpCYzUQq1VUkEkjJiRUZ5CH1q0m7sJckEkmgpmeXCJjR+rD+tOnMDuQ5fiP6RUVY2G3tPJ2qCgdgAAK4kVArXhE9o7Rayjedr804Fjs4KInLVZDLUUYsMiTSvkIok+ZMFveW7HsZuzcQgIunYcIixJads/eJ9oA9RgflE7qNNBkMu1XNeRAI+fhEPaAShVjVkxB2smVee/iBvj5qra+ytF0nuzO7+LNT8R1gVfIIIIrIgghOfNCKWbJQSekBBW2ZetD7kVV6+sfzDwjC/SPa79vnmuCXJfIgY/GNpkTbstpr7b0xvMx530lau0eZMP947P4nDypEWoadt5w90aSBgpblT5mGMwZCJrRcsgDAU5/KkVmentmvGcK4UlsaZ0JIUHn63hHAetP8Sa1Puhi58Ulr4x3KmEGfNA9UBF4lQWPm1OZhzZbJRkUCvZpgMzX1UpxN1/ERGmyeh+xXLG8w/3s5jXglJZ/nVz1i9RHau6NFmssmSP7uWqni1O8erVPWJGKgggggCCCCA88ekDQv0W2TUAojHtJf3WzHQ1HSJ30UaY/iWRzvmyq7v7xR1o3Vt0XL0r6v/SLL2yCsyRVhTahpfHSlehjELLankzUnS8HlsGWu/Ig8CCVPAmCtWaX9HtBl5I/elncd3y/y74LTZaNeA7r50+w+w/vhD+cJekLIsyUaEi8h2o4wKnkQQfGFJUh0VXv0O2mF45ZHAGuYiK6sisQpIIJw4EjaOG2HxljL7Ixb3jsHL+kLylelXNW2bhwEcTCAKnIeZgEZzkZeu2A4f0EQ+krUSRIlVY1oSM2Y7PHPwhfTFu7JK/3j4L7i/r8+UJau2Kg7Vsz6vAb+Z/ecBbdXNBizrVqGaw7x3e6OHxiZiP0db73db1th3/1iQisuXUEUORiia26OKsHXMUIPLEeOI8IvsMtLWITZZG3ZBYqFmtHay1mJ6wxpv8AaWI62y7pBXL1lOWGzqI5sMwyJ5ltgrmo3Btvjn1iTtVnrVd9WTn9pfn4xGlr0FpET5Qb7QwcbmH659YkYzXQulDZptcbhwccN44iNHkzldQykFSKgjaIrDuILWK03ishc2oz8F2DqfhxiS0nblkyy7clHtHYIrujlY3pr4s5r0/SCxAekrSfYWF1U0aZSUu/HMjkAT0MYRa2yA/Yi7+k7Tnb2rs1NZciq8C59Y9BQdWEUNzU1glcykq0Tlms5UFjMa6ASRgMBjnSsMLHJNKgBjuJp8ol5FnLMksqqqxq4GJKLia4UFTdXrAhWxWf6uSpHrHtCBuBD4c5jSwOAEXD0Z6GM+1IzYqrGe5zFBQSEG7EK/IcYrTEsxPtm4DkFlrevNwxL0PvIdkblqJob6PZgWFHm0dhSlB9labKA1psLEbIirJBBBFQQQQQBBBBAfCK5x5/9ImrJsdpN0fUzSWl+7vXpX4R6BiH1q0BLttnaS+eaN7LjI8th4QGH6haz/Q5xSaaWeae/wD4b4ATOVAA3AA/Zx1vSUhihuUOIamw4U6gg0PQ7McK0to55E15U1broaEH94xcfR3rmJV2y2lqS8pUw5S9glsdi7jsyypQq+aPtmF1sNgrmp9k/I7RDuaAAXfBEBbwxqYWnWJWrhQ7DTyI2rw2bIhtJyZhkzJONWWg+Ix+0pyr4xFVOXajbLXjgpOXsoNnh5mL0nDKKIlgmWdTPXMA044beEWHRmmGKKZyXagG8tSuO/aOsBPqYlLHpOmD+P6xDyZoYVBBG8GsKiCLQrAioNRH2K7Insvqmnw8IkJOlPaHUfpFMV/XPQ97vrgcwdxGP75mGGirV20uhwdT4MIulpdJqFbw4Vwx6xRZ1gmSZ3aS1LI2DBcacaZ0iLHzSdkvd5Rnnw3/AKR3oHSNoldyUAynGjA0HEEHCJlJoUVO3GnGGZW+/cUBs60pTixG2KHk6U09labTu50JpyA2RCa/6yCx2c3KdrM7kobjtYj2VGPgNsTGltJy7JIabOaiqMTtZsgANrE5CMC1k05Mtc5p0zCuCLWolpsUbztJ2ngBBEVOPEniTUk5kk7THyzy6n9/vfH1UvH4/pD6RKxyrXcKwQ4sksDG9QdKfCJGxISC+RmiibLkoYljuJBrwvIDmYbydHy7wRVVai9Na7S6m4n3qEUzIDc4tOg9CTLXN7NFwNC9clQGoDU2Y3iB6xN3KhEVNejnVsT5gmuPqpdKClAaYqtN2RPAKDGvw00Vo9JEpZaZDMnNjtY8Sf3SHcVBBBBAEEEEAQQQQBBBBAU30h6mC2y+0l0FoQd0/wDqKKm4eOdDxptjBbTIKsVcFWFQQRuwOEeqi0UX0gaipbB2smiWgdFmcG3N73Q7KBQdSNfms1JFqvPIyV8WeVwIzdPMbKjAa3Zp0uciupWZLajKymoI3qwjzlbLK8p2lzVKupoQcCDuMPtXtZLRYmrIfuk1aW1Wltxu17re8KHfXKCt10loIuPqHA9xvlv6xWJdmnWU0ZTd3GpHQ7IX1b9I9ln0Wafo03c57hPuzcBnsa6eEXgTwwowDqd9DWCqfJmy2YFRcr6xDXCONMmEPrdaBIlmY8wFRTNak12C6RU9Ik5+hbO+IBQ8IjdIarlkZUmih3jcajCuOIEQ180VpRZ6lpd0gGh73XYCPPYYeCZgTRaDPv8A/wCYiNB6rzLKhRGQXmLNdBW8xwqQKDIAdIkRouZSheg4f7wHRtQ9oDkCadTQeUJPaTTu5bGO2Fk0Qv2mJ/fSHRVJYvGgCjNiAFHwUQEbJsbOamoG85nkuzmYNM6Xs9hk35rBFyAzeY25Rmzfs0EVXWb0oSJVUsgFome3iJS8b2cz8OHvCMq0rpKdaZhmz5hmOcBX1VHsouSjgOtTjBLT/WrWabbpt9+7LWvZSq1CDKrH7TkZnZkOME2cdEwqiAEfupioJEqhHKJGx2Vwa36ljRVuitfvbANpplDeyy2JxVTuxOPSkX7U/U2ZaSGPdTJplMKZ3UB9bll7WQBKZavaAmT2EqTiT3mdsq7ZjcBko4DdG06uaCl2SUJcvE5u5zdtpP6Q40RouXZ5YlyhQZk7WO9jtMPYFogggggggggCCCCAIIIID4TCbtHbQi8AlMmQzn2mkLToi7TWAgNbdDSbWv1guzAKLMX1hwPtLwPSkZFprQ02zNRhVdjDEHrsPAxsNtrFd0gtagioOYO2Cay2sSGidP2my/8ALznlr7NQyf8AbaqjoKxI6T0IpJKd3hmv9IrtokMh7wPxHjBdX7R/patK/wAeRKmjepaSaca3wT4ROWf0vWY+vInry7Nx+cHyjIVflHN6kBtX/ivYfZtHLs1/+8NJ/pcs/wDd2ee3Ps0Hk5PlGOkVj6mG2BrQ9I+la1vhJkypI3sWmt09UA9DFO0vpW0Wk1tM55u5SaIOSABRzpWGJm7BHLPxgOqR9MINOA4x8M2pxNOWfhALrTZidsP9G6NmTD3cRXaMB1+UNbGgrl4xZ7A5oIJq1ar6vWeXRpp7RsMPs9fa5YDgc40WzaSFABQAYADAAcBGX2KYYsNgnGBq+yrZWHST4q1lnGJSRNMFTSvHcMJbw5R4BaCPgMfYAggggCCCCAI5KR1BAN3kQ1nWOsSUEBXbRouuyIq1aArsi6lRHwyhAZja9Vicog7bqg52Rs5swhNrEu6CY8+W3URzkKdIiZ2ploX1a+EelG0ap2CEm0Om4QMeZH1ZtQ2VhE6AtXsx6cbQabhHB0AnsjwgY8yf8P2ncY7XVqecwY9LHV5PZHhHz/h6X7I8IGPOMvVSac6w/s2qTDZHoEaAT2R4R2NBJ7IgYxKy6tMNhiYsugmGyNYXQybhCi6KXdAxnVl0O26Jmy6OI2RcBo5d0dixCBiAs9lMSEmVEkLKI7EiCmstYcKIUEqOgsALHUEEAQQQQBBBBAEEEEAQQQQBBBBAEEEEAQQQQBBBBAEEEEAQQQQBBBBAEEEEAQQQQBBBBAEEEEAQQQQH/9k="/>
          <p:cNvSpPr>
            <a:spLocks noChangeAspect="1" noChangeArrowheads="1"/>
          </p:cNvSpPr>
          <p:nvPr/>
        </p:nvSpPr>
        <p:spPr bwMode="auto">
          <a:xfrm>
            <a:off x="2759075" y="922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data:image/jpeg;base64,/9j/4AAQSkZJRgABAQAAAQABAAD/2wCEAAkGBxQTEhUUExQVFhUXGBgYGBgYFxgdGxgdHBgcGBofGhocHCggHBolHBwcITEhJSkrLi4uHh8zODMsNygtLisBCgoKDg0OGxAQGywkICQsLCwsLCwsLCwsLCwsLCwsLCwsLCwsLCwsLCwsLCwsLCwsLCwsLCwsLCwsLCwsLCwsLP/AABEIAOgA2QMBIgACEQEDEQH/xAAcAAACAwEBAQEAAAAAAAAAAAAEBQIDBgEABwj/xABBEAABAgQEAwUHAgQFAwUBAAABAhEAAyExBBJBUQVhcSKBkaHwBhMyscHR4UJSFCNi8RVTcoKSM6LSJFSUssIW/8QAGgEAAwEBAQEAAAAAAAAAAAAAAgMEAQUABv/EACYRAAICAgICAgICAwAAAAAAAAABAhEDIRIxBEETIlFhMpEzQrH/2gAMAwEAAhEDEQA/AJYiQEoDkKV8JIHwNQAmxLA6mloomqGYqQAkEMEhy1GNTc7neJoScpcJylNNDTbm/iAYowajmeoKXUGamWuum8fRo5RzDLKC4LEO3I/SJS5ebTpFmMHvFntA1JJAYVLklhbaJJxGRmJoA9viDsx2taNs8XSZbBtSb7QRMw2YhiwCQ76dKa3748ia5dbA3ChUX0ABCq6QDMmqUbGm2lXhe2wjplP3RwywBXWC8IMz5jYDWpF2dq6X2g2fISpRJSA4BAS7bUHnG86ZtCGYkNSB/cl6w7/w8FyDHk4I3jeaM4sGwHDFzcwRQJS6iTp947huHFRpWDsPhVnsJcA3bWN37PcDRISFKqvUn9PIc+cTZ/JWJX/Q3HichDw72LKkgr7PW8MR7CStVnwEPp2PqwtCaZ7UJMz3cpK5qxQ5Wyjqs08Hjly83K32VrDBeiCPYKQ7lSj0AH3i+b7E4ZqJV/y+8MsNNmH48qeQJJgoKOih4H7wL8nK/wDZm/FD8GK4h7Bhj7tRB5iMdxXhU2SspmAg778wdo+vYjEzk2lhY3Sr6EQqxqUTUnMjtsQEqNn+kPw+dOLqW0Lngi+j5KZWY3YevOK0ydHLaCG/EeGTJKmWG22MUSClLkh9vzHajNNWiFxrsFVICai/rXSOYfDqJ7O1SaBPeTBK1ZjYARBSIKwQFSawZMw81YDBSmFWDhP0ERnySm4Y3hjg+PrlyyhKU11LnyjJuXcTyr2J1lqWaK1QXKUnPmWkqFyHZ/sI5j52cuEhA0SLCCTdngOO5THQIuzJ/r8oJsyh5hJaR2ilwXCQSHOgJ2uLRKelDFCEHtK+JQIUkAM2oZyedK8uYWdWtNiNO/aCZ6PgUFnMVHOxok5nDbk1LxI27GCyRN92JgdytOWmlQa+Gm0WIUFKQmbmyIFEgAKc2SDfKTWtnpDyTJM2SUELUtCjkAysf9WpavjtZWkOqr5n+IH1bkY8pJ2bRKTUEJ7KnZrADc9xZoj7+igO0VAOdRyinGYgpcJpmvqRU6vs0UyXbrT8xqXsxkPfUZLuTWlG6veGmDmOkg3Ao3W5hTMlZS0FYIsXgpLR5MazpYBZJJAAckEZjqw2iImPFeKW/h41IuwiODQpSmAhXSthp7NT7LYXMoKI1p84f8UnsyRv+YVcJxCZKQo6skD5/OL8fNdjf0xjhZ8nySbOhCPFUJONYshOVyM5YnXLV27g0S4aEypYIABIfoPWsD+0MsEJJ/cx/wBwLfOKcUcygP0hqb8oSEPcDipk34Qyf3G56D6w1RhFf5ix3iF3DpyEtnPcLQ8lzZZFm7oJGAkudNQXUM6f3IFe9OvdBYVKnJqAfIg/MGJhFHSc3z8YW8QkvVJyrHcfsr1WN6PEuJcGQtOVRfZ7+OsfNuOcMMmZkUKfpOivzG9l45RTlnJcfuSS45vEFy0TwZK1pUT8CnGbvG8UeN5TxOvQvLiU1+z5qKO4roNB1isKL84f+0HCDKSkmp+EnciEiUR3MeRTVo58otOmTXLBGZSnOwHzMBKRB0wvYMIGnlg/hBpmUXYfhs1ZZKC/UD5kV5RRPwykKKVJIUNCGiBxMxg5IaoNjSznesPZnFkzk5ZqCQkUmAgKTQOwPxCvwvVqRjnJM3iIFIER9zDNeBUATQpdsyS7bOLp7xFX8Nzg1MGgqWgmClSQXrVtr8qRcmWBTW0dXJyKIcKbaoibkMoL4VhiknMcoUhV6k0Nm15fiLE4Y9qboCSGAc2AozbecVSFrVUAAJFa30PzamkEcSxMxKAh+yoUANGoaMAw5GFO7C9GXny3JMXYdLUZzStadOsGycAtQJCXYEnkN4gmVlvFHJdAUTn4PMApqmhblT7RWmVloY0Xs9KSSM1hV3FG35ORFHHsMn3hCLfn1aErL9uIfHVixaQR8IYm7MTvy9CD+FyGSperMIEnFhl2v4CJoWchaJ/Mm1i17G4YpyB8VjSgsxVr06Q14Lx5Ez+WpwbAkXjN4vHgBQFTytC/DS56jmDAb/aOR2WUfQeLYPPJWCzgOO6qT9IzvD8WjPmWak0ESl42YqSZasxVooN4HlFnDODHPnVf5R5hKLZr5CULlEpAdtfV4XYbE4iV/wBSUlaP3IosD5HuEMMGMrbQxEsM4tHguNdg+AxoWM0tWcaiy08iNYNVPSsMcp5FnhBxbgjn3klRlzR+pNH67wpHtLMlnJi5OYi0xHZUfl8xG2C4s1P8t65keY9eEVT8OhnzpprlY+NYzx9osIR2VzE8iHiEqeJhAQJpcs6nSOrwIJP2mm5pQA0P0MZYyDpH0TE8EHuwgEFu0+51hFicOmXcDrHV8PKow4+yXNjuVmXMgiAsawUkXrGln5TaFGJkATQdilh4GsXqdkzjQmWGUoKoXIbp+YKklwHeth60ifEJbrUrUqUaaEuTe8AhDerw1bQIfgJ4lzCVOpCkqQpjobN5Ed0PP8Pk/wCaf+H5jLyJmUa2iz3h2MA4u9BJmumYd1KNEgc3A1AG8CLPaqerc4JmT3IZ3f8AaKUYV3+zxZh+HuplKAoSKO9KecK67CHHAVhKijsqSApOjEKIJ62EEcQ4Whnar6bnlsYp4Bg1IJzJJSaHz1Fo0EmSGoXbQjv+sRZJ8Z2hsVaFOIkGWiaBV3B6Ali9oy0/CKoSKOWHPnG6x0jMMrsDc769/SEfFMFkQVJNAQC5FNQ1n7oPBk/tmTQDhZJQkuQAxr0/LD+0DzcSADcitaVLUfpEUTElJfnZ62YV2+msBT1ubvWKVG3sXZ1SwbCIvSO00jzQcopqmeTp2VjhiSkFgAW+cGqlAdkCJLmNTUCnKpimZj5YVVSX2cR881TaR1IbQxwkgDrDSQloT4XEJNiIZyZsYNQxRBEpbRlOK+1IkqyJlLWvQAU8YWz+MT11nTBJT+1B7XerTujTas+hiYN4E4hw5E0MoA89RHy/iXtjhZAZIMxW5JPmT8oa+wvtqnETvdgKDgkOSRSNpm/XqxhO4CqVNAICkK+FRuDsYOws4A5DYaChHQbRo8XKzJ53HWM1xjDKVLzIHbJZ+V4FLYma2NsLPOlUwN7QygUJAuVP3MYzyTNlsylCoCjol6C9zzjR8akEhHacZQ556xR4/wDkQjLFqIh/g7RLC8MzTiSCQmopQlg1dn+UFJlMbw0wMoAKOYu4OUdAPNo6bmQzVIUcW9n3UpSWAUX0vXN4mvfGLxcvKSNi1I+ge1QIlZgfgIBG4okeaoxOMBAcnK9e4n8GG4JNx2BpipKuyz6X7ollG8UgN5v8on7g7GHmGvVnlnVLgf3/ADDbgikP/MDCgpYncm79BCVSnMX4c1cmETjcQ0zaJmJUXoMtzpyFNeg+sMpcwZX0+fhGY4aGKXJDvfUctA5htPmsFEkW0prp61jnZMdOkURl7LsfiWcgBYFxtvasZHiONMxWrPY+vONBMnhaSzWd7EEJqx6xnxKddAOlTy/MPwRUbtC5uyUrBFSLpAANe/149IXiSXa5gifyL36DaOBdKUO8VK0AUjDtfSO+7eLkpixqR6z1AM1fa5kBuoeMpjsRJcy1SgpSaqJA1uXO5jU4lLnvvtGXHsfKTiU++nFaJwWUJcpLpIcEu5oTHMzYOM3L0y3DmVUU8IxGHEwFBUhQsly3nG64VjKtHyH2twJwuIAlpIllyD2mJC1DK73bLzLg6x9A9lMSqYiWpYZdlB3Y/wBmiecKH48ikariOHUoOI+Zz8BicVNnJlnKJQJWs/pawTzNTyEfasNhQpMLTwIy1LMthnLqcOCWbvoLQMHTsOduNI/OcmTkxSkTkKWoLUghRqDbMpxYHtEGhA2Mfd/YzhkiZNRiZGFl4dCZISopRl95MUAVkD9iTQHWujEk4b2Pke895NHvFiz2GwA1A0d2jRe9CRlDADQQcpp6QOHBPuQYtQEL5sjMkD+p4qXiyTEcLxaUhRC1AHar70AhQ2UaI8Xkfyy9yU+RBPyini5yCWBVOUEVvFmInGcvMxCRRPQgFz3g9zRXPTnkNrKW3+1UOwSXyKyXM7ToWrmKWT61ApF85KkILXqD1VlND/p7PWsUyxQkn4RQAOSekTl4szD7lSfdoSpGYvVdnelz2ej8o6nRzMuxlh5QnS15g7BiGqcpBod2FDvGA4nhykrQQaFnOwUbbeMbvgyfdTTKqee4ATlel2IeEHtTh1GcUJTRgRzr9wY9idTa9dgw6MxgsMhSu0TRyW9VLw0/hpf7D4mCuH8PUjMMlQdKk3hl/Ar/AMs+MPc0jabAkyoIKBlSzvV+vLuiCASYPlyQzn0RAyYaRPATC4JL6M+nrlDbHOpNBuzfNoEwUsqoNOXPeDMbIUAL82+kSza5DEtCxCG+IsmtK1Ys0UmZRgzV6nv+kUzXBaxjmc27ockAVtpvEQmLUpiMygg7PEQKx3ETco5tQQIcUQSaRATXBepOseoyysq03gbFcJROCRMTmyklBqCnmCKiDZCQ9YvUCRS+nyhWeLlBpDcMlGabBMP7LBX6jp8S1Kta5MMcDwVMhgDcwNhuIFNIumcTYhRBI2F447b9nWUEno2eCX2YhicUBCHBe0KphySZYzC5UWCfJ4N4nJZDqUATtqdgNekCMapkZvEKwHOx8LJGCnAkzabDXvjhSY8FzSGUrEi5NBUmKOHJd5x3cDZzX5wtnoWtkISVA/E2oFxGhkSWkEscxSQzWpHmTZJWxjgJYLh+nz+bRxKcqZuxSD4KH3hVwjHOlAAL2POnWHYlFUqYdxG41U0Im/qxFmCWzVBpya/hA4m58y8pDpJZ2yhSbhxUg5fGJmV/LBJoxZr0SSHpbQRxS8stSiHoDQ6AhQHh8+Udo5cnbHeHAURMuhSHvskM+zhz9oWcblqQpBR2ypICUgOQATU7XvaPYaepEtKUnTIdKMB94OkpzVNT8hoPOFK4uwkrYsTxNMhX82XNCSoAzSnsBzc1oOZh5/Gyv3p8RFeHmS5uZDpUzpWg+BdJ08oE/wADwX/tU/8Ax1/+MDJpvdj4qloVIlWg1CXT09dYFgjCLY1tFMhSGWAmNRPyr8otx+J7Jegf14QO4TZxQ6V1b5HzjpKZoSFuF6Ej4tbEMd4maV2NT1Qul4xMxeQI7B+E6jn0f6RZiMLlO/OD8LhRLBapPxbmtPD7xfMQNdaH6ecHzp66PcbWxGJcBY06CHGJRld7DaE5DqJU9bAQ2LvYuWgEpixCGD+vRiwyo9MTW9H8oZYBwnQenr9otQ4PQevnHZLCrd8cUktzMCaD4jDhVRcnx/MBYkTEEhqjQuPpGhwCgFJcWNfl3Qx4rgkzAyhV2ChcBvMcoh8jCm7j2W4M7SqXR81TxjGJJQlSZQ3QjtH/AHLp5RrfZWQX97NUuYvRSyS3R/ow+cV4vhKpZfISNwCR+O+JDiJSGyKB5hvnEUm1o6az/Wo0OuIYmhrCvAoVMV2aJ1V9ohgsOqeXWWTtGlwsgBkgMIESwbDZUKCAL25115PrzEaGVhhfS3XUfOF03h6QpKySCKDarfYQ0wE7MlmYgN5qSPlA+xUuwOdgJaTmKbWYF/AQQlYYp/pqPpBWJQ4UNx9ITSXSgqN6+vBoKN2kBJ6szvEJoKkghkhhTYE0itOKdZShJzFmqGAF25+ucXYlJLAGgCSokDVJVQX2DXMC4Lha5isxOQAuCzm+gt3x2o1Wzl1bG+EwirrZ+UIp3tIvOpKAlKQSMxBJpc312aHnGwtMkiUspXRmZzVi2xbURg8BL/ndvssX2CeZ3MexpStsZLWkabguFVnM5a1BSlOUpYP/AK6V6BmjU+9/qPiPtCjhKJaxlQtJbQEU6wz/AIAfvHgYXkab2bC0hbg8HmLKUE6B9TFkzBpl0mqUhR+FTOg107tKGBpgFHN9PrHZvEApBlTqoPwquUEWJ3b5O+8BmeVbiNwfG3Ugqdml0XtRQsoH+0W8N4mCr3cyz9k+V9DC/hfEcx91NqkjKpjQbKB+RgufwSYPhZfNwHGl6QhTjkjT0x8scsUtK0GYpRlHtuUH4VgX5KAsrpAuGxINCSSok8hsOVIJ4ViFpeVNSW/qH3vBEzgiQoLl6fpP0P0MFHKv4y7FzxP+UegebKCnfUN5wunYF0qaigzecMit7BoqIh0W0KdMznu262jqpLXhxjJGYnL8QD9YXhLmHqViWqK5Uty1olMWCWA3rF5AFfVhEZikmw0MZZ4gg9kHWG8jE5kDdgD1BYwmkgmGcshExOzB+toCaDgxkg6PVn+kZvifbnL6geCQI0h+IKozfn13wilozKKmqokt1LxDnekXeP22ESAEJEPsBIYDch4UT8IUpc3uzOT0AhzNmgp7CmdFCabcjo8SjZSB+LYv3aSoh9B1JaJ8MnCpzJOZqAijFR3v2vKAuLYKZORLGUKY5i9WoQO+vPvgrAzcgZSsrbhh4kRnTAGqpkZ3ic5h7s8nfq3rvhhi5ocNQn9SaP8AfvhJi5wXNUsilAO78xT4seU7/BP5EqjX5OpwgKgXoyT35RDaUiA5a6PFzqZ0xZK2Tw0IeNnEJmrEtB7QfOK0DBgbBtty+sZGUE+9AmpK03IJI1YVFbx9TkTXlqCmdRITypc8nj5vxDDTPeKKwxBY7BidtHtvDcUrtGTXsaJm4ZSFJRIIWUqyh1HMUhwGzVfxjM/yv2nxP3hvgcSJJziWhZAAGdILFv07Qb//AEh/y5X/AAEMprr/AKZaCvelRfYMOgoIqmGLM2Uc/lFaBBCipclywLHf77w/4J7QqSRKnf7Vb/mBMFITdgTq+l/tF6kJKWWAQTSlWH1iTNijPa7K8OdwVPaNciYhY0i1KGjDmbNkdpBK5V21SPqOcPeFceTMFDEEk4umXqpK4sK4rhv1Jo9+sLZimNdYezFhaCBcindWEqucVYZWiPNHjIpqDC3FIY0t68oPxU24Ar6MVAOK63iiOtk7AAp7xwqD8q/KO4mQU9IHUkqBAqSD5fSCnJRjZkI8nR1eLb4a/LwjonzVsPCkW4DDOBSHEuQBpHLlmnJ3Z1oYIRVUBYXCG8xSlNYElvC0NOEygVPoFN5PFM0ECPcJJSSHup++zDeFN2FKktDHGIczSf0lLf8AFx5mMvwPH9rtJOb+os1d9OgjchiDTq+sLcXKQRVIPQN4G4POMYlB0mZ2f0jvP2gDiQSUnM3j/YwlnS5jhMsMNnJ84a4ThpoZin/pFvzHuw1ER4SSpDjMSk1SDdPfsdmgnLprGmXISoMpIYW5dIU4jC5Cxq9jvF/juMVS7I/IhK7fQGgNSD5U5lNygNSawdg8RXKpm0P3h0uhEewqbJSWOorGM9r8K07N+8A8qDL9Ae+N0lMZ/wBrcHmQlY/QoP0Uw+bQGKVSGTjoxSxQj1aB8nLyEMVy+TRX7k7RZYgYqLx5o8i1+sTUwFHfV40WGcIWBmKtIpXNf1ygdO0XypR0ga3YV6oIweJYhJ3py/EW4jhaCSpIKV3zJLHvFj4QAVAfaHUpZsdvPWE5YJ9jMU5R6LeBY0Hskknchr2p0aOcVJRMU1lMofXzeF/CjlmqFLtcaU9fWHPHpToSvYseh/MKhFRloZOcpq2KP4g0AFvOJy54e3hFCUxaBD2kJtkcZNCmYG+sBKQSaCiQSaVYBufowdlAqfVIjwtQzkAm3cBt3tCcm3SGwkl2G4PDBKQNgBBSaRLuHn92gPFY5KXpbZ9usR/BL0XvyoLsumzGCizsHiuVh1/9QOw2D7HWnOxPTWz2fxiJsuYRrQ6PXRz0rzhpKUE/GQGsnRPLmYTJOL2ZyU9oAm8aKUBkEclIU/hp4wAjiE2YdW2YAfeGWOxOZWUCpiAlFLVA9coKGNy7Mc1EswskipqTr60g9ChqfCFHvE6rT4wVh5gyu8O+NIz5mxkFCIT5YUGbp1iALB3iSnEEkl0A232K58lkubmwilNmaCsVLLl44iRmqCPX1ii9EtbIYSdkoXIPO3dB8xIUlrgiFU5JSagiCuHz/wBJ7oGS9oKL9MyvEwr3ikkMRT11vAPuzG44ngpaw6waD4hcD7Ql/wAOw/8AnevCHRyKgJQpiqUhuvkOZj16iKsQpBTer7t4pgRRIAeo0e0UUKoaoRFktbdNflChU5RobbffeL0LW12ApGOJ5BkxDqPWGaOr8oSpCmv3vBMmeResDKNmp0SM1sQS5qxA6gO1af3jYJl+8llO489POMbiZiTMSq3ZDbntfmNdwqa6RE+TodAQ5WiQEMeLSQlbgfFX7+ucI8fPYFAuadGu/j84NStWKl9QXFEzswoEhmBuraj9adHiyekSxXsjRTirU7Iq5by6Fr0yklPYeiRXKznX1tUUgPHAqUkMSLlRfoA29HjCVz3YeMWtdSFNy05ltBvpEDhuz2klVGyvvqTazkl4LwjS0qzKoNKVbTx+kexCgtaZY/UdbjUmBbrYSuT/AGT4XhjLkFy5U6mCWOlQrTcPbrHsYpS1hKC6j2gCOpcm57I0LO3KNSqUGCdGb6QrxH8lg6fhABVegAbv17qREnzls6bXxxsF4emhLFStS1dTZrU3iU0pILP8vLSKpU8oAmkCtEkBwC1Sf/rS3JzC4koObMCUj4TcvSujNrFShZN81LYPxJeRQdRfZu/9NbbRdgcYshmzAkAKTqRFZBUUqyspw7OdiwAcu5Gx51LxGKCsqQcqwQnsNUUNtywqzO8eaobCaZocNN5+PhBylkwlwFB2hXezQ4lCzHSAaGJleMVUPtAqUs5FIYLk7iB5sjr3VbuvBRkqoXKLuwFYe511MHYbBhJdyTA68GTYpPfBuHSUpAJciNk9aMit7LoF/wANlf5afCChHc0LtoZSPly0wQmebNSCJkijgD5tHf4EgVoY6VojBzLLgKtttB83DFPaTUatt9ID90xh3w6eCG12PzEDJ1s1A6MICnMlVD0ccjE0YIn6QYrBJBJFjcCOCcEgU1ZgIXy/BtC3E4cpKXDitRsA5v0p5Q94JPpCziySJZJ7TEFiLaO42BP9niXBJ1WHz/AgZbQUdGk4kjNLJ/b2vvGYSR7wBQGWYheU05PfVia/eNbh1UjI+2GaSkLQGEs6U7ChUvYMWP8AthEXX1CyxtWWZ0n32UhVVZbbpl+AKW7orQo3YBz2Q/ZsTWjgM3iIQ4Li3ZSQwYElg5sFMNi4hpLxKAw1uW/ckBJdxtkppDDnDVSBlzBQIGtGDAEP3OYGwZ/9UkuCyVKpajARSucmoCgCVjs0sEBIbz9CA/4tKcUgmhWlSU1Fd28M0BkT4MfgaWRG1kcQqp92HdC72gXmUkbDwixCMxktYkk91frCviGKKpi60BPlpEfipuZf5cqx1+SpEw+7ck0cs/w5iTQNSjeL9A5S3IJF3eleQd+fnypawNE3Y0tpsOenXeO5bAi1WLkkkfCWYXq+h1rHVj0cvsulKcONQaOWSA+1nc1G70rEMRIAWgoKs1QpncmpKszuTR2pFeHSUnKQVVHQh7KZy1w3SC14UlJq5Zib5x+k1rUUrt0gMkCjFIK4PiXTViGFWr47aPDyUmjiMzgQ16dXrfzDMw2HfoMNMtE7RamE6RWqL0zH0irlAo8wHGSCpiKKGo16xcJ7XDwQRETLg7AooGMGxj38eNj4RJUp4h7k8436mXIyMslJBFtev5gxUxwCzUoNxaOy5VtjfvgvGyHSCliEUO7Fm+XnFLasSkBrkhQfx9bwGpDQwmy2fVtvpyisIe/jGpmFUuatIBctp3QVLmvUlt7ViKpfYF2B9M0eloTZu1oDrAtqjS7GzhlKVBwzgjl2gzHcbwr4VOZQq/TXo14eycPYkAHYWHSMrIllCyCfhUU2aoPIMN9o9GgmfQcHNcRRxiSFpY1cEeuV4o4dNcCJcQnUHrSJpR2Ni9HzWbw4y5xlodiXRUuAx8wRSHOJwqkqUtFVqQCNswUwIJLNYRD2hmFBC0u7tTnY9xq24i/Fk5ZS0kZEMosaqHxEeOlGryhkWc/OuMgbih7YWhX6nWHHZSpKVJPRio90KuJ4vtJyk50LBejM9h9oaKnIUmXLI7a0AqVZ0hISn5EWo5gKVgVK96UIUQOyFFmo4JH36QaWifk+Wjdey+LE/DSZv7SfAuk/9whJi5madMagKy/4ht7CSMsr3dh2kiv9ay8Z7BtMJrXrr4bfTaJcONRnI6Hk5OWOIUiYkqNCDoelDT13XHSo1d3BNHLNa5sK/EQ1D0MWyrSgChzZXdks+tnISPAWhjLw2UgliaFIDX0JI20FYsj0TIjgkEjtZaig3BuSP/zrDOXLYWP22eA5KiS5+Ll3s2hgoFyx1uefTr8zHpIdjFyyE9gFy7XL3fvDtflDjAmggLHykghRLHshy/ZZTvzub8tolgVHdw961bry8InZXFjxJirEIq+8dkmkTxCHHr1pALTCe0UhR9Wi1MzSKlBqbxII+0E0gVZ6ZhwrkdxeKv8AD/8AV/yP/lBaKFvQieXkfGB5NBUjJz5aZZDuytdo7ICSQlIcEUVnav36xCdxBKyHcZSS+h5EerRbJx8uygSOnrSKndE6qy0qfKSDsag20pXuMcn4cAlgQBXu7/CKpk9gxKqKJFaKHSpgpUhUwApUQG1o3lWBugqBkJdwCS40ZqbwbhcLlvUn0wicjhwDZiC1aBoNEsQLmaolaUxmPaFKkT3BLFKSxNKUs9a1bnGuCRC3j/DveyjlHbTVPPdPf8wIGMthOOhdw7FML+EXTZmYE8qQiwU8NeDUTiqiXJNABrDJbAjoEx2CVP7CLsSTsB9dBzML5c4e5SxAZKVADVx2nFnBA8TG+4Xw0S0V+I1V9ug+8fPsJhcmZC0EmXPmCw7QuEseQOjc6wuLEeVB0mWTVpXOPu0khIYCzA1IAtQONqU3hlw/FqIyt2C4algS1dyIUrXkUFJ1SGLNmGVnrUu1zqd6Qw4cu+Ri9L3YZmJI7NXhy62c58k7Q5wXEBJE1QdRAWRVxmAZuW7dYV8OlKILAtYNewi8YWgCiKlRDPVq638ng7heGKEAsRMKe0G+E3IYG4rAJJNtex6ucUn6PSsKAQpVSE2JcB9wReCJqubHfU+qWiqYQtmFCKNdXLpy/tFyJRSkKLZrb5RsNzQh2F4YlQ6K1olLBSGdvIDcD1rHlixNOjjmK6GJTVFTWOZw23R7GwfrHitmYDRnrR/nYd3WPDkjmJFCEvmfo3MbEigJN3tSBJE1yKi35+v94IxBD5rDa4Gz9HNecUzJKkne9eg+TeLVtCpKhsGPsHUeqwRkcGF/DlvYgtW/0hr6MIlpj1tA2UVOjP4bx4VAOnq3KLVAExJ49Z6ioJ0oI7SLCmOty8oyzaMLg8TL+FQYDfXnB0tSgoe7Yg+XeI9HotkSRD0Sg+YgEkvyHSCRHo9CWMRMRMR6PQAaJCJCPR6MYQBjuCyppzKSytVJoT1ox63gjBYCXKHYS25uT3mPR6Mt9HuK7C4+ecTwJGMnIzFiozbOyvjRV2Z1ENoG5R6PRsOxPkr6WX4zDywmWpSkgMhKQHYAZmZSlVJIDOBrdniOHKQQmWHIJzkMf0PRg1KubhmNo9HodHo5skuVfuh1JQUHOsgnZ7V61oT94kHILuEg6OHFiDR9a2j0eg10NSrQXh5tt6gnysKiB1YgEm5LsairE2Z6M8ej0ao7GcnRYkPrWvPTp0iWYttpTX8N4xyPRjHI5lejFqh20c6xdNR8JCQzgCtxX/ucndvl2PQqbDgg3BoIDMBQN+ebQwQY9HonZSiiek3T8Vq2iqWpW1fLT08ej0e9Hq2ekk/qPp6QX708vOPR6PM8j//Z"/>
          <p:cNvSpPr>
            <a:spLocks noChangeAspect="1" noChangeArrowheads="1"/>
          </p:cNvSpPr>
          <p:nvPr/>
        </p:nvSpPr>
        <p:spPr bwMode="auto">
          <a:xfrm>
            <a:off x="2911475" y="1074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2050" name="Picture 2" descr="http://icons.iconarchive.com/icons/icons8/ios7/256/Hands-Four-Fingers-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1844824"/>
            <a:ext cx="3955802" cy="395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presentationpro.com/images/product/medium/slide/PPP_CBUSC_LT3_Compass_Ea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1772816"/>
            <a:ext cx="3888432" cy="38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greenpeace.org/canada/Global/canada/image/2010/4/teaser/boreal/BOREAL%20FOREST%2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331" y="1967060"/>
            <a:ext cx="7620000" cy="448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35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1494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3018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2063553" y="446808"/>
            <a:ext cx="798512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9600" dirty="0">
                <a:latin typeface="Comic Sans MS" pitchFamily="66" charset="0"/>
              </a:rPr>
              <a:t>Sunset</a:t>
            </a:r>
            <a:endParaRPr lang="ko-KR" altLang="en-US" sz="9600" dirty="0">
              <a:latin typeface="Comic Sans MS" pitchFamily="66" charset="0"/>
            </a:endParaRPr>
          </a:p>
        </p:txBody>
      </p:sp>
      <p:sp>
        <p:nvSpPr>
          <p:cNvPr id="2" name="AutoShape 2" descr="data:image/jpeg;base64,/9j/4AAQSkZJRgABAQAAAQABAAD/2wCEAAkGBxQSEhQUEhQVFRQVFRQVFBQXFRUUFRkUFBUXFxcWFRgYHCggGBolHBQUITEhJSksLi4uFx8zODMsNygtLiwBCgoKDg0OGhAQGywkICQsLCwsLCwsLCwsLCwsLCwsLCwsLCwsLCwsLCwsLCwsLCwsLCwsLCwsLCwsLSwsLCwsLP/AABEIALEBHAMBIgACEQEDEQH/xAAbAAABBQEBAAAAAAAAAAAAAAAEAAECAwUGB//EAD4QAAEDAgMFBQcCBQMEAwAAAAEAAhEDIQQxQQUSUWGBInGR0fAGEzJCobHBUuEzYnKCwhWy8RQjU6IkQ5L/xAAaAQADAQEBAQAAAAAAAAAAAAAAAQIDBAUG/8QAKhEAAwACAgIBBAEDBQAAAAAAAAECAxEhMQQSQSIyUWFxkeHwExQzUtH/2gAMAwEAAhEDEQA/APT06ZIFAEkkydADp0ydACTpk6QCSSSQAkkkkwEkkkgBJJJIAdJMkgCSSZOgBFJJJIBJJJIAhVdAJ4BZRqAXK08U2WkDgsPEt3oixFiDoeaTJZuYd28LWVgF1z1LFVAC1ru0TbuystHZtUuLg529EfukNM1FF5UN+Ei9MZUlKrLk0oEWq/C5oUFG0IAlAEdoU3OpuDXbpizokjndc3SwOIGeJJvbsiYXS161rLIc902AjvSb0MydqY2rJcG79I6NNwFZsvGCB7t0fyH7LLdVdhzIk0zYtz3fMKNTDtqxUoGHfMPML595bb9myEzraONBs7snmiwVxOG2yQdys2Oa26OIc0S07ze/7Lsx+fU8Wt/srejcToDD7RDvV/BGMeDkV6OPyMeT7WMmkkktQHSSSQAkkyYuSdKe2NJvokkmBTrOc+NvWynjpc6EkmlOtiBJJk6AEnTJIAdJJJADpJJIAjUyKHrYZrr5O4+fFFEKAbZJiAGYUg5NsZHkJyCq2dUNN7t+mbjjb6LSKYlToNA9faXBqDftB3ADxWmabTm0fZDvwDdEwM5+0HcvBRbtQ8B9UVW2ZOpQ3+mOGU+CQFjdq8W+BRVHaTDaY77LNbsx/M9B5q1mzHcPEhAGpWqw0kXt0XNlxky6DOhW3hsE9uoA4XKt/wChb6A8kC5OToYotPu6w7nH7KrF4J9I79E2zIGRRYrMrD3dcbr9Dx6qk0auHMfHT8YH5XzX7BldPGUq8NqANf8An8FSZRq0HS0l1PVhv1HFV1sNSr3b2amg8lDC4urRO7VG8zjqO9P+BGtSxDKw3qbodw1CvpY8sIFQbvB4y6oX/QPeObUpu3CbzH3C3KWzgW7tQ751MRP1Vzjr4NJxU/gnSxptI3gci2/0RzXqqlSDQA0AAZQprvx5skLTezdYfyT3lEkpkkVmt/Joscr4HBSlMnWZYpSKaEktAVVqDXZjqLHxQFXZ7hdlR3dJC1EoT5XQ9nPVsdXpGHGOG9BHjqp0vaB4+JgPdZblSmCIIBHAiQszE7GaZ3OydBmPMKllyL5H6432i7DbepOzlh4HzC0qdQOuCD3GVxeO2VWYJ3ZGu7fx1WczGuaey4tOhBhbx5jX3ImvEl8yz0hOuOwPtW5tqo3hxFneRXTbO2pSriabweIycO8LsjLF9M5LxVHaDITwnCkAtDIhCQsrIUXBIZDdBVNUQrwqqpUgVsKnKrapJgSSTSmJQA5SBVZKQKALHFQLk6bdQBygfTxDYNj9QfwqnYiphzDgX0zYTmEFisWHneDQI4Z9VF9Te1JPMz6C+cWN/J0x4dv7uC7Gik67C4Pzyy70Vs/EOcQ2oAYHxLJcCTBkdyO2W1wdczY3WswkdK8XHC/J0lPEQiqeJBzWPvqbKqrYeputfKksmnXIRdLFcVaonQYAkoB4U1QhQlCSdADJJ0kAKEi1IJwUARhSBU026noRGEBj9jUq3xsE/qHZd4jPqtGFB1QDmoppcspb+DjtpeyDwJouD/5Xdl3Q5H6LmjRfSqfMx7THBwK9RfWXD+0/axLuTWD/ANR5qJyKnwbzvqjQ2R7VvbArD3jf1Czx3jIrrcJtBlQSxwP36hec4DBVKhinTc/iQLDvOQW9V2FWos94D2m/E1pO8G8QdY4Lsx+Ta75RhlwY31wzsPfBRqVhBXHUdtOi5nnr1WjgsQ6pkZXbGWb6OK8VR2brHGJFwouQ7HNPZdLaosCDuh37oilSaAfePcHaDOy10YplbQpFZmLxrm/CCRxIM/RAnbbh8s9D5KSjogmhc0faMj5D4HyTt9qW6iEbGdCQnaFiUvaIOyA8VpYXFGpkG/8A6CACiFIIbE1nMEuaI/qBVQxk3j6oE2cE50GfKUzDmRykeUK/3cDLp5KlzBY/S1u5eDs94sbVBt9ef4KO2eTvGRob6G4+qzabpytz4960cA+5veMkE2uDTDk6pDlIFNGBaHQrW1EPvJwUwD2VyiqeLWQHq1lVGxNG5TrAq2FisqoqjiyFar8kNB8J1XTxAKuhUBGE8JOMKt1VRWSZ7Gk2WTCi6twVDnKsv4LmvyH8GixfktfUJVLqiuZhXHO33RdHCtbpJ4lSsOTJy+P5G7iTPpUXuyBjjkFQ32Zpmo6pVO+XOJDbho4TqfsuhBTOC7MWBQuOTGszf6K6LA0Q0AAZACB9FIlME5I1Wpmcp7S7DLJq0WktN3sAmJ+ZoGnEad2XLUcY+m4PpuIMzy68QvS620GtB1jXQLgKmG95UcKTDdxLWgZAn6BZf6kt/SzphPWqOk2J7X0zau0NJsXAS08JGi6DHupuoue0NNuzDgAZ/SVyuzfZMn+M4N/lb2ndTkPqs2o2rhXvY02GYza4cd3mF2Y/Kc/euDmvxpt/Q+QjHYp7AQKdZvBzRvjvgFYDtq1Hu3TiIJ+U/wDad03gulweKD7B5pk/K/tUz3HNvijKmyHnOD3kPHSQuubmluWcdRUPVI5elvhv/k/mdUd/g4qipg6pM2A4e8cLdZXTVcFVbZtJhH9IH2Ky8Rs6s6f/AI1KYtb7qidgNPClt98Hg2x+pAWrgMeacQWTwJn7IKjsSrABpUmxo2eM6rV2fs4tIMDeFmxkPNSPY+N2zvWLg48A2w6rV2fQJYDccoCrwOw275e6SSZPrRbrGgCAFSQtHlz3F2WfemB8fWSiag6hVGrOea8BI+g2XOdzgpqGKDXCY4eKCq4gXvf7/ugKtSeXrVWkSztmVArA5c5svau92XCHDwI4rZZVS9dGLQYHKQchmvVgemLReCnBVQcpAoEXBytZVQoKkCkPQfTetCk4gZrHw7rjvWj7xZZb9UOZ2y9z1EOJsFQ58ZpU6t5Cwxy75fRdNTx8h7MGfmPQIqnSDcgo4asHBWwu+McTzKOaqp9iTplTUxbW81dXM8tkqW+ghJ9YDMrJxG0jpZD02PqZC3E2HTiuWvN59ca2zZePxuno0K+0QMvqhW1H1DaT9ldR2cBdx3j4DwR9O1hkksOXI95Hpfhf5/6N3EfYt/szamyw4APJjMtFp4SeCLo0WsEMaGjl+eKueorqiFC0jF067EHLO9oNn+9Zviz2Ce9uo/PitBPVrtYJcQO9PtaYJtPaOE3OV1ZQ2lVpGGkFvAm0cuCv2gGGqRS7TeOgkmQOIHFDihe9+BWMupf0s7GppfUjUpbUc7IweE3RDHPOZKw3U7624I/CY8tzlw/9l6GLy/izhy+L8wa1LDzndGUqQGiowWJY/wCE94yI6IwLtTTW0cbTT0yYTqMpSqJPF342fwq6lYm0xwPl5IRszx5oqm4GB6leJrR7vZVMmDY8dD3Je7JsT15c0XugiCJ1CZ3PxUsFsFJiImRwPqVH31Rrt5jnAnMElwPQq4Hj0KkBCNj0G4Pb5FqrY/mbceGYW7h8W14lpBHEGVyNQHh680OKbmkOpuLDy/I1S0iXB3weptcuRwftE5kCs2R+tv5HkugwmPZUEscCOR+6GtGbk0g5SBQrXq1rkhaDMPmFotCy8Ke0FpvfuifDvXJnXs0kaRxtg2LqXjgmo1UO58pCy3leq0Zvk18LUIKOqY4AWWN/1AaFV7wu5Dj5cVz35Ve3pj5NJwJr2sOxGOJ16JqWFqPv8I4nPwVVCG5eK2cPUkKsfje73le/1/cmsyniEU0MCxt43jxN/AZBFpkgu6ImFqVo5qp09tjhJM54AkmyBxO1mNsO0UVkme2Cl10jSiUNiMbTp/E7pmViV9oVH2ndHAKujQvz4rjyecuoRvHj/wDZmmMe6pZg3R+o5+CDxuzapk72/wArg+EwUZhaMI5oVYauuaCtS/pONewixkHgQq21IOvcuyxGFZUEPaDz16HNc9tD2fcJLTvNzjJwA+66NDnIn2BHEDOCUwxAzBQ4qQb9EqtTl1S2zT1Re6s4GWWOcjL9lsYHbZFq0cnj/ILncNWOR6eSKDouNcxKvHlrG9pkZcU2tNHaNcCJBkHIjJSXJ4TaLqZ7Jtq05dOC26G2KThJdunUHNelj8ibX4PNyePc9cnh9Pepk/MziiCN4Ag8wgSx9OIJaOBuCe5Tp1iLxu3vHwnmOC84rB5bl+t/1NGhiyAQbgeKuNbezvwPrVBhwe3vTNBbnl9PFJo9SKT5C/e6ftZInQwOfBSw7pgGI04qVZh7xooKfAptFp6KrcnP/lTa0+rJhUMx6/b11AK3UJ8Mj6zU8HNJxc2JNpI06aqwAjPz8OSk1k6I2DCKXtA5n8VnZ/U28D+YH8LcwO0WVRLHAjl+QuY3bZZ6HMd6GrYFwIdTJaeUg55iM+4o0mQ4R6HhKlwisXiJyNguGwm2qjRu1O1IMPGcxqB+FXsn2hLam5U3gxxs52jj9h3+azeN72L1ejtd5I1Y79AhnVgBJNkHsfanvnVYAhpAB75t9PqlabWkTP5Nim3V1zoNB38VY+pKH3lNrlMY5haQVbp7YXRetHBVrwsqiIU3YqPhvzTrKo5ZPo64Rv1cS1uZCzq+19GhZhl2Z6K6lh5XLfl3XE8Gk4JnshUqPfmeinSw/AI6hg0bTogKJwVXLKeRLoBo4LijqeHAVoCcLsx4JkwrI2OGp0yeV1KTFsSSorYlrcz0QFbah+UQiqmewSb6Hx+xqVQk/ATnEQTxI8lylRhba50yy810dGuS4SZXOV6sE3m5yuM1n7Kjpxey4KquGObeoTUqxFpm8Tz5qbXRc5Hp1/dNiKRjebccZH1Ro238Mk48Z7vIqBfzHVV4bFz2XCOB07kR7gG6nof8nMV6QcBIDm6HXpqs2vs12dO4/Tqugr4feyO6f21GqG9yRnbmJIjidQibPnNo5epW3CPldN9Ae8flG0cYHiCDN5HlxWni8PvjtgOB6+BWPidlRJpO3Y0P7rdXL74OjFneP+AmmIuDb6o6lWtciDkfWqwKOMcw7tUbpy3r7pPPgVpUH6C/L/n7p1J6uPKrW0arhIg9DyVXu4/Cqw2InmMiDnb7I8UQYvIOXrisnwaghEHjzHrNW4cE5/a6uaWixI7vWRV1Kk2xJPI6HkeakeuCpmDmYzzUm4YNz/cease8DX8D/lVvqTl4pkg1eiNMz4H90JUoh0h2kg5fVaLqeoF0zsOHAHI8tbRfigewPGbSczDll3RYOFzuc1l+yu1alKvD4FKoYdOYOTT4wCtt1HT10WfitmB0kCCtE1rRGjvQ9W4WqHEhpBLbG+RXDYz2hfTotZuk1I3S7kNe9S9gMdUL6zagid17ekg/cLOsb9WzPR6CKBOZn7K+nhShsNiozuFt4R7XC3guT/bKn2N5Wimjg0bToAKwJ5Ws4Zkh22IBSUZTOqAZlbqTNsnKRcgK20AMkDVxRdmUO5QKWzTrY5rcroCvj3HWO5B1KsCSbcVz9T2sw4mKjX3gbh3idMgp3VFzCNvHY9lJjn1HBrGiXOJsFhH2uwpBcKzLaSJvlAzKy9sYmpjGBgbuU5kzBLoNpEWgic0JS9kWC9p4kCFczOuTVR+Tpdn7fbVuyY0JCeoOUrO2edzsOsBkOzA8NOa06T4tkhLRbSXRGkDcG86xHRO0kTw4fiyk50Eg2+k/uqi8i1yPWaQE/dDOFawjUN6yChzX3TcW108VaL5Zeu9CaCkzBdTdT7uHlwVlKsCOfCb9Dqugr4QFZGM2ZnZdWXxE+UeDU7BKlAHLsnut1abFDVKVu2It8QuPE3HWVe7eb8QkDx6HRTbUByM8Z0XHUVHZOmkYuLwUjIEFZc+6uMmzbgL5cV1VXDgzumDrb7jVZmLws/EIPH5Y4g+f7q4v4Kx5HL3L0Dtrg9puZA68itLDYvR9pi3PlzyWE+i6mZ0/HrRXYbFh0g6dCra2j1sHkq+HwzfNVmRBP81p7imqVIsZWTRrbhvJafm1HI+a0qIBGct0Occln66OzafRCobSSYyFhra/NM3EDIzHMW++atNAjS3jbhPr8pVKQGsza/HgUyCwPHDrzTtJnsgZ6+rFU70T9u7RTbUPrP6JaEEPaCIOf5QzxHxRna9j3p78Byz+o4q1gtlP4+qNCA61EO0HfqqsE12HqB+YiM4kFaBt05erKQbI7UR60T2Br7P2pTq/C6+rT8Q6LUo1yDYrg8TgyDvNJBF7G44Eclo7N24QQyrOkPiB/dwKlxvlGbWj0ChtS3aHVEM2kw8VxLNssfV9zTeC/d3jebAgfla1CVLdpkeiNyvtHRqBq4gnMoeow5k+ULPxO16bTDZqH+QS2eBdl90krvsEpXRouqrO2htylRs50u/8bBvvP9oy6rKxoxFb5txn6KZIce+pn4Qh8Hs73V2NAm7hukn65m3f35rRQkWpbJv2i/GU3sLPd03RBLu2RmZAsJy6qqh7PMbBaAT+oZn1ZarajHRBAOk2lXvMxB+p/CbNJ4A6LS2zrc8vFEG2cH6qxzJEiZ4JqLfHTmOSlDbKquHa/hY2NwQeSqpYjd7Lx/dGf7o2J5HhOfgq6tMVBBH5yV7ESc2BfL1knceoWfTxBpO3KvwH4XmT0Jj681oyAM7D7Ia0GyoNnu4HRMC4ZAxyaXDxCFx20GMmTfQLIq+0DptAHAtn6hL02J3o7lzVW9kotzFU5i9g8YzMRggVlYnZ8ZWXSEKt9MFRUKuxHJtllnC05jTOSOCseBF7jjH1I00W1iMEDksmrhSw9nw0XDl8X5klyZ9TCQLXb+nO2gaeHJYmM2YTdlncPvC6UG/A6jQ93AqFag19j5H1zXMqqHyTyjl8NjC07jxBiDORC0cNVLfhu06H7d6tx2z5EOG9wPzdyxXb9A3/AO5TykTvDv7lsnN9Hf4/mfFf1Oqw+J3rZg6cCND5on3Z0FvvyK53CYxpgzI0P4PMLQobVLTu1DLD80WjgVDnR6Kftyg04cxe/DhfQqIw5Gl+HmjKDhAiMrHORzlW7t87ZRwJ0tmFOw5BKTATcdLHqrW0IcPo6Ldx5ol7MvzHHJXUQDbskZcrZp7JAnMPUZhC1KRmW9W3A6LYrUMzoOeXGZOXrmhzhz3+rIAyzWPP8jihcQwOzPh+VuPwAfcfELW/IVLdlHI2P0KaYHN0cMWu36ZLHXAc0ied9dFvYKtixffa4T8zQTA07JCKZskZ8eEhW0g5pM3GuXim62L12B4nAVKjg41HP40yC1l4PZAsYg2dP4JuFxTGwx8gxk9pGXCyJbWBiA0jiM8lTXpsdZ7N682t/c05gqVX5H6lzAJ7NhnfLnIzTPf3HIgxeOJtyQh3qQES5vOZHMxmrjXDovzBGf7hJsaRW9m8TYG94t6KdjrHMfX/AJUngATN9e6Mxx7k9AgkDwInjr6lS2y9LRPDVAXbuTtLxPMIsUyTOsaaxNxzykejQ7DNm/EH90PiNrMptG8QSJuPVlSRD/RfXE9oG4s4RbvVFWsNXbrtDf68QsXE+0RmzYz7UxZYmL2vvGC6eWU3VKWS7SOkx+2aYG67dcSMtJ1n91zlb2geOwPhGW6ZMcOayHE1H7oIMRlz5nwWvg/ZWq4hxp9kxkZJ5AzBzWrcyuTkyeSkA/6gS6JzJkE37zOQ5raZ7L4p/aDBBuPnt3hbWB2HhiN17IIAkXkEdZ8OC1KGymNEU61VrRk0PsOSwvL+DlvNddHQlQckkvZIKKigkkgCDkBi0klLEYmNySGdPqnSXn+R2iV2LEZdFh4j5+4/7CkkubD9xnH3Iw9mfFW7x91r/wD1+CdJdV9ns+L/AMRp7A+HxW4cv7Uklz0db7KsRkzvH2U6P8V3f/gEkkC+A85Hr/tVVHLp+E6SZmNT+I9yvxmbe8/lJJJA+yFTXvUWf5eaZJQzRdAezdf6n/co12R9apJK32Sydb4Xf0v+yzcFp/d+Ukkn0OAx2SFw+bP6m/YJJKF2X8Ms2v8A4rkcZr1SSW66MK6Adrfwj61WDhsh0TpLfH9py5TU2T/FPcfsF6d7Hfwnd7v9xTJLn8jo8xdhG18j0VWgSSXLAl2f/9k="/>
          <p:cNvSpPr>
            <a:spLocks noChangeAspect="1" noChangeArrowheads="1"/>
          </p:cNvSpPr>
          <p:nvPr/>
        </p:nvSpPr>
        <p:spPr bwMode="auto">
          <a:xfrm>
            <a:off x="24542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2" descr="data:image/jpeg;base64,/9j/4AAQSkZJRgABAQAAAQABAAD/2wCEAAkGBxQTEhUUEhQWFRUXFxgXFxgYFhgVGhYYHBwXFxkaGBYcHCggGBwlHRgXIjEiJSkrLi4uGh8zODMsNygtLisBCgoKDQ0OFA8PFCwcFBwsLCwsLCwsLCwsLCwsKywsLCwsLCw3LCwsLCwsLCwsLCwsLCwrLCssNzcsLCw3NywsN//AABEIAOEA4QMBIgACEQEDEQH/xAAcAAABBQEBAQAAAAAAAAAAAAAAAwQFBgcCCAH/xABKEAACAAMEBwQGCAMGBAcBAAABAgADEQQSITEFBkFRYXGBEyKRoQcyUmKxwRQjQnKCstHwM6LhJENjksLxFjRzkxclU4Oz0uIV/8QAFgEBAQEAAAAAAAAAAAAAAAAAAAEC/8QAGREBAQEBAQEAAAAAAAAAAAAAAAERQTEC/9oADAMBAAIRAxEAPwDcYIIIAggggCCCCAII+MwAqTQbzFR0/r7Ik1WV9a9aVrRBxr9rkIC3wwt2mpEqvaTVFBUitTTkIyPTeu02dg7MFONxcBTc1MSN+e7KIR9NMdm0Ek0zFKUBypQU5QXGwT9dZKioVzQFjUBaDeRnjTLOGLa6ucpIUk91SatTe1KXfOnPCMpfTT0wNDvzJhFdNzAT3hXacSfzQGoztcrSZhlykSooWYoxVQcQK3xeYjYMszsrw+t9poxBSi1qxSi4Z43jgNpjNl0++1iRuBoP184XmawB1uMismHdbLAgjugbCBAXqz6+WhheuIVPqkD1hsIBZcP2KwpK9IU0NdZJRJyHelseV80bMZRUpenkfF2W8B3QwoqneVOLHj4UjuRLlMpCsZ01s2NAnLDuog9kVPM4wVfJPpBl1AmSXU8CDjuo13yrE1Y9arLMoO0CsfsuCh61w84x63yuzdZUuZ9YRUIveAXaXlmoVPCvEwjaJ4pSYtymO15Vd4ODSjyoOJygmPQCsDiMY+xh2jNYJ1n/AIcwpeGFTfRq4AhiCK5UvA44ARddAekJWolqW41D3hgMN64/ykwMXyCEbJakmqHlsrqcipqIWggggggCCCCAIIIIAggggCCCCAIIIIAiL09p6TZEvzmocbqjFm5D5w01t1olWKXVqNMb1ErifeO5Yw7TOmJlomGbOcknLluUbFEFTutmuU61td9WWDUIpoNwLn7R8uEVWdaqZmp3DIdYZz7V0H7xO+J/V3Ua1WujXexlH+8mAio9yX6zc8Ad8BCNat2EJCaSaCpO4YnwjY9D+jaxyqGYGtD73N1ektaCnBi0Wux2OVJW7Kly5S7kVUHgoEQYBI0Jan9SzWhv/ZmU8bsdzNV7aM7JaP8AsufgI36ZaVGZ8jHH01eP+UwHnS02ObL/AIkuZL++jJ8QIQWcd9fOPSYtyZXqc6j4xFaQ1ZsVoqXs8pmOboAj9XSjHqYowdZ5EOZOknX1Wp5/1i/aa9FYxayTiN0udiOQmKKjqp5xnultFTrM9y0SmlMcq0Kt91xVW6HnATOjtYGBNboY5sRUmmVaUvU5xIOxmELKAq2LzXYYcAgzbhgo45RSw0L2e1lMRWm6p+FaGAnp9kMu8JRDKDRkNSpO5WNbh3gVGwjGEZE8Fe6KgGjyq95DsKNXDhU8iI7s+kVmhVMzs5YGKLRb34swvBac4NIWOv1iVS76r0phtBU5pwPlgYKk9XNY5tlIdJhdduBFRumJwyJpVd22NX1V1tl2sBTSXOpilahuMtvtDbTPpjGCpOJNR3Jq+sDUK6jANliPezWu6oLnRluaURMk3lMtqlM2lsMaqMcs6YgjEVqQYj0pBFF1B13FoVZNodTNOCTBgJwpXZgr02ZHZtAvUVBBBBAEEEEAQQQQBBBBAERWsunUscgzXxOSLtZjkP1iSmzAqlmIAAJJOQAxJMYLrvrIbZaGav1Uuqyxw382zPQbICJ07pR58xp05rzN4cABsUbojbNZptomCXKUzJjYBR5ncAN5wEdWazTLRNWVKW87mijIcSTsUDEnYI2rVPVqXYZd1e9NYfWTKULHcPZQbB1OMRUXqj6P5VmuzLRdnT8CK4y5Z9xSO8w9o7sANtvtVtSWKuem0xHaR0rc7qYttO79/vdEQgLElsW21yHM7OUFxKPpSbMNJS0G8/vDrHwWVs5k1hyNP34Q1s9qdu5JxG1yKKPujbD6x2Mq14u7uRTPDHcKQErYpcu5ecnCtSargMakYbIS0dpGTOAZU7jGikk1O402VhjrShlWWbU4lCOV7u/OIrVp6WWWdxX8wgLDpq0S5YCotZjVpUm6AM2beMctviYixLLAXAXf2lFKcTdGAiO0/PPbPTYFXyr84uGq0i7Zpe9hePGuXlSB4ri6amS2uzkPAkFSfHOJNzJtMso6rMRs0YAjwO3zixzZSsKMAwOwio8Ig7Zq2tb0g9m244qfmPPlFTWWa3ejhpVZtivTEzMkmrqNvZnNxwPe4tlGfcv3zj0XJtTK3Zzluts3HkdsVLXvUZbRetFmAWfmy5LO57npk23I7CAyETCDVcDtG+JSxW9JpHa3jdyUk3ajGt0YE890RcwFSQQQQSCCKEEYEEbCIQnAjvrntHzgiyW6QJneSqkYo1KEHbh7Owg5w0lzCe8LonS6Blrg65gNw3E4g9YQsdvaYAoe4PtUAJPInLwh1a5Ne9LpfQUp7Q2ox4+RoYK5sc5ZffSvZ1JZTWssg1JG662Y2YEcds9H+uJtQMm0FRaFqQRgJqD7QGxhUVHI7cMLMy7Scvqn1wdlO6WI3jb7v3RDzRdsmWaYhlMAwLGQ5Aa41GopGRopNOBO6A9OQRCaoawLbbOJgoHHcmoDW5MABI5EEEHcRE3BBBBBAEEEEAQQRzMcKCSaAAkncBiYCgelvTxlyRZpZ700VfglcB+I+SnfGM2iZsH+5iY1r0ybTaJs4nBmITgowUeAHiYk/RpoPt7QZ7isuQQQNjTTio/CO9zuRFXLULVkWST2kwf2iaBe3y1zEsfE7zwAiZ0rbbgoMzt3CHE+eACx/e+KvPtgaYanAZ89g6ZnjBYdS1oLx54/HPP4fH5ZLOZ9M1lD+fieH7yhJrM89gCKS6AmuT1rhywqeg2mJ6VLCgKoAA3YQUpLUKKKKCJzRljui83rHyH6xH6Js19qnJfM7In4M1WNfv8Alm4inmIr2r7f2IcP1ix68isinL4iKtq239iPAH4wWOtNfxZnP/SsaHo1KSZY3Io8hGe6WH1j8/kI0SwmstD7i/ARUpeCCCCELZZEmrdcVHmOIOyIJ5byGuubyH1X+Tbj8YskJz5KupVhUHMQVkfpN1S7RTa5A+sUfWqB/EUfaHvDzGG6mUq23ZHpRpRlN2b4g+oT9objx/e2MX9IurP0Sfflj6iaSR7j5svI5iAo87uMCMVPXnE3o+1s9At0L1J8MAPOIuZKqCp6c4bWGfdah/T54wRPz1El6gfVucRsV9p4BhUHjTfHLyKCZJrSgvyjnQKQac1OHIiFZTGahQqUUilaivQCtIRdmdL2c2UcR7TLgejqQPxDdBVr1D1qNjnKzhRKdhKtO+XdrdcH2VLE/dNdkb4DHloTQGRwKy5ihW4kepUb2UlTzEbp6MNPi0WYyjg9mIlGpJLIALj1OJqAaneDAXKCCCCCCCCAIqnpM0r2FgmU9aZ9UPxVvfyhvGLXGS+mq31mSJNfVUzCOLGg/KfGAy+c2zP58o2/VzRv0SySpX26XpnGY2L86HAcFEZVqNYO3t0oEd1SZrckxH89wdY1vSk/Z05VzPQAmI1CE+2ChLUC07tdv9dvIiKpoWzNNtDAj6sG8W2HcOf6RP6Z0I8+zyynrqWN3KqtQgDiKZRC6vWk2csjqbpNThipyxEDVzGEFYQlT1YVUgjhD3Rsu9MUbK1PIYwFg0fIuIBtzPMw5ggisq9rgKyvD8yxUNXsLLNG4uPMxdtZJd5bu9WA57Io2rrMy2lbpHepyLd0joRWI1DzSq99un5RF40DNvWeUfcA8O78oqGl07/NR5Eg/ERNal20GW0o5qaj7p/r8YFWSCCCKyIIIIBvbrKJi0yOancdkVTWHRC2uzTJMwUY5e44yI67YucV3S1slraQl4XmUFh1uhvgILHmu1SWRmRhR0Yqw3MP35xHW1MQ2/PnGlelnQ/Z2hZ6iizhdbhMXb1EZ1NSoI6jnBKf6NtwoCzUG7fTliYfdpScrAUWatyuIo4xQ9aU8Ir+ip11qRYZ/elNXAjvLTGhWjDmaiCx8lya9rKyBW+nuq3eUj7rqf5YtXov06sq1SJjEhZ47BgKUvMaper7LK6/iisGaP7PMGRVUJ92YAMeThfGOZMs95Bg3cnIfZcgio4iYoP4og9SQQw0Dbu3s0mbUG/LVjQ1AaneFeBqOkP4qCCCCAIwD0o2y/pGfjgl1B0UVHjejf48063Tr9rtLb50zwvEQWLV6IrLjaJtMgktTzvM/wAJcWMTe1nMuy/d8Td/KrQx9GUsJYGf2psxv8oVP9JjrV60KAJkw3VLnE1zAw/MYixcXRhlh0qIZWyUr/xpdffXMfPpjElYtKSpopeVuKnEcxCk6yjNTWAq/wD/ABiDekTAeFbp5HYetOUO9HaTeQ9ZssnCnsnnuMPrRYxWpFDvGB8YTvuooe+vIXv8uTeXWGiWs+skhsyU+8PmKiF5mnJAFe0U8qk+AiszFlkVurTeKjyH6RFaU0iklRcUB2xGbXRvxPhFTFg01p+QtHnOJYp3VOLEb7oqYZWHT1lcFkmAVONRdNRgCQcesZhpnRdoZDaGFQzUBdit44/aod22giX1anyZtnYU78sqXUgYEEGlRmCD4GIq6W60S5y1lOrMlaqD3ruTd3PYD0iOsbukxXQ0YHp13iFJujZS2lFRApuFiQSCMaAg1wy84eKZfaCS5IcjuuB3WzN1tl+gJw2AwFv0VpNZw9lx6y/MbxD+KdI0fdYG+QRkVNPlElO0lcFWcgDaSB5xUxPMwGZpCEy2KOP73xWTpQt/DRm94ig/zNmOQMM7dbigvTXArkqVdjyy+GERZE7pLTJVGKUrTDnxMZBK0i62wzJrElmIcnaDgfDA9BFztGnJYHcR5x24YDCuOGJxGHGITX7RSJLlTroR3IBUYVF0k4bwaCvGGrfnE1rrYfpWjpm10HaD76Z/AxhU18iP3+6x6A1TtQnWcBsbyivE0KN5r5xhGkrKZU2bKJxlzJieBNPK7FZqJ9WZhviwaNuVBqSeJLU+QivWnYYltHTXIF27Tea/CCQ+SSTJnSvYYhT9686U5Er5QoJgLyZw+0Lp5Gs4flp1gsvdnMM76ym5srhThyZYbubkgf4c4LyCOT+SnSIrcPQ3bS1ieUxq0mc4/C9Jy+T06RfYyv0O2kLPtMraZcqYcdxeXl0EapFQQQQQBHmDTpPbza59o9fGPT8eYdYUpaJw3TZg/mgrS9UO7ohT7s9v55sdpZV+jqTXC82HOnyEJ6qG9odaexPH882HUrGyfhb8xiLDXR1vDkBZaoAtQR63VonbPb3UVrXnFR1fbvD/AKfwIixj1esFT0nSStg2B/fT4R26qftL1qv6/GIFDEzoazCaHUk1FKcM6/KCIrTZVFN01LEVplWKLaLQJk/vGi12+yP6RcNdbG8qWScthEUW0KhZSwWpWpBwxxzgq5aSPbWMpQBaC7xx7i9TTGPmrmoiyZJmTD21obvUBuSw2FAKVJoKYmuUGiZVmqiAgtTFLzENRSSCtbpiq2rT9snzmeRallKhISUHuABSVoVK3ZhN04GvhBKvGl9FiU6zkZmCEXheJIWoLAjIryApnjEHp20fSZgazqWmJgte5RhiCx9kEqcCchStYStdqmzGkvMZlLBC6oSoNbwoRnSstjjjR6HKFdESKWgqppdvUwqKCoAIqNhG3YICz2jSQlyg0zBj3TQFhepu3RGP2glCeiCcxBYlye4NyoBnw+ES+inYFwxBIYU7tB6qnIkw4tEtGYkqCxzpUfOArE6w2yaW7aaqpWgF7sgaEGoXOhAu57Tyh3Y9XVAAmOSqmoCgoM64Emt2tMBXLwnrNZCf4agcVAHi3+8SErQ21z8/M4eUCXERZuylALKlqKZACtNnw5RT9e7JPnEPcmMBuUmg5UjVZVhRdnj+mULqgGQA5CBrKvR1NN0qfss603VCuMOjRQ/STYwmkZxAwcI/MlaH4CN60tZEV0mBQGY0YgUvYGlfOMa9L0ulsln2pJ8mpBKzS0qMhlWHeiSaUBpDK0DOF9GJeFKkcjSKz1PCnbyak17wyrXANQ7sVB6RxNW8LQu8sw/FJ/WsJsoQySNkzmcUfbC01e/OAwJVQDuqGSsRpe/RHO/8yJ9uysD+EyXH/wAhjbIwj0Qzv7fIHtWeYx5BZK478R5Ru8VBBBBAEecdebPct1pX/GZujd4fGPR0YV6XLHct7tsmIj+AuH8tesFie9G7X9HlPZmTV/zUf/XDvQhvWUA5ioPM975xBeiK1YWmVuMuYONQyN4XU8Yn9Di7MnyjscsORJP5SkRYr+gjSYo++nXP/TFnl5HoflFXnDsp8z3Jgf8ACc/9UWiTnTfh+kFdpEzq5NpMp7QI65/IxDLDuxzbrK24g/rBFp0tYlnSnRhgQeh2GMUtNluzTUbSCecbhapoCFuGHXKMy05okkswxzJ5Znwz/wBoqR8lWl5VlEy7Vl7ovN2YJB2OVIxpt8YbNqzo62obXLnPKX+9C3aK2RDKQbjeWRoczGaS1nBk/RHRjsvYYgYgEbNmOPKHmqmjgslpoas13xZapTFVVMDUgAAY5wX1ZrfoKXKlJcIRZYAUEBqqMfHM1rtYmKlZdJy+1ZpxaXLLUDFZiq34wKCpYbcqb4sltlBrXLR77LcL0LMQSrbQTQxEa/yXYhJUpXmTQJaBgSpNGBvDIKA1cfYHGIJyXa1ly2KEm82BJLGgAqQTxwhTVyW0+cAxNxReYVOOwAnbUxF2qzGWBLJvXFVa7yFFT1NTFr1EkUlu/tNd6KP1MUqzqKYCPsEEGRBBBARmmz/DHv8A+lv1jGvTH/zEj/ov+YRsGmm+slLwdvygfOMY9L02tslj2ZPxavygvGZ2gZwro0j7WXGEbQ2cONGU249KwZ6lgys0kLQjtVyyFATDkEX5rnIIpPK7Mb5wjNzkhcKuaYUp3GAw4Vr0g0gKi0AbwvRZan8xUdYjS+ehuz1tqH2LNM8zJHzMbfGTehizn6Ramp3UlypaneSzs35V8I1mKgggggCMv9Nuj6pZ54yDNKb8QqvwaNQiC130X9JsU6WBVrt5B7y94AcTQjrAYl6PLd2Vvlg5TA0o827y/wAyqOsaHpFeytiP9mat0/eFB59zwMY6zFWDKaMCGU7mU1B6ERslumC2WJJ8sUJVZqjapA768x3hzERpFay2ak1H2OCjc9n74w80XNvS1r6y908129RQx9tBFpkU+0RUcHGfwhjomdRhXAPgeDj9cR0EFTxG3fCiRxL3QvJSueQxMEP3th7JQ2Sjx3eUII4NN5NB8YQYFiCfwDh7R+QjqWovcErU+8f0FfEQEPp3UtJ/elUVvZOAP3T9nllyhPQ+qFpCYzUQq1VUkEkjJiRUZ5CH1q0m7sJckEkmgpmeXCJjR+rD+tOnMDuQ5fiP6RUVY2G3tPJ2qCgdgAAK4kVArXhE9o7Rayjedr804Fjs4KInLVZDLUUYsMiTSvkIok+ZMFveW7HsZuzcQgIunYcIixJads/eJ9oA9RgflE7qNNBkMu1XNeRAI+fhEPaAShVjVkxB2smVee/iBvj5qra+ytF0nuzO7+LNT8R1gVfIIIIrIgghOfNCKWbJQSekBBW2ZetD7kVV6+sfzDwjC/SPa79vnmuCXJfIgY/GNpkTbstpr7b0xvMx530lau0eZMP947P4nDypEWoadt5w90aSBgpblT5mGMwZCJrRcsgDAU5/KkVmentmvGcK4UlsaZ0JIUHn63hHAetP8Sa1Puhi58Ulr4x3KmEGfNA9UBF4lQWPm1OZhzZbJRkUCvZpgMzX1UpxN1/ERGmyeh+xXLG8w/3s5jXglJZ/nVz1i9RHau6NFmssmSP7uWqni1O8erVPWJGKgggggCCCCA88ekDQv0W2TUAojHtJf3WzHQ1HSJ30UaY/iWRzvmyq7v7xR1o3Vt0XL0r6v/SLL2yCsyRVhTahpfHSlehjELLankzUnS8HlsGWu/Ig8CCVPAmCtWaX9HtBl5I/elncd3y/y74LTZaNeA7r50+w+w/vhD+cJekLIsyUaEi8h2o4wKnkQQfGFJUh0VXv0O2mF45ZHAGuYiK6sisQpIIJw4EjaOG2HxljL7Ixb3jsHL+kLylelXNW2bhwEcTCAKnIeZgEZzkZeu2A4f0EQ+krUSRIlVY1oSM2Y7PHPwhfTFu7JK/3j4L7i/r8+UJau2Kg7Vsz6vAb+Z/ecBbdXNBizrVqGaw7x3e6OHxiZiP0db73db1th3/1iQisuXUEUORiia26OKsHXMUIPLEeOI8IvsMtLWITZZG3ZBYqFmtHay1mJ6wxpv8AaWI62y7pBXL1lOWGzqI5sMwyJ5ltgrmo3Btvjn1iTtVnrVd9WTn9pfn4xGlr0FpET5Qb7QwcbmH659YkYzXQulDZptcbhwccN44iNHkzldQykFSKgjaIrDuILWK03ishc2oz8F2DqfhxiS0nblkyy7clHtHYIrujlY3pr4s5r0/SCxAekrSfYWF1U0aZSUu/HMjkAT0MYRa2yA/Yi7+k7Tnb2rs1NZciq8C59Y9BQdWEUNzU1glcykq0Tlms5UFjMa6ASRgMBjnSsMLHJNKgBjuJp8ol5FnLMksqqqxq4GJKLia4UFTdXrAhWxWf6uSpHrHtCBuBD4c5jSwOAEXD0Z6GM+1IzYqrGe5zFBQSEG7EK/IcYrTEsxPtm4DkFlrevNwxL0PvIdkblqJob6PZgWFHm0dhSlB9labKA1psLEbIirJBBBFQQQQQBBBBAfCK5x5/9ImrJsdpN0fUzSWl+7vXpX4R6BiH1q0BLttnaS+eaN7LjI8th4QGH6haz/Q5xSaaWeae/wD4b4ATOVAA3AA/Zx1vSUhihuUOIamw4U6gg0PQ7McK0to55E15U1broaEH94xcfR3rmJV2y2lqS8pUw5S9glsdi7jsyypQq+aPtmF1sNgrmp9k/I7RDuaAAXfBEBbwxqYWnWJWrhQ7DTyI2rw2bIhtJyZhkzJONWWg+Ix+0pyr4xFVOXajbLXjgpOXsoNnh5mL0nDKKIlgmWdTPXMA044beEWHRmmGKKZyXagG8tSuO/aOsBPqYlLHpOmD+P6xDyZoYVBBG8GsKiCLQrAioNRH2K7Insvqmnw8IkJOlPaHUfpFMV/XPQ97vrgcwdxGP75mGGirV20uhwdT4MIulpdJqFbw4Vwx6xRZ1gmSZ3aS1LI2DBcacaZ0iLHzSdkvd5Rnnw3/AKR3oHSNoldyUAynGjA0HEEHCJlJoUVO3GnGGZW+/cUBs60pTixG2KHk6U09labTu50JpyA2RCa/6yCx2c3KdrM7kobjtYj2VGPgNsTGltJy7JIabOaiqMTtZsgANrE5CMC1k05Mtc5p0zCuCLWolpsUbztJ2ngBBEVOPEniTUk5kk7THyzy6n9/vfH1UvH4/pD6RKxyrXcKwQ4sksDG9QdKfCJGxISC+RmiibLkoYljuJBrwvIDmYbydHy7wRVVai9Na7S6m4n3qEUzIDc4tOg9CTLXN7NFwNC9clQGoDU2Y3iB6xN3KhEVNejnVsT5gmuPqpdKClAaYqtN2RPAKDGvw00Vo9JEpZaZDMnNjtY8Sf3SHcVBBBBAEEEEAQQQQBBBBAU30h6mC2y+0l0FoQd0/wDqKKm4eOdDxptjBbTIKsVcFWFQQRuwOEeqi0UX0gaipbB2smiWgdFmcG3N73Q7KBQdSNfms1JFqvPIyV8WeVwIzdPMbKjAa3Zp0uciupWZLajKymoI3qwjzlbLK8p2lzVKupoQcCDuMPtXtZLRYmrIfuk1aW1Wltxu17re8KHfXKCt10loIuPqHA9xvlv6xWJdmnWU0ZTd3GpHQ7IX1b9I9ln0Wafo03c57hPuzcBnsa6eEXgTwwowDqd9DWCqfJmy2YFRcr6xDXCONMmEPrdaBIlmY8wFRTNak12C6RU9Ik5+hbO+IBQ8IjdIarlkZUmih3jcajCuOIEQ180VpRZ6lpd0gGh73XYCPPYYeCZgTRaDPv8A/wCYiNB6rzLKhRGQXmLNdBW8xwqQKDIAdIkRouZSheg4f7wHRtQ9oDkCadTQeUJPaTTu5bGO2Fk0Qv2mJ/fSHRVJYvGgCjNiAFHwUQEbJsbOamoG85nkuzmYNM6Xs9hk35rBFyAzeY25Rmzfs0EVXWb0oSJVUsgFome3iJS8b2cz8OHvCMq0rpKdaZhmz5hmOcBX1VHsouSjgOtTjBLT/WrWabbpt9+7LWvZSq1CDKrH7TkZnZkOME2cdEwqiAEfupioJEqhHKJGx2Vwa36ljRVuitfvbANpplDeyy2JxVTuxOPSkX7U/U2ZaSGPdTJplMKZ3UB9bll7WQBKZavaAmT2EqTiT3mdsq7ZjcBko4DdG06uaCl2SUJcvE5u5zdtpP6Q40RouXZ5YlyhQZk7WO9jtMPYFogggggggggCCCCAIIIID4TCbtHbQi8AlMmQzn2mkLToi7TWAgNbdDSbWv1guzAKLMX1hwPtLwPSkZFprQ02zNRhVdjDEHrsPAxsNtrFd0gtagioOYO2Cay2sSGidP2my/8ALznlr7NQyf8AbaqjoKxI6T0IpJKd3hmv9IrtokMh7wPxHjBdX7R/patK/wAeRKmjepaSaca3wT4ROWf0vWY+vInry7Nx+cHyjIVflHN6kBtX/ivYfZtHLs1/+8NJ/pcs/wDd2ee3Ps0Hk5PlGOkVj6mG2BrQ9I+la1vhJkypI3sWmt09UA9DFO0vpW0Wk1tM55u5SaIOSABRzpWGJm7BHLPxgOqR9MINOA4x8M2pxNOWfhALrTZidsP9G6NmTD3cRXaMB1+UNbGgrl4xZ7A5oIJq1ar6vWeXRpp7RsMPs9fa5YDgc40WzaSFABQAYADAAcBGX2KYYsNgnGBq+yrZWHST4q1lnGJSRNMFTSvHcMJbw5R4BaCPgMfYAggggCCCCAI5KR1BAN3kQ1nWOsSUEBXbRouuyIq1aArsi6lRHwyhAZja9Vicog7bqg52Rs5swhNrEu6CY8+W3URzkKdIiZ2ploX1a+EelG0ap2CEm0Om4QMeZH1ZtQ2VhE6AtXsx6cbQabhHB0AnsjwgY8yf8P2ncY7XVqecwY9LHV5PZHhHz/h6X7I8IGPOMvVSac6w/s2qTDZHoEaAT2R4R2NBJ7IgYxKy6tMNhiYsugmGyNYXQybhCi6KXdAxnVl0O26Jmy6OI2RcBo5d0dixCBiAs9lMSEmVEkLKI7EiCmstYcKIUEqOgsALHUEEAQQQQBBBBAEEEEAQQQQBBBBAEEEEAQQQQBBBBAEEEEAQQQQBBBBAEEEEAQQQQBBBBAEEEEAQQQQH/9k="/>
          <p:cNvSpPr>
            <a:spLocks noChangeAspect="1" noChangeArrowheads="1"/>
          </p:cNvSpPr>
          <p:nvPr/>
        </p:nvSpPr>
        <p:spPr bwMode="auto">
          <a:xfrm>
            <a:off x="2606675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" name="AutoShape 4" descr="data:image/jpeg;base64,/9j/4AAQSkZJRgABAQAAAQABAAD/2wCEAAkGBxQTEhUUEhQWFRUXFxgXFxgYFhgVGhYYHBwXFxkaGBYcHCggGBwlHRgXIjEiJSkrLi4uGh8zODMsNygtLisBCgoKDQ0OFA8PFCwcFBwsLCwsLCwsLCwsLCwsKywsLCwsLCw3LCwsLCwsLCwsLCwsLCwrLCssNzcsLCw3NywsN//AABEIAOEA4QMBIgACEQEDEQH/xAAcAAABBQEBAQAAAAAAAAAAAAAAAwQFBgcCCAH/xABKEAACAAMEBwQGCAMGBAcBAAABAgADEQQSITEFBkFRYXGBEyKRoQcyUmKxwRQjQnKCstHwM6LhJENjksLxFjRzkxclU4Oz0uIV/8QAFgEBAQEAAAAAAAAAAAAAAAAAAAEC/8QAGREBAQEBAQEAAAAAAAAAAAAAAAERQTEC/9oADAMBAAIRAxEAPwDcYIIIAggggCCCCAII+MwAqTQbzFR0/r7Ik1WV9a9aVrRBxr9rkIC3wwt2mpEqvaTVFBUitTTkIyPTeu02dg7MFONxcBTc1MSN+e7KIR9NMdm0Ek0zFKUBypQU5QXGwT9dZKioVzQFjUBaDeRnjTLOGLa6ucpIUk91SatTe1KXfOnPCMpfTT0wNDvzJhFdNzAT3hXacSfzQGoztcrSZhlykSooWYoxVQcQK3xeYjYMszsrw+t9poxBSi1qxSi4Z43jgNpjNl0++1iRuBoP184XmawB1uMismHdbLAgjugbCBAXqz6+WhheuIVPqkD1hsIBZcP2KwpK9IU0NdZJRJyHelseV80bMZRUpenkfF2W8B3QwoqneVOLHj4UjuRLlMpCsZ01s2NAnLDuog9kVPM4wVfJPpBl1AmSXU8CDjuo13yrE1Y9arLMoO0CsfsuCh61w84x63yuzdZUuZ9YRUIveAXaXlmoVPCvEwjaJ4pSYtymO15Vd4ODSjyoOJygmPQCsDiMY+xh2jNYJ1n/AIcwpeGFTfRq4AhiCK5UvA44ARddAekJWolqW41D3hgMN64/ykwMXyCEbJakmqHlsrqcipqIWggggggCCCCAIIIIAggggCCCCAIIIIAiL09p6TZEvzmocbqjFm5D5w01t1olWKXVqNMb1ErifeO5Yw7TOmJlomGbOcknLluUbFEFTutmuU61td9WWDUIpoNwLn7R8uEVWdaqZmp3DIdYZz7V0H7xO+J/V3Ua1WujXexlH+8mAio9yX6zc8Ad8BCNat2EJCaSaCpO4YnwjY9D+jaxyqGYGtD73N1ektaCnBi0Wux2OVJW7Kly5S7kVUHgoEQYBI0Jan9SzWhv/ZmU8bsdzNV7aM7JaP8AsufgI36ZaVGZ8jHH01eP+UwHnS02ObL/AIkuZL++jJ8QIQWcd9fOPSYtyZXqc6j4xFaQ1ZsVoqXs8pmOboAj9XSjHqYowdZ5EOZOknX1Wp5/1i/aa9FYxayTiN0udiOQmKKjqp5xnultFTrM9y0SmlMcq0Kt91xVW6HnATOjtYGBNboY5sRUmmVaUvU5xIOxmELKAq2LzXYYcAgzbhgo45RSw0L2e1lMRWm6p+FaGAnp9kMu8JRDKDRkNSpO5WNbh3gVGwjGEZE8Fe6KgGjyq95DsKNXDhU8iI7s+kVmhVMzs5YGKLRb34swvBac4NIWOv1iVS76r0phtBU5pwPlgYKk9XNY5tlIdJhdduBFRumJwyJpVd22NX1V1tl2sBTSXOpilahuMtvtDbTPpjGCpOJNR3Jq+sDUK6jANliPezWu6oLnRluaURMk3lMtqlM2lsMaqMcs6YgjEVqQYj0pBFF1B13FoVZNodTNOCTBgJwpXZgr02ZHZtAvUVBBBBAEEEEAQQQQBBBBAERWsunUscgzXxOSLtZjkP1iSmzAqlmIAAJJOQAxJMYLrvrIbZaGav1Uuqyxw382zPQbICJ07pR58xp05rzN4cABsUbojbNZptomCXKUzJjYBR5ncAN5wEdWazTLRNWVKW87mijIcSTsUDEnYI2rVPVqXYZd1e9NYfWTKULHcPZQbB1OMRUXqj6P5VmuzLRdnT8CK4y5Z9xSO8w9o7sANtvtVtSWKuem0xHaR0rc7qYttO79/vdEQgLElsW21yHM7OUFxKPpSbMNJS0G8/vDrHwWVs5k1hyNP34Q1s9qdu5JxG1yKKPujbD6x2Mq14u7uRTPDHcKQErYpcu5ecnCtSargMakYbIS0dpGTOAZU7jGikk1O402VhjrShlWWbU4lCOV7u/OIrVp6WWWdxX8wgLDpq0S5YCotZjVpUm6AM2beMctviYixLLAXAXf2lFKcTdGAiO0/PPbPTYFXyr84uGq0i7Zpe9hePGuXlSB4ri6amS2uzkPAkFSfHOJNzJtMso6rMRs0YAjwO3zixzZSsKMAwOwio8Ig7Zq2tb0g9m244qfmPPlFTWWa3ejhpVZtivTEzMkmrqNvZnNxwPe4tlGfcv3zj0XJtTK3Zzluts3HkdsVLXvUZbRetFmAWfmy5LO57npk23I7CAyETCDVcDtG+JSxW9JpHa3jdyUk3ajGt0YE890RcwFSQQQQSCCKEEYEEbCIQnAjvrntHzgiyW6QJneSqkYo1KEHbh7Owg5w0lzCe8LonS6Blrg65gNw3E4g9YQsdvaYAoe4PtUAJPInLwh1a5Ne9LpfQUp7Q2ox4+RoYK5sc5ZffSvZ1JZTWssg1JG662Y2YEcds9H+uJtQMm0FRaFqQRgJqD7QGxhUVHI7cMLMy7Scvqn1wdlO6WI3jb7v3RDzRdsmWaYhlMAwLGQ5Aa41GopGRopNOBO6A9OQRCaoawLbbOJgoHHcmoDW5MABI5EEEHcRE3BBBBBAEEEEAQQRzMcKCSaAAkncBiYCgelvTxlyRZpZ700VfglcB+I+SnfGM2iZsH+5iY1r0ybTaJs4nBmITgowUeAHiYk/RpoPt7QZ7isuQQQNjTTio/CO9zuRFXLULVkWST2kwf2iaBe3y1zEsfE7zwAiZ0rbbgoMzt3CHE+eACx/e+KvPtgaYanAZ89g6ZnjBYdS1oLx54/HPP4fH5ZLOZ9M1lD+fieH7yhJrM89gCKS6AmuT1rhywqeg2mJ6VLCgKoAA3YQUpLUKKKKCJzRljui83rHyH6xH6Js19qnJfM7In4M1WNfv8Alm4inmIr2r7f2IcP1ix68isinL4iKtq239iPAH4wWOtNfxZnP/SsaHo1KSZY3Io8hGe6WH1j8/kI0SwmstD7i/ARUpeCCCCELZZEmrdcVHmOIOyIJ5byGuubyH1X+Tbj8YskJz5KupVhUHMQVkfpN1S7RTa5A+sUfWqB/EUfaHvDzGG6mUq23ZHpRpRlN2b4g+oT9objx/e2MX9IurP0Sfflj6iaSR7j5svI5iAo87uMCMVPXnE3o+1s9At0L1J8MAPOIuZKqCp6c4bWGfdah/T54wRPz1El6gfVucRsV9p4BhUHjTfHLyKCZJrSgvyjnQKQac1OHIiFZTGahQqUUilaivQCtIRdmdL2c2UcR7TLgejqQPxDdBVr1D1qNjnKzhRKdhKtO+XdrdcH2VLE/dNdkb4DHloTQGRwKy5ihW4kepUb2UlTzEbp6MNPi0WYyjg9mIlGpJLIALj1OJqAaneDAXKCCCCCCCCAIqnpM0r2FgmU9aZ9UPxVvfyhvGLXGS+mq31mSJNfVUzCOLGg/KfGAy+c2zP58o2/VzRv0SySpX26XpnGY2L86HAcFEZVqNYO3t0oEd1SZrckxH89wdY1vSk/Z05VzPQAmI1CE+2ChLUC07tdv9dvIiKpoWzNNtDAj6sG8W2HcOf6RP6Z0I8+zyynrqWN3KqtQgDiKZRC6vWk2csjqbpNThipyxEDVzGEFYQlT1YVUgjhD3Rsu9MUbK1PIYwFg0fIuIBtzPMw5ggisq9rgKyvD8yxUNXsLLNG4uPMxdtZJd5bu9WA57Io2rrMy2lbpHepyLd0joRWI1DzSq99un5RF40DNvWeUfcA8O78oqGl07/NR5Eg/ERNal20GW0o5qaj7p/r8YFWSCCCKyIIIIBvbrKJi0yOancdkVTWHRC2uzTJMwUY5e44yI67YucV3S1slraQl4XmUFh1uhvgILHmu1SWRmRhR0Yqw3MP35xHW1MQ2/PnGlelnQ/Z2hZ6iizhdbhMXb1EZ1NSoI6jnBKf6NtwoCzUG7fTliYfdpScrAUWatyuIo4xQ9aU8Ir+ip11qRYZ/elNXAjvLTGhWjDmaiCx8lya9rKyBW+nuq3eUj7rqf5YtXov06sq1SJjEhZ47BgKUvMaper7LK6/iisGaP7PMGRVUJ92YAMeThfGOZMs95Bg3cnIfZcgio4iYoP4og9SQQw0Dbu3s0mbUG/LVjQ1AaneFeBqOkP4qCCCCAIwD0o2y/pGfjgl1B0UVHjejf48063Tr9rtLb50zwvEQWLV6IrLjaJtMgktTzvM/wAJcWMTe1nMuy/d8Td/KrQx9GUsJYGf2psxv8oVP9JjrV60KAJkw3VLnE1zAw/MYixcXRhlh0qIZWyUr/xpdffXMfPpjElYtKSpopeVuKnEcxCk6yjNTWAq/wD/ABiDekTAeFbp5HYetOUO9HaTeQ9ZssnCnsnnuMPrRYxWpFDvGB8YTvuooe+vIXv8uTeXWGiWs+skhsyU+8PmKiF5mnJAFe0U8qk+AiszFlkVurTeKjyH6RFaU0iklRcUB2xGbXRvxPhFTFg01p+QtHnOJYp3VOLEb7oqYZWHT1lcFkmAVONRdNRgCQcesZhpnRdoZDaGFQzUBdit44/aod22giX1anyZtnYU78sqXUgYEEGlRmCD4GIq6W60S5y1lOrMlaqD3ruTd3PYD0iOsbukxXQ0YHp13iFJujZS2lFRApuFiQSCMaAg1wy84eKZfaCS5IcjuuB3WzN1tl+gJw2AwFv0VpNZw9lx6y/MbxD+KdI0fdYG+QRkVNPlElO0lcFWcgDaSB5xUxPMwGZpCEy2KOP73xWTpQt/DRm94ig/zNmOQMM7dbigvTXArkqVdjyy+GERZE7pLTJVGKUrTDnxMZBK0i62wzJrElmIcnaDgfDA9BFztGnJYHcR5x24YDCuOGJxGHGITX7RSJLlTroR3IBUYVF0k4bwaCvGGrfnE1rrYfpWjpm10HaD76Z/AxhU18iP3+6x6A1TtQnWcBsbyivE0KN5r5xhGkrKZU2bKJxlzJieBNPK7FZqJ9WZhviwaNuVBqSeJLU+QivWnYYltHTXIF27Tea/CCQ+SSTJnSvYYhT9686U5Er5QoJgLyZw+0Lp5Gs4flp1gsvdnMM76ym5srhThyZYbubkgf4c4LyCOT+SnSIrcPQ3bS1ieUxq0mc4/C9Jy+T06RfYyv0O2kLPtMraZcqYcdxeXl0EapFQQQQQBHmDTpPbza59o9fGPT8eYdYUpaJw3TZg/mgrS9UO7ohT7s9v55sdpZV+jqTXC82HOnyEJ6qG9odaexPH882HUrGyfhb8xiLDXR1vDkBZaoAtQR63VonbPb3UVrXnFR1fbvD/AKfwIixj1esFT0nSStg2B/fT4R26qftL1qv6/GIFDEzoazCaHUk1FKcM6/KCIrTZVFN01LEVplWKLaLQJk/vGi12+yP6RcNdbG8qWScthEUW0KhZSwWpWpBwxxzgq5aSPbWMpQBaC7xx7i9TTGPmrmoiyZJmTD21obvUBuSw2FAKVJoKYmuUGiZVmqiAgtTFLzENRSSCtbpiq2rT9snzmeRallKhISUHuABSVoVK3ZhN04GvhBKvGl9FiU6zkZmCEXheJIWoLAjIryApnjEHp20fSZgazqWmJgte5RhiCx9kEqcCchStYStdqmzGkvMZlLBC6oSoNbwoRnSstjjjR6HKFdESKWgqppdvUwqKCoAIqNhG3YICz2jSQlyg0zBj3TQFhepu3RGP2glCeiCcxBYlye4NyoBnw+ES+inYFwxBIYU7tB6qnIkw4tEtGYkqCxzpUfOArE6w2yaW7aaqpWgF7sgaEGoXOhAu57Tyh3Y9XVAAmOSqmoCgoM64Emt2tMBXLwnrNZCf4agcVAHi3+8SErQ21z8/M4eUCXERZuylALKlqKZACtNnw5RT9e7JPnEPcmMBuUmg5UjVZVhRdnj+mULqgGQA5CBrKvR1NN0qfss603VCuMOjRQ/STYwmkZxAwcI/MlaH4CN60tZEV0mBQGY0YgUvYGlfOMa9L0ulsln2pJ8mpBKzS0qMhlWHeiSaUBpDK0DOF9GJeFKkcjSKz1PCnbyak17wyrXANQ7sVB6RxNW8LQu8sw/FJ/WsJsoQySNkzmcUfbC01e/OAwJVQDuqGSsRpe/RHO/8yJ9uysD+EyXH/wAhjbIwj0Qzv7fIHtWeYx5BZK478R5Ru8VBBBBAEecdebPct1pX/GZujd4fGPR0YV6XLHct7tsmIj+AuH8tesFie9G7X9HlPZmTV/zUf/XDvQhvWUA5ioPM975xBeiK1YWmVuMuYONQyN4XU8Yn9Di7MnyjscsORJP5SkRYr+gjSYo++nXP/TFnl5HoflFXnDsp8z3Jgf8ACc/9UWiTnTfh+kFdpEzq5NpMp7QI65/IxDLDuxzbrK24g/rBFp0tYlnSnRhgQeh2GMUtNluzTUbSCecbhapoCFuGHXKMy05okkswxzJ5Znwz/wBoqR8lWl5VlEy7Vl7ovN2YJB2OVIxpt8YbNqzo62obXLnPKX+9C3aK2RDKQbjeWRoczGaS1nBk/RHRjsvYYgYgEbNmOPKHmqmjgslpoas13xZapTFVVMDUgAAY5wX1ZrfoKXKlJcIRZYAUEBqqMfHM1rtYmKlZdJy+1ZpxaXLLUDFZiq34wKCpYbcqb4sltlBrXLR77LcL0LMQSrbQTQxEa/yXYhJUpXmTQJaBgSpNGBvDIKA1cfYHGIJyXa1ly2KEm82BJLGgAqQTxwhTVyW0+cAxNxReYVOOwAnbUxF2qzGWBLJvXFVa7yFFT1NTFr1EkUlu/tNd6KP1MUqzqKYCPsEEGRBBBARmmz/DHv8A+lv1jGvTH/zEj/ov+YRsGmm+slLwdvygfOMY9L02tslj2ZPxavygvGZ2gZwro0j7WXGEbQ2cONGU249KwZ6lgys0kLQjtVyyFATDkEX5rnIIpPK7Mb5wjNzkhcKuaYUp3GAw4Vr0g0gKi0AbwvRZan8xUdYjS+ehuz1tqH2LNM8zJHzMbfGTehizn6Ramp3UlypaneSzs35V8I1mKgggggCMv9Nuj6pZ54yDNKb8QqvwaNQiC130X9JsU6WBVrt5B7y94AcTQjrAYl6PLd2Vvlg5TA0o827y/wAyqOsaHpFeytiP9mat0/eFB59zwMY6zFWDKaMCGU7mU1B6ERslumC2WJJ8sUJVZqjapA768x3hzERpFay2ak1H2OCjc9n74w80XNvS1r6y908129RQx9tBFpkU+0RUcHGfwhjomdRhXAPgeDj9cR0EFTxG3fCiRxL3QvJSueQxMEP3th7JQ2Sjx3eUII4NN5NB8YQYFiCfwDh7R+QjqWovcErU+8f0FfEQEPp3UtJ/elUVvZOAP3T9nllyhPQ+qFpCYzUQq1VUkEkjJiRUZ5CH1q0m7sJckEkmgpmeXCJjR+rD+tOnMDuQ5fiP6RUVY2G3tPJ2qCgdgAAK4kVArXhE9o7Rayjedr804Fjs4KInLVZDLUUYsMiTSvkIok+ZMFveW7HsZuzcQgIunYcIixJads/eJ9oA9RgflE7qNNBkMu1XNeRAI+fhEPaAShVjVkxB2smVee/iBvj5qra+ytF0nuzO7+LNT8R1gVfIIIIrIgghOfNCKWbJQSekBBW2ZetD7kVV6+sfzDwjC/SPa79vnmuCXJfIgY/GNpkTbstpr7b0xvMx530lau0eZMP947P4nDypEWoadt5w90aSBgpblT5mGMwZCJrRcsgDAU5/KkVmentmvGcK4UlsaZ0JIUHn63hHAetP8Sa1Puhi58Ulr4x3KmEGfNA9UBF4lQWPm1OZhzZbJRkUCvZpgMzX1UpxN1/ERGmyeh+xXLG8w/3s5jXglJZ/nVz1i9RHau6NFmssmSP7uWqni1O8erVPWJGKgggggCCCCA88ekDQv0W2TUAojHtJf3WzHQ1HSJ30UaY/iWRzvmyq7v7xR1o3Vt0XL0r6v/SLL2yCsyRVhTahpfHSlehjELLankzUnS8HlsGWu/Ig8CCVPAmCtWaX9HtBl5I/elncd3y/y74LTZaNeA7r50+w+w/vhD+cJekLIsyUaEi8h2o4wKnkQQfGFJUh0VXv0O2mF45ZHAGuYiK6sisQpIIJw4EjaOG2HxljL7Ixb3jsHL+kLylelXNW2bhwEcTCAKnIeZgEZzkZeu2A4f0EQ+krUSRIlVY1oSM2Y7PHPwhfTFu7JK/3j4L7i/r8+UJau2Kg7Vsz6vAb+Z/ecBbdXNBizrVqGaw7x3e6OHxiZiP0db73db1th3/1iQisuXUEUORiia26OKsHXMUIPLEeOI8IvsMtLWITZZG3ZBYqFmtHay1mJ6wxpv8AaWI62y7pBXL1lOWGzqI5sMwyJ5ltgrmo3Btvjn1iTtVnrVd9WTn9pfn4xGlr0FpET5Qb7QwcbmH659YkYzXQulDZptcbhwccN44iNHkzldQykFSKgjaIrDuILWK03ishc2oz8F2DqfhxiS0nblkyy7clHtHYIrujlY3pr4s5r0/SCxAekrSfYWF1U0aZSUu/HMjkAT0MYRa2yA/Yi7+k7Tnb2rs1NZciq8C59Y9BQdWEUNzU1glcykq0Tlms5UFjMa6ASRgMBjnSsMLHJNKgBjuJp8ol5FnLMksqqqxq4GJKLia4UFTdXrAhWxWf6uSpHrHtCBuBD4c5jSwOAEXD0Z6GM+1IzYqrGe5zFBQSEG7EK/IcYrTEsxPtm4DkFlrevNwxL0PvIdkblqJob6PZgWFHm0dhSlB9labKA1psLEbIirJBBBFQQQQQBBBBAfCK5x5/9ImrJsdpN0fUzSWl+7vXpX4R6BiH1q0BLttnaS+eaN7LjI8th4QGH6haz/Q5xSaaWeae/wD4b4ATOVAA3AA/Zx1vSUhihuUOIamw4U6gg0PQ7McK0to55E15U1broaEH94xcfR3rmJV2y2lqS8pUw5S9glsdi7jsyypQq+aPtmF1sNgrmp9k/I7RDuaAAXfBEBbwxqYWnWJWrhQ7DTyI2rw2bIhtJyZhkzJONWWg+Ix+0pyr4xFVOXajbLXjgpOXsoNnh5mL0nDKKIlgmWdTPXMA044beEWHRmmGKKZyXagG8tSuO/aOsBPqYlLHpOmD+P6xDyZoYVBBG8GsKiCLQrAioNRH2K7Insvqmnw8IkJOlPaHUfpFMV/XPQ97vrgcwdxGP75mGGirV20uhwdT4MIulpdJqFbw4Vwx6xRZ1gmSZ3aS1LI2DBcacaZ0iLHzSdkvd5Rnnw3/AKR3oHSNoldyUAynGjA0HEEHCJlJoUVO3GnGGZW+/cUBs60pTixG2KHk6U09labTu50JpyA2RCa/6yCx2c3KdrM7kobjtYj2VGPgNsTGltJy7JIabOaiqMTtZsgANrE5CMC1k05Mtc5p0zCuCLWolpsUbztJ2ngBBEVOPEniTUk5kk7THyzy6n9/vfH1UvH4/pD6RKxyrXcKwQ4sksDG9QdKfCJGxISC+RmiibLkoYljuJBrwvIDmYbydHy7wRVVai9Na7S6m4n3qEUzIDc4tOg9CTLXN7NFwNC9clQGoDU2Y3iB6xN3KhEVNejnVsT5gmuPqpdKClAaYqtN2RPAKDGvw00Vo9JEpZaZDMnNjtY8Sf3SHcVBBBBAEEEEAQQQQBBBBAU30h6mC2y+0l0FoQd0/wDqKKm4eOdDxptjBbTIKsVcFWFQQRuwOEeqi0UX0gaipbB2smiWgdFmcG3N73Q7KBQdSNfms1JFqvPIyV8WeVwIzdPMbKjAa3Zp0uciupWZLajKymoI3qwjzlbLK8p2lzVKupoQcCDuMPtXtZLRYmrIfuk1aW1Wltxu17re8KHfXKCt10loIuPqHA9xvlv6xWJdmnWU0ZTd3GpHQ7IX1b9I9ln0Wafo03c57hPuzcBnsa6eEXgTwwowDqd9DWCqfJmy2YFRcr6xDXCONMmEPrdaBIlmY8wFRTNak12C6RU9Ik5+hbO+IBQ8IjdIarlkZUmih3jcajCuOIEQ180VpRZ6lpd0gGh73XYCPPYYeCZgTRaDPv8A/wCYiNB6rzLKhRGQXmLNdBW8xwqQKDIAdIkRouZSheg4f7wHRtQ9oDkCadTQeUJPaTTu5bGO2Fk0Qv2mJ/fSHRVJYvGgCjNiAFHwUQEbJsbOamoG85nkuzmYNM6Xs9hk35rBFyAzeY25Rmzfs0EVXWb0oSJVUsgFome3iJS8b2cz8OHvCMq0rpKdaZhmz5hmOcBX1VHsouSjgOtTjBLT/WrWabbpt9+7LWvZSq1CDKrH7TkZnZkOME2cdEwqiAEfupioJEqhHKJGx2Vwa36ljRVuitfvbANpplDeyy2JxVTuxOPSkX7U/U2ZaSGPdTJplMKZ3UB9bll7WQBKZavaAmT2EqTiT3mdsq7ZjcBko4DdG06uaCl2SUJcvE5u5zdtpP6Q40RouXZ5YlyhQZk7WO9jtMPYFogggggggggCCCCAIIIID4TCbtHbQi8AlMmQzn2mkLToi7TWAgNbdDSbWv1guzAKLMX1hwPtLwPSkZFprQ02zNRhVdjDEHrsPAxsNtrFd0gtagioOYO2Cay2sSGidP2my/8ALznlr7NQyf8AbaqjoKxI6T0IpJKd3hmv9IrtokMh7wPxHjBdX7R/patK/wAeRKmjepaSaca3wT4ROWf0vWY+vInry7Nx+cHyjIVflHN6kBtX/ivYfZtHLs1/+8NJ/pcs/wDd2ee3Ps0Hk5PlGOkVj6mG2BrQ9I+la1vhJkypI3sWmt09UA9DFO0vpW0Wk1tM55u5SaIOSABRzpWGJm7BHLPxgOqR9MINOA4x8M2pxNOWfhALrTZidsP9G6NmTD3cRXaMB1+UNbGgrl4xZ7A5oIJq1ar6vWeXRpp7RsMPs9fa5YDgc40WzaSFABQAYADAAcBGX2KYYsNgnGBq+yrZWHST4q1lnGJSRNMFTSvHcMJbw5R4BaCPgMfYAggggCCCCAI5KR1BAN3kQ1nWOsSUEBXbRouuyIq1aArsi6lRHwyhAZja9Vicog7bqg52Rs5swhNrEu6CY8+W3URzkKdIiZ2ploX1a+EelG0ap2CEm0Om4QMeZH1ZtQ2VhE6AtXsx6cbQabhHB0AnsjwgY8yf8P2ncY7XVqecwY9LHV5PZHhHz/h6X7I8IGPOMvVSac6w/s2qTDZHoEaAT2R4R2NBJ7IgYxKy6tMNhiYsugmGyNYXQybhCi6KXdAxnVl0O26Jmy6OI2RcBo5d0dixCBiAs9lMSEmVEkLKI7EiCmstYcKIUEqOgsALHUEEAQQQQBBBBAEEEEAQQQQBBBBAEEEEAQQQQBBBBAEEEEAQQQQBBBBAEEEEAQQQQBBBBAEEEEAQQQQH/9k="/>
          <p:cNvSpPr>
            <a:spLocks noChangeAspect="1" noChangeArrowheads="1"/>
          </p:cNvSpPr>
          <p:nvPr/>
        </p:nvSpPr>
        <p:spPr bwMode="auto">
          <a:xfrm>
            <a:off x="2759075" y="922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data:image/jpeg;base64,/9j/4AAQSkZJRgABAQAAAQABAAD/2wCEAAkGBxQTEhUUExQVFhUXGBgYGBgYFxgdGxgdHBgcGBofGhocHCggHBolHBwcITEhJSkrLi4uHh8zODMsNygtLisBCgoKDg0OGxAQGywkICQsLCwsLCwsLCwsLCwsLCwsLCwsLCwsLCwsLCwsLCwsLCwsLCwsLCwsLCwsLCwsLCwsLP/AABEIAOgA2QMBIgACEQEDEQH/xAAcAAACAwEBAQEAAAAAAAAAAAAEBQIDBgEABwj/xABBEAABAgQEAwUHAgQFAwUBAAABAhEAAyExBBJBUQVhcSKBkaHwBhMyscHR4UJSFCNi8RVTcoKSM6LSJFSUssIW/8QAGgEAAwEBAQEAAAAAAAAAAAAAAgMEAQUABv/EACYRAAICAgICAgICAwAAAAAAAAABAhEDIRIxBEETIlFhMpEzQrH/2gAMAwEAAhEDEQA/AJYiQEoDkKV8JIHwNQAmxLA6mloomqGYqQAkEMEhy1GNTc7neJoScpcJylNNDTbm/iAYowajmeoKXUGamWuum8fRo5RzDLKC4LEO3I/SJS5ebTpFmMHvFntA1JJAYVLklhbaJJxGRmJoA9viDsx2taNs8XSZbBtSb7QRMw2YhiwCQ76dKa3748ia5dbA3ChUX0ABCq6QDMmqUbGm2lXhe2wjplP3RwywBXWC8IMz5jYDWpF2dq6X2g2fISpRJSA4BAS7bUHnG86ZtCGYkNSB/cl6w7/w8FyDHk4I3jeaM4sGwHDFzcwRQJS6iTp947huHFRpWDsPhVnsJcA3bWN37PcDRISFKqvUn9PIc+cTZ/JWJX/Q3HichDw72LKkgr7PW8MR7CStVnwEPp2PqwtCaZ7UJMz3cpK5qxQ5Wyjqs08Hjly83K32VrDBeiCPYKQ7lSj0AH3i+b7E4ZqJV/y+8MsNNmH48qeQJJgoKOih4H7wL8nK/wDZm/FD8GK4h7Bhj7tRB5iMdxXhU2SspmAg778wdo+vYjEzk2lhY3Sr6EQqxqUTUnMjtsQEqNn+kPw+dOLqW0Lngi+j5KZWY3YevOK0ydHLaCG/EeGTJKmWG22MUSClLkh9vzHajNNWiFxrsFVICai/rXSOYfDqJ7O1SaBPeTBK1ZjYARBSIKwQFSawZMw81YDBSmFWDhP0ERnySm4Y3hjg+PrlyyhKU11LnyjJuXcTyr2J1lqWaK1QXKUnPmWkqFyHZ/sI5j52cuEhA0SLCCTdngOO5THQIuzJ/r8oJsyh5hJaR2ilwXCQSHOgJ2uLRKelDFCEHtK+JQIUkAM2oZyedK8uYWdWtNiNO/aCZ6PgUFnMVHOxok5nDbk1LxI27GCyRN92JgdytOWmlQa+Gm0WIUFKQmbmyIFEgAKc2SDfKTWtnpDyTJM2SUELUtCjkAysf9WpavjtZWkOqr5n+IH1bkY8pJ2bRKTUEJ7KnZrADc9xZoj7+igO0VAOdRyinGYgpcJpmvqRU6vs0UyXbrT8xqXsxkPfUZLuTWlG6veGmDmOkg3Ao3W5hTMlZS0FYIsXgpLR5MazpYBZJJAAckEZjqw2iImPFeKW/h41IuwiODQpSmAhXSthp7NT7LYXMoKI1p84f8UnsyRv+YVcJxCZKQo6skD5/OL8fNdjf0xjhZ8nySbOhCPFUJONYshOVyM5YnXLV27g0S4aEypYIABIfoPWsD+0MsEJJ/cx/wBwLfOKcUcygP0hqb8oSEPcDipk34Qyf3G56D6w1RhFf5ix3iF3DpyEtnPcLQ8lzZZFm7oJGAkudNQXUM6f3IFe9OvdBYVKnJqAfIg/MGJhFHSc3z8YW8QkvVJyrHcfsr1WN6PEuJcGQtOVRfZ7+OsfNuOcMMmZkUKfpOivzG9l45RTlnJcfuSS45vEFy0TwZK1pUT8CnGbvG8UeN5TxOvQvLiU1+z5qKO4roNB1isKL84f+0HCDKSkmp+EnciEiUR3MeRTVo58otOmTXLBGZSnOwHzMBKRB0wvYMIGnlg/hBpmUXYfhs1ZZKC/UD5kV5RRPwykKKVJIUNCGiBxMxg5IaoNjSznesPZnFkzk5ZqCQkUmAgKTQOwPxCvwvVqRjnJM3iIFIER9zDNeBUATQpdsyS7bOLp7xFX8Nzg1MGgqWgmClSQXrVtr8qRcmWBTW0dXJyKIcKbaoibkMoL4VhiknMcoUhV6k0Nm15fiLE4Y9qboCSGAc2AozbecVSFrVUAAJFa30PzamkEcSxMxKAh+yoUANGoaMAw5GFO7C9GXny3JMXYdLUZzStadOsGycAtQJCXYEnkN4gmVlvFHJdAUTn4PMApqmhblT7RWmVloY0Xs9KSSM1hV3FG35ORFHHsMn3hCLfn1aErL9uIfHVixaQR8IYm7MTvy9CD+FyGSperMIEnFhl2v4CJoWchaJ/Mm1i17G4YpyB8VjSgsxVr06Q14Lx5Ez+WpwbAkXjN4vHgBQFTytC/DS56jmDAb/aOR2WUfQeLYPPJWCzgOO6qT9IzvD8WjPmWak0ESl42YqSZasxVooN4HlFnDODHPnVf5R5hKLZr5CULlEpAdtfV4XYbE4iV/wBSUlaP3IosD5HuEMMGMrbQxEsM4tHguNdg+AxoWM0tWcaiy08iNYNVPSsMcp5FnhBxbgjn3klRlzR+pNH67wpHtLMlnJi5OYi0xHZUfl8xG2C4s1P8t65keY9eEVT8OhnzpprlY+NYzx9osIR2VzE8iHiEqeJhAQJpcs6nSOrwIJP2mm5pQA0P0MZYyDpH0TE8EHuwgEFu0+51hFicOmXcDrHV8PKow4+yXNjuVmXMgiAsawUkXrGln5TaFGJkATQdilh4GsXqdkzjQmWGUoKoXIbp+YKklwHeth60ifEJbrUrUqUaaEuTe8AhDerw1bQIfgJ4lzCVOpCkqQpjobN5Ed0PP8Pk/wCaf+H5jLyJmUa2iz3h2MA4u9BJmumYd1KNEgc3A1AG8CLPaqerc4JmT3IZ3f8AaKUYV3+zxZh+HuplKAoSKO9KecK67CHHAVhKijsqSApOjEKIJ62EEcQ4Whnar6bnlsYp4Bg1IJzJJSaHz1Fo0EmSGoXbQjv+sRZJ8Z2hsVaFOIkGWiaBV3B6Ali9oy0/CKoSKOWHPnG6x0jMMrsDc769/SEfFMFkQVJNAQC5FNQ1n7oPBk/tmTQDhZJQkuQAxr0/LD+0DzcSADcitaVLUfpEUTElJfnZ62YV2+msBT1ubvWKVG3sXZ1SwbCIvSO00jzQcopqmeTp2VjhiSkFgAW+cGqlAdkCJLmNTUCnKpimZj5YVVSX2cR881TaR1IbQxwkgDrDSQloT4XEJNiIZyZsYNQxRBEpbRlOK+1IkqyJlLWvQAU8YWz+MT11nTBJT+1B7XerTujTas+hiYN4E4hw5E0MoA89RHy/iXtjhZAZIMxW5JPmT8oa+wvtqnETvdgKDgkOSRSNpm/XqxhO4CqVNAICkK+FRuDsYOws4A5DYaChHQbRo8XKzJ53HWM1xjDKVLzIHbJZ+V4FLYma2NsLPOlUwN7QygUJAuVP3MYzyTNlsylCoCjol6C9zzjR8akEhHacZQ556xR4/wDkQjLFqIh/g7RLC8MzTiSCQmopQlg1dn+UFJlMbw0wMoAKOYu4OUdAPNo6bmQzVIUcW9n3UpSWAUX0vXN4mvfGLxcvKSNi1I+ge1QIlZgfgIBG4okeaoxOMBAcnK9e4n8GG4JNx2BpipKuyz6X7ollG8UgN5v8on7g7GHmGvVnlnVLgf3/ADDbgikP/MDCgpYncm79BCVSnMX4c1cmETjcQ0zaJmJUXoMtzpyFNeg+sMpcwZX0+fhGY4aGKXJDvfUctA5htPmsFEkW0prp61jnZMdOkURl7LsfiWcgBYFxtvasZHiONMxWrPY+vONBMnhaSzWd7EEJqx6xnxKddAOlTy/MPwRUbtC5uyUrBFSLpAANe/149IXiSXa5gifyL36DaOBdKUO8VK0AUjDtfSO+7eLkpixqR6z1AM1fa5kBuoeMpjsRJcy1SgpSaqJA1uXO5jU4lLnvvtGXHsfKTiU++nFaJwWUJcpLpIcEu5oTHMzYOM3L0y3DmVUU8IxGHEwFBUhQsly3nG64VjKtHyH2twJwuIAlpIllyD2mJC1DK73bLzLg6x9A9lMSqYiWpYZdlB3Y/wBmiecKH48ikariOHUoOI+Zz8BicVNnJlnKJQJWs/pawTzNTyEfasNhQpMLTwIy1LMthnLqcOCWbvoLQMHTsOduNI/OcmTkxSkTkKWoLUghRqDbMpxYHtEGhA2Mfd/YzhkiZNRiZGFl4dCZISopRl95MUAVkD9iTQHWujEk4b2Pke895NHvFiz2GwA1A0d2jRe9CRlDADQQcpp6QOHBPuQYtQEL5sjMkD+p4qXiyTEcLxaUhRC1AHar70AhQ2UaI8Xkfyy9yU+RBPyini5yCWBVOUEVvFmInGcvMxCRRPQgFz3g9zRXPTnkNrKW3+1UOwSXyKyXM7ToWrmKWT61ApF85KkILXqD1VlND/p7PWsUyxQkn4RQAOSekTl4szD7lSfdoSpGYvVdnelz2ej8o6nRzMuxlh5QnS15g7BiGqcpBod2FDvGA4nhykrQQaFnOwUbbeMbvgyfdTTKqee4ATlel2IeEHtTh1GcUJTRgRzr9wY9idTa9dgw6MxgsMhSu0TRyW9VLw0/hpf7D4mCuH8PUjMMlQdKk3hl/Ar/AMs+MPc0jabAkyoIKBlSzvV+vLuiCASYPlyQzn0RAyYaRPATC4JL6M+nrlDbHOpNBuzfNoEwUsqoNOXPeDMbIUAL82+kSza5DEtCxCG+IsmtK1Ys0UmZRgzV6nv+kUzXBaxjmc27ockAVtpvEQmLUpiMygg7PEQKx3ETco5tQQIcUQSaRATXBepOseoyysq03gbFcJROCRMTmyklBqCnmCKiDZCQ9YvUCRS+nyhWeLlBpDcMlGabBMP7LBX6jp8S1Kta5MMcDwVMhgDcwNhuIFNIumcTYhRBI2F447b9nWUEno2eCX2YhicUBCHBe0KphySZYzC5UWCfJ4N4nJZDqUATtqdgNekCMapkZvEKwHOx8LJGCnAkzabDXvjhSY8FzSGUrEi5NBUmKOHJd5x3cDZzX5wtnoWtkISVA/E2oFxGhkSWkEscxSQzWpHmTZJWxjgJYLh+nz+bRxKcqZuxSD4KH3hVwjHOlAAL2POnWHYlFUqYdxG41U0Im/qxFmCWzVBpya/hA4m58y8pDpJZ2yhSbhxUg5fGJmV/LBJoxZr0SSHpbQRxS8stSiHoDQ6AhQHh8+Udo5cnbHeHAURMuhSHvskM+zhz9oWcblqQpBR2ypICUgOQATU7XvaPYaepEtKUnTIdKMB94OkpzVNT8hoPOFK4uwkrYsTxNMhX82XNCSoAzSnsBzc1oOZh5/Gyv3p8RFeHmS5uZDpUzpWg+BdJ08oE/wADwX/tU/8Ax1/+MDJpvdj4qloVIlWg1CXT09dYFgjCLY1tFMhSGWAmNRPyr8otx+J7Jegf14QO4TZxQ6V1b5HzjpKZoSFuF6Ej4tbEMd4maV2NT1Qul4xMxeQI7B+E6jn0f6RZiMLlO/OD8LhRLBapPxbmtPD7xfMQNdaH6ecHzp66PcbWxGJcBY06CHGJRld7DaE5DqJU9bAQ2LvYuWgEpixCGD+vRiwyo9MTW9H8oZYBwnQenr9otQ4PQevnHZLCrd8cUktzMCaD4jDhVRcnx/MBYkTEEhqjQuPpGhwCgFJcWNfl3Qx4rgkzAyhV2ChcBvMcoh8jCm7j2W4M7SqXR81TxjGJJQlSZQ3QjtH/AHLp5RrfZWQX97NUuYvRSyS3R/ow+cV4vhKpZfISNwCR+O+JDiJSGyKB5hvnEUm1o6az/Wo0OuIYmhrCvAoVMV2aJ1V9ohgsOqeXWWTtGlwsgBkgMIESwbDZUKCAL25115PrzEaGVhhfS3XUfOF03h6QpKySCKDarfYQ0wE7MlmYgN5qSPlA+xUuwOdgJaTmKbWYF/AQQlYYp/pqPpBWJQ4UNx9ITSXSgqN6+vBoKN2kBJ6szvEJoKkghkhhTYE0itOKdZShJzFmqGAF25+ucXYlJLAGgCSokDVJVQX2DXMC4Lha5isxOQAuCzm+gt3x2o1Wzl1bG+EwirrZ+UIp3tIvOpKAlKQSMxBJpc312aHnGwtMkiUspXRmZzVi2xbURg8BL/ndvssX2CeZ3MexpStsZLWkabguFVnM5a1BSlOUpYP/AK6V6BmjU+9/qPiPtCjhKJaxlQtJbQEU6wz/AIAfvHgYXkab2bC0hbg8HmLKUE6B9TFkzBpl0mqUhR+FTOg107tKGBpgFHN9PrHZvEApBlTqoPwquUEWJ3b5O+8BmeVbiNwfG3Ugqdml0XtRQsoH+0W8N4mCr3cyz9k+V9DC/hfEcx91NqkjKpjQbKB+RgufwSYPhZfNwHGl6QhTjkjT0x8scsUtK0GYpRlHtuUH4VgX5KAsrpAuGxINCSSok8hsOVIJ4ViFpeVNSW/qH3vBEzgiQoLl6fpP0P0MFHKv4y7FzxP+UegebKCnfUN5wunYF0qaigzecMit7BoqIh0W0KdMznu262jqpLXhxjJGYnL8QD9YXhLmHqViWqK5Uty1olMWCWA3rF5AFfVhEZikmw0MZZ4gg9kHWG8jE5kDdgD1BYwmkgmGcshExOzB+toCaDgxkg6PVn+kZvifbnL6geCQI0h+IKozfn13wilozKKmqokt1LxDnekXeP22ESAEJEPsBIYDch4UT8IUpc3uzOT0AhzNmgp7CmdFCabcjo8SjZSB+LYv3aSoh9B1JaJ8MnCpzJOZqAijFR3v2vKAuLYKZORLGUKY5i9WoQO+vPvgrAzcgZSsrbhh4kRnTAGqpkZ3ic5h7s8nfq3rvhhi5ocNQn9SaP8AfvhJi5wXNUsilAO78xT4seU7/BP5EqjX5OpwgKgXoyT35RDaUiA5a6PFzqZ0xZK2Tw0IeNnEJmrEtB7QfOK0DBgbBtty+sZGUE+9AmpK03IJI1YVFbx9TkTXlqCmdRITypc8nj5vxDDTPeKKwxBY7BidtHtvDcUrtGTXsaJm4ZSFJRIIWUqyh1HMUhwGzVfxjM/yv2nxP3hvgcSJJziWhZAAGdILFv07Qb//AEh/y5X/AAEMprr/AKZaCvelRfYMOgoIqmGLM2Uc/lFaBBCipclywLHf77w/4J7QqSRKnf7Vb/mBMFITdgTq+l/tF6kJKWWAQTSlWH1iTNijPa7K8OdwVPaNciYhY0i1KGjDmbNkdpBK5V21SPqOcPeFceTMFDEEk4umXqpK4sK4rhv1Jo9+sLZimNdYezFhaCBcindWEqucVYZWiPNHjIpqDC3FIY0t68oPxU24Ar6MVAOK63iiOtk7AAp7xwqD8q/KO4mQU9IHUkqBAqSD5fSCnJRjZkI8nR1eLb4a/LwjonzVsPCkW4DDOBSHEuQBpHLlmnJ3Z1oYIRVUBYXCG8xSlNYElvC0NOEygVPoFN5PFM0ECPcJJSSHup++zDeFN2FKktDHGIczSf0lLf8AFx5mMvwPH9rtJOb+os1d9OgjchiDTq+sLcXKQRVIPQN4G4POMYlB0mZ2f0jvP2gDiQSUnM3j/YwlnS5jhMsMNnJ84a4ThpoZin/pFvzHuw1ER4SSpDjMSk1SDdPfsdmgnLprGmXISoMpIYW5dIU4jC5Cxq9jvF/juMVS7I/IhK7fQGgNSD5U5lNygNSawdg8RXKpm0P3h0uhEewqbJSWOorGM9r8K07N+8A8qDL9Ae+N0lMZ/wBrcHmQlY/QoP0Uw+bQGKVSGTjoxSxQj1aB8nLyEMVy+TRX7k7RZYgYqLx5o8i1+sTUwFHfV40WGcIWBmKtIpXNf1ygdO0XypR0ga3YV6oIweJYhJ3py/EW4jhaCSpIKV3zJLHvFj4QAVAfaHUpZsdvPWE5YJ9jMU5R6LeBY0Hskknchr2p0aOcVJRMU1lMofXzeF/CjlmqFLtcaU9fWHPHpToSvYseh/MKhFRloZOcpq2KP4g0AFvOJy54e3hFCUxaBD2kJtkcZNCmYG+sBKQSaCiQSaVYBufowdlAqfVIjwtQzkAm3cBt3tCcm3SGwkl2G4PDBKQNgBBSaRLuHn92gPFY5KXpbZ9usR/BL0XvyoLsumzGCizsHiuVh1/9QOw2D7HWnOxPTWz2fxiJsuYRrQ6PXRz0rzhpKUE/GQGsnRPLmYTJOL2ZyU9oAm8aKUBkEclIU/hp4wAjiE2YdW2YAfeGWOxOZWUCpiAlFLVA9coKGNy7Mc1EswskipqTr60g9ChqfCFHvE6rT4wVh5gyu8O+NIz5mxkFCIT5YUGbp1iALB3iSnEEkl0A232K58lkubmwilNmaCsVLLl44iRmqCPX1ii9EtbIYSdkoXIPO3dB8xIUlrgiFU5JSagiCuHz/wBJ7oGS9oKL9MyvEwr3ikkMRT11vAPuzG44ngpaw6waD4hcD7Ql/wAOw/8AnevCHRyKgJQpiqUhuvkOZj16iKsQpBTer7t4pgRRIAeo0e0UUKoaoRFktbdNflChU5RobbffeL0LW12ApGOJ5BkxDqPWGaOr8oSpCmv3vBMmeResDKNmp0SM1sQS5qxA6gO1af3jYJl+8llO489POMbiZiTMSq3ZDbntfmNdwqa6RE+TodAQ5WiQEMeLSQlbgfFX7+ucI8fPYFAuadGu/j84NStWKl9QXFEzswoEhmBuraj9adHiyekSxXsjRTirU7Iq5by6Fr0yklPYeiRXKznX1tUUgPHAqUkMSLlRfoA29HjCVz3YeMWtdSFNy05ltBvpEDhuz2klVGyvvqTazkl4LwjS0qzKoNKVbTx+kexCgtaZY/UdbjUmBbrYSuT/AGT4XhjLkFy5U6mCWOlQrTcPbrHsYpS1hKC6j2gCOpcm57I0LO3KNSqUGCdGb6QrxH8lg6fhABVegAbv17qREnzls6bXxxsF4emhLFStS1dTZrU3iU0pILP8vLSKpU8oAmkCtEkBwC1Sf/rS3JzC4koObMCUj4TcvSujNrFShZN81LYPxJeRQdRfZu/9NbbRdgcYshmzAkAKTqRFZBUUqyspw7OdiwAcu5Gx51LxGKCsqQcqwQnsNUUNtywqzO8eaobCaZocNN5+PhBylkwlwFB2hXezQ4lCzHSAaGJleMVUPtAqUs5FIYLk7iB5sjr3VbuvBRkqoXKLuwFYe511MHYbBhJdyTA68GTYpPfBuHSUpAJciNk9aMit7LoF/wANlf5afCChHc0LtoZSPly0wQmebNSCJkijgD5tHf4EgVoY6VojBzLLgKtttB83DFPaTUatt9ID90xh3w6eCG12PzEDJ1s1A6MICnMlVD0ccjE0YIn6QYrBJBJFjcCOCcEgU1ZgIXy/BtC3E4cpKXDitRsA5v0p5Q94JPpCziySJZJ7TEFiLaO42BP9niXBJ1WHz/AgZbQUdGk4kjNLJ/b2vvGYSR7wBQGWYheU05PfVia/eNbh1UjI+2GaSkLQGEs6U7ChUvYMWP8AthEXX1CyxtWWZ0n32UhVVZbbpl+AKW7orQo3YBz2Q/ZsTWjgM3iIQ4Li3ZSQwYElg5sFMNi4hpLxKAw1uW/ckBJdxtkppDDnDVSBlzBQIGtGDAEP3OYGwZ/9UkuCyVKpajARSucmoCgCVjs0sEBIbz9CA/4tKcUgmhWlSU1Fd28M0BkT4MfgaWRG1kcQqp92HdC72gXmUkbDwixCMxktYkk91frCviGKKpi60BPlpEfipuZf5cqx1+SpEw+7ck0cs/w5iTQNSjeL9A5S3IJF3eleQd+fnypawNE3Y0tpsOenXeO5bAi1WLkkkfCWYXq+h1rHVj0cvsulKcONQaOWSA+1nc1G70rEMRIAWgoKs1QpncmpKszuTR2pFeHSUnKQVVHQh7KZy1w3SC14UlJq5Zib5x+k1rUUrt0gMkCjFIK4PiXTViGFWr47aPDyUmjiMzgQ16dXrfzDMw2HfoMNMtE7RamE6RWqL0zH0irlAo8wHGSCpiKKGo16xcJ7XDwQRETLg7AooGMGxj38eNj4RJUp4h7k8436mXIyMslJBFtev5gxUxwCzUoNxaOy5VtjfvgvGyHSCliEUO7Fm+XnFLasSkBrkhQfx9bwGpDQwmy2fVtvpyisIe/jGpmFUuatIBctp3QVLmvUlt7ViKpfYF2B9M0eloTZu1oDrAtqjS7GzhlKVBwzgjl2gzHcbwr4VOZQq/TXo14eycPYkAHYWHSMrIllCyCfhUU2aoPIMN9o9GgmfQcHNcRRxiSFpY1cEeuV4o4dNcCJcQnUHrSJpR2Ni9HzWbw4y5xlodiXRUuAx8wRSHOJwqkqUtFVqQCNswUwIJLNYRD2hmFBC0u7tTnY9xq24i/Fk5ZS0kZEMosaqHxEeOlGryhkWc/OuMgbih7YWhX6nWHHZSpKVJPRio90KuJ4vtJyk50LBejM9h9oaKnIUmXLI7a0AqVZ0hISn5EWo5gKVgVK96UIUQOyFFmo4JH36QaWifk+Wjdey+LE/DSZv7SfAuk/9whJi5madMagKy/4ht7CSMsr3dh2kiv9ay8Z7BtMJrXrr4bfTaJcONRnI6Hk5OWOIUiYkqNCDoelDT13XHSo1d3BNHLNa5sK/EQ1D0MWyrSgChzZXdks+tnISPAWhjLw2UgliaFIDX0JI20FYsj0TIjgkEjtZaig3BuSP/zrDOXLYWP22eA5KiS5+Ll3s2hgoFyx1uefTr8zHpIdjFyyE9gFy7XL3fvDtflDjAmggLHykghRLHshy/ZZTvzub8tolgVHdw961bry8InZXFjxJirEIq+8dkmkTxCHHr1pALTCe0UhR9Wi1MzSKlBqbxII+0E0gVZ6ZhwrkdxeKv8AD/8AV/yP/lBaKFvQieXkfGB5NBUjJz5aZZDuytdo7ICSQlIcEUVnav36xCdxBKyHcZSS+h5EerRbJx8uygSOnrSKndE6qy0qfKSDsag20pXuMcn4cAlgQBXu7/CKpk9gxKqKJFaKHSpgpUhUwApUQG1o3lWBugqBkJdwCS40ZqbwbhcLlvUn0wicjhwDZiC1aBoNEsQLmaolaUxmPaFKkT3BLFKSxNKUs9a1bnGuCRC3j/DveyjlHbTVPPdPf8wIGMthOOhdw7FML+EXTZmYE8qQiwU8NeDUTiqiXJNABrDJbAjoEx2CVP7CLsSTsB9dBzML5c4e5SxAZKVADVx2nFnBA8TG+4Xw0S0V+I1V9ug+8fPsJhcmZC0EmXPmCw7QuEseQOjc6wuLEeVB0mWTVpXOPu0khIYCzA1IAtQONqU3hlw/FqIyt2C4algS1dyIUrXkUFJ1SGLNmGVnrUu1zqd6Qw4cu+Ri9L3YZmJI7NXhy62c58k7Q5wXEBJE1QdRAWRVxmAZuW7dYV8OlKILAtYNewi8YWgCiKlRDPVq638ng7heGKEAsRMKe0G+E3IYG4rAJJNtex6ucUn6PSsKAQpVSE2JcB9wReCJqubHfU+qWiqYQtmFCKNdXLpy/tFyJRSkKLZrb5RsNzQh2F4YlQ6K1olLBSGdvIDcD1rHlixNOjjmK6GJTVFTWOZw23R7GwfrHitmYDRnrR/nYd3WPDkjmJFCEvmfo3MbEigJN3tSBJE1yKi35+v94IxBD5rDa4Gz9HNecUzJKkne9eg+TeLVtCpKhsGPsHUeqwRkcGF/DlvYgtW/0hr6MIlpj1tA2UVOjP4bx4VAOnq3KLVAExJ49Z6ioJ0oI7SLCmOty8oyzaMLg8TL+FQYDfXnB0tSgoe7Yg+XeI9HotkSRD0Sg+YgEkvyHSCRHo9CWMRMRMR6PQAaJCJCPR6MYQBjuCyppzKSytVJoT1ox63gjBYCXKHYS25uT3mPR6Mt9HuK7C4+ecTwJGMnIzFiozbOyvjRV2Z1ENoG5R6PRsOxPkr6WX4zDywmWpSkgMhKQHYAZmZSlVJIDOBrdniOHKQQmWHIJzkMf0PRg1KubhmNo9HodHo5skuVfuh1JQUHOsgnZ7V61oT94kHILuEg6OHFiDR9a2j0eg10NSrQXh5tt6gnysKiB1YgEm5LsairE2Z6M8ej0ao7GcnRYkPrWvPTp0iWYttpTX8N4xyPRjHI5lejFqh20c6xdNR8JCQzgCtxX/ucndvl2PQqbDgg3BoIDMBQN+ebQwQY9HonZSiiek3T8Vq2iqWpW1fLT08ej0e9Hq2ekk/qPp6QX708vOPR6PM8j//Z"/>
          <p:cNvSpPr>
            <a:spLocks noChangeAspect="1" noChangeArrowheads="1"/>
          </p:cNvSpPr>
          <p:nvPr/>
        </p:nvSpPr>
        <p:spPr bwMode="auto">
          <a:xfrm>
            <a:off x="2911475" y="1074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3074" name="Picture 2" descr="http://i.huffpost.com/gen/1067332/thumbs/o-WHAT-IF-THE-SUN-DISAPPEARED-facebo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209" y="1844825"/>
            <a:ext cx="3637086" cy="363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lotteria.com/Data/Goods/99/Detail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2" y="2348880"/>
            <a:ext cx="453650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mages5.fanpop.com/image/photos/25500000/Silhouettes-in-the-Sunset-inspiration-and-creativity-25581226-550-3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1844825"/>
            <a:ext cx="6544508" cy="437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10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1494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3018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2215332" y="446808"/>
            <a:ext cx="798512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9600" dirty="0">
                <a:latin typeface="Comic Sans MS" pitchFamily="66" charset="0"/>
              </a:rPr>
              <a:t>Spaceship</a:t>
            </a:r>
            <a:endParaRPr lang="ko-KR" altLang="en-US" sz="9600" dirty="0">
              <a:latin typeface="Comic Sans MS" pitchFamily="66" charset="0"/>
            </a:endParaRPr>
          </a:p>
        </p:txBody>
      </p:sp>
      <p:sp>
        <p:nvSpPr>
          <p:cNvPr id="2" name="AutoShape 2" descr="data:image/jpeg;base64,/9j/4AAQSkZJRgABAQAAAQABAAD/2wCEAAkGBxQSEhQUEhQVFRQVFRQVFBQXFRUUFRkUFBUXFxcWFRgYHCggGBolHBQUITEhJSksLi4uFx8zODMsNygtLiwBCgoKDg0OGhAQGywkICQsLCwsLCwsLCwsLCwsLCwsLCwsLCwsLCwsLCwsLCwsLCwsLCwsLCwsLCwsLSwsLCwsLP/AABEIALEBHAMBIgACEQEDEQH/xAAbAAABBQEBAAAAAAAAAAAAAAAEAAECAwUGB//EAD4QAAEDAgMFBQcCBQMEAwAAAAEAAhEDIQQxQQUSUWGBInGR0fAGEzJCobHBUuEzYnKCwhWy8RQjU6IkQ5L/xAAaAQADAQEBAQAAAAAAAAAAAAAAAQIDBAUG/8QAKhEAAwACAgIBBAEDBQAAAAAAAAECAxEhMQQSQSIyUWFxkeHwExQzUtH/2gAMAwEAAhEDEQA/APT06ZIFAEkkydADp0ydACTpk6QCSSSQAkkkkwEkkkgBJJJIAdJMkgCSSZOgBFJJJIBJJJIAhVdAJ4BZRqAXK08U2WkDgsPEt3oixFiDoeaTJZuYd28LWVgF1z1LFVAC1ru0TbuystHZtUuLg529EfukNM1FF5UN+Ei9MZUlKrLk0oEWq/C5oUFG0IAlAEdoU3OpuDXbpizokjndc3SwOIGeJJvbsiYXS161rLIc902AjvSb0MydqY2rJcG79I6NNwFZsvGCB7t0fyH7LLdVdhzIk0zYtz3fMKNTDtqxUoGHfMPML595bb9myEzraONBs7snmiwVxOG2yQdys2Oa26OIc0S07ze/7Lsx+fU8Wt/srejcToDD7RDvV/BGMeDkV6OPyMeT7WMmkkktQHSSSQAkkyYuSdKe2NJvokkmBTrOc+NvWynjpc6EkmlOtiBJJk6AEnTJIAdJJJADpJJIAjUyKHrYZrr5O4+fFFEKAbZJiAGYUg5NsZHkJyCq2dUNN7t+mbjjb6LSKYlToNA9faXBqDftB3ADxWmabTm0fZDvwDdEwM5+0HcvBRbtQ8B9UVW2ZOpQ3+mOGU+CQFjdq8W+BRVHaTDaY77LNbsx/M9B5q1mzHcPEhAGpWqw0kXt0XNlxky6DOhW3hsE9uoA4XKt/wChb6A8kC5OToYotPu6w7nH7KrF4J9I79E2zIGRRYrMrD3dcbr9Dx6qk0auHMfHT8YH5XzX7BldPGUq8NqANf8An8FSZRq0HS0l1PVhv1HFV1sNSr3b2amg8lDC4urRO7VG8zjqO9P+BGtSxDKw3qbodw1CvpY8sIFQbvB4y6oX/QPeObUpu3CbzH3C3KWzgW7tQ751MRP1Vzjr4NJxU/gnSxptI3gci2/0RzXqqlSDQA0AAZQprvx5skLTezdYfyT3lEkpkkVmt/Joscr4HBSlMnWZYpSKaEktAVVqDXZjqLHxQFXZ7hdlR3dJC1EoT5XQ9nPVsdXpGHGOG9BHjqp0vaB4+JgPdZblSmCIIBHAiQszE7GaZ3OydBmPMKllyL5H6432i7DbepOzlh4HzC0qdQOuCD3GVxeO2VWYJ3ZGu7fx1WczGuaey4tOhBhbx5jX3ImvEl8yz0hOuOwPtW5tqo3hxFneRXTbO2pSriabweIycO8LsjLF9M5LxVHaDITwnCkAtDIhCQsrIUXBIZDdBVNUQrwqqpUgVsKnKrapJgSSTSmJQA5SBVZKQKALHFQLk6bdQBygfTxDYNj9QfwqnYiphzDgX0zYTmEFisWHneDQI4Z9VF9Te1JPMz6C+cWN/J0x4dv7uC7Gik67C4Pzyy70Vs/EOcQ2oAYHxLJcCTBkdyO2W1wdczY3WswkdK8XHC/J0lPEQiqeJBzWPvqbKqrYeputfKksmnXIRdLFcVaonQYAkoB4U1QhQlCSdADJJ0kAKEi1IJwUARhSBU026noRGEBj9jUq3xsE/qHZd4jPqtGFB1QDmoppcspb+DjtpeyDwJouD/5Xdl3Q5H6LmjRfSqfMx7THBwK9RfWXD+0/axLuTWD/ANR5qJyKnwbzvqjQ2R7VvbArD3jf1Czx3jIrrcJtBlQSxwP36hec4DBVKhinTc/iQLDvOQW9V2FWos94D2m/E1pO8G8QdY4Lsx+Ta75RhlwY31wzsPfBRqVhBXHUdtOi5nnr1WjgsQ6pkZXbGWb6OK8VR2brHGJFwouQ7HNPZdLaosCDuh37oilSaAfePcHaDOy10YplbQpFZmLxrm/CCRxIM/RAnbbh8s9D5KSjogmhc0faMj5D4HyTt9qW6iEbGdCQnaFiUvaIOyA8VpYXFGpkG/8A6CACiFIIbE1nMEuaI/qBVQxk3j6oE2cE50GfKUzDmRykeUK/3cDLp5KlzBY/S1u5eDs94sbVBt9ef4KO2eTvGRob6G4+qzabpytz4960cA+5veMkE2uDTDk6pDlIFNGBaHQrW1EPvJwUwD2VyiqeLWQHq1lVGxNG5TrAq2FisqoqjiyFar8kNB8J1XTxAKuhUBGE8JOMKt1VRWSZ7Gk2WTCi6twVDnKsv4LmvyH8GixfktfUJVLqiuZhXHO33RdHCtbpJ4lSsOTJy+P5G7iTPpUXuyBjjkFQ32Zpmo6pVO+XOJDbho4TqfsuhBTOC7MWBQuOTGszf6K6LA0Q0AAZACB9FIlME5I1Wpmcp7S7DLJq0WktN3sAmJ+ZoGnEad2XLUcY+m4PpuIMzy68QvS620GtB1jXQLgKmG95UcKTDdxLWgZAn6BZf6kt/SzphPWqOk2J7X0zau0NJsXAS08JGi6DHupuoue0NNuzDgAZ/SVyuzfZMn+M4N/lb2ndTkPqs2o2rhXvY02GYza4cd3mF2Y/Kc/euDmvxpt/Q+QjHYp7AQKdZvBzRvjvgFYDtq1Hu3TiIJ+U/wDad03gulweKD7B5pk/K/tUz3HNvijKmyHnOD3kPHSQuubmluWcdRUPVI5elvhv/k/mdUd/g4qipg6pM2A4e8cLdZXTVcFVbZtJhH9IH2Ky8Rs6s6f/AI1KYtb7qidgNPClt98Hg2x+pAWrgMeacQWTwJn7IKjsSrABpUmxo2eM6rV2fs4tIMDeFmxkPNSPY+N2zvWLg48A2w6rV2fQJYDccoCrwOw275e6SSZPrRbrGgCAFSQtHlz3F2WfemB8fWSiag6hVGrOea8BI+g2XOdzgpqGKDXCY4eKCq4gXvf7/ugKtSeXrVWkSztmVArA5c5svau92XCHDwI4rZZVS9dGLQYHKQchmvVgemLReCnBVQcpAoEXBytZVQoKkCkPQfTetCk4gZrHw7rjvWj7xZZb9UOZ2y9z1EOJsFQ58ZpU6t5Cwxy75fRdNTx8h7MGfmPQIqnSDcgo4asHBWwu+McTzKOaqp9iTplTUxbW81dXM8tkqW+ghJ9YDMrJxG0jpZD02PqZC3E2HTiuWvN59ca2zZePxuno0K+0QMvqhW1H1DaT9ldR2cBdx3j4DwR9O1hkksOXI95Hpfhf5/6N3EfYt/szamyw4APJjMtFp4SeCLo0WsEMaGjl+eKueorqiFC0jF067EHLO9oNn+9Zviz2Ce9uo/PitBPVrtYJcQO9PtaYJtPaOE3OV1ZQ2lVpGGkFvAm0cuCv2gGGqRS7TeOgkmQOIHFDihe9+BWMupf0s7GppfUjUpbUc7IweE3RDHPOZKw3U7624I/CY8tzlw/9l6GLy/izhy+L8wa1LDzndGUqQGiowWJY/wCE94yI6IwLtTTW0cbTT0yYTqMpSqJPF342fwq6lYm0xwPl5IRszx5oqm4GB6leJrR7vZVMmDY8dD3Je7JsT15c0XugiCJ1CZ3PxUsFsFJiImRwPqVH31Rrt5jnAnMElwPQq4Hj0KkBCNj0G4Pb5FqrY/mbceGYW7h8W14lpBHEGVyNQHh680OKbmkOpuLDy/I1S0iXB3weptcuRwftE5kCs2R+tv5HkugwmPZUEscCOR+6GtGbk0g5SBQrXq1rkhaDMPmFotCy8Ke0FpvfuifDvXJnXs0kaRxtg2LqXjgmo1UO58pCy3leq0Zvk18LUIKOqY4AWWN/1AaFV7wu5Dj5cVz35Ve3pj5NJwJr2sOxGOJ16JqWFqPv8I4nPwVVCG5eK2cPUkKsfje73le/1/cmsyniEU0MCxt43jxN/AZBFpkgu6ImFqVo5qp09tjhJM54AkmyBxO1mNsO0UVkme2Cl10jSiUNiMbTp/E7pmViV9oVH2ndHAKujQvz4rjyecuoRvHj/wDZmmMe6pZg3R+o5+CDxuzapk72/wArg+EwUZhaMI5oVYauuaCtS/pONewixkHgQq21IOvcuyxGFZUEPaDz16HNc9tD2fcJLTvNzjJwA+66NDnIn2BHEDOCUwxAzBQ4qQb9EqtTl1S2zT1Re6s4GWWOcjL9lsYHbZFq0cnj/ILncNWOR6eSKDouNcxKvHlrG9pkZcU2tNHaNcCJBkHIjJSXJ4TaLqZ7Jtq05dOC26G2KThJdunUHNelj8ibX4PNyePc9cnh9Pepk/MziiCN4Ag8wgSx9OIJaOBuCe5Tp1iLxu3vHwnmOC84rB5bl+t/1NGhiyAQbgeKuNbezvwPrVBhwe3vTNBbnl9PFJo9SKT5C/e6ftZInQwOfBSw7pgGI04qVZh7xooKfAptFp6KrcnP/lTa0+rJhUMx6/b11AK3UJ8Mj6zU8HNJxc2JNpI06aqwAjPz8OSk1k6I2DCKXtA5n8VnZ/U28D+YH8LcwO0WVRLHAjl+QuY3bZZ6HMd6GrYFwIdTJaeUg55iM+4o0mQ4R6HhKlwisXiJyNguGwm2qjRu1O1IMPGcxqB+FXsn2hLam5U3gxxs52jj9h3+azeN72L1ejtd5I1Y79AhnVgBJNkHsfanvnVYAhpAB75t9PqlabWkTP5Nim3V1zoNB38VY+pKH3lNrlMY5haQVbp7YXRetHBVrwsqiIU3YqPhvzTrKo5ZPo64Rv1cS1uZCzq+19GhZhl2Z6K6lh5XLfl3XE8Gk4JnshUqPfmeinSw/AI6hg0bTogKJwVXLKeRLoBo4LijqeHAVoCcLsx4JkwrI2OGp0yeV1KTFsSSorYlrcz0QFbah+UQiqmewSb6Hx+xqVQk/ATnEQTxI8lylRhba50yy810dGuS4SZXOV6sE3m5yuM1n7Kjpxey4KquGObeoTUqxFpm8Tz5qbXRc5Hp1/dNiKRjebccZH1Ro238Mk48Z7vIqBfzHVV4bFz2XCOB07kR7gG6nof8nMV6QcBIDm6HXpqs2vs12dO4/Tqugr4feyO6f21GqG9yRnbmJIjidQibPnNo5epW3CPldN9Ae8flG0cYHiCDN5HlxWni8PvjtgOB6+BWPidlRJpO3Y0P7rdXL74OjFneP+AmmIuDb6o6lWtciDkfWqwKOMcw7tUbpy3r7pPPgVpUH6C/L/n7p1J6uPKrW0arhIg9DyVXu4/Cqw2InmMiDnb7I8UQYvIOXrisnwaghEHjzHrNW4cE5/a6uaWixI7vWRV1Kk2xJPI6HkeakeuCpmDmYzzUm4YNz/cease8DX8D/lVvqTl4pkg1eiNMz4H90JUoh0h2kg5fVaLqeoF0zsOHAHI8tbRfigewPGbSczDll3RYOFzuc1l+yu1alKvD4FKoYdOYOTT4wCtt1HT10WfitmB0kCCtE1rRGjvQ9W4WqHEhpBLbG+RXDYz2hfTotZuk1I3S7kNe9S9gMdUL6zagid17ekg/cLOsb9WzPR6CKBOZn7K+nhShsNiozuFt4R7XC3guT/bKn2N5Wimjg0bToAKwJ5Ws4Zkh22IBSUZTOqAZlbqTNsnKRcgK20AMkDVxRdmUO5QKWzTrY5rcroCvj3HWO5B1KsCSbcVz9T2sw4mKjX3gbh3idMgp3VFzCNvHY9lJjn1HBrGiXOJsFhH2uwpBcKzLaSJvlAzKy9sYmpjGBgbuU5kzBLoNpEWgic0JS9kWC9p4kCFczOuTVR+Tpdn7fbVuyY0JCeoOUrO2edzsOsBkOzA8NOa06T4tkhLRbSXRGkDcG86xHRO0kTw4fiyk50Eg2+k/uqi8i1yPWaQE/dDOFawjUN6yChzX3TcW108VaL5Zeu9CaCkzBdTdT7uHlwVlKsCOfCb9Dqugr4QFZGM2ZnZdWXxE+UeDU7BKlAHLsnut1abFDVKVu2It8QuPE3HWVe7eb8QkDx6HRTbUByM8Z0XHUVHZOmkYuLwUjIEFZc+6uMmzbgL5cV1VXDgzumDrb7jVZmLws/EIPH5Y4g+f7q4v4Kx5HL3L0Dtrg9puZA68itLDYvR9pi3PlzyWE+i6mZ0/HrRXYbFh0g6dCra2j1sHkq+HwzfNVmRBP81p7imqVIsZWTRrbhvJafm1HI+a0qIBGct0Occln66OzafRCobSSYyFhra/NM3EDIzHMW++atNAjS3jbhPr8pVKQGsza/HgUyCwPHDrzTtJnsgZ6+rFU70T9u7RTbUPrP6JaEEPaCIOf5QzxHxRna9j3p78Byz+o4q1gtlP4+qNCA61EO0HfqqsE12HqB+YiM4kFaBt05erKQbI7UR60T2Br7P2pTq/C6+rT8Q6LUo1yDYrg8TgyDvNJBF7G44Eclo7N24QQyrOkPiB/dwKlxvlGbWj0ChtS3aHVEM2kw8VxLNssfV9zTeC/d3jebAgfla1CVLdpkeiNyvtHRqBq4gnMoeow5k+ULPxO16bTDZqH+QS2eBdl90krvsEpXRouqrO2htylRs50u/8bBvvP9oy6rKxoxFb5txn6KZIce+pn4Qh8Hs73V2NAm7hukn65m3f35rRQkWpbJv2i/GU3sLPd03RBLu2RmZAsJy6qqh7PMbBaAT+oZn1ZarajHRBAOk2lXvMxB+p/CbNJ4A6LS2zrc8vFEG2cH6qxzJEiZ4JqLfHTmOSlDbKquHa/hY2NwQeSqpYjd7Lx/dGf7o2J5HhOfgq6tMVBBH5yV7ESc2BfL1knceoWfTxBpO3KvwH4XmT0Jj681oyAM7D7Ia0GyoNnu4HRMC4ZAxyaXDxCFx20GMmTfQLIq+0DptAHAtn6hL02J3o7lzVW9kotzFU5i9g8YzMRggVlYnZ8ZWXSEKt9MFRUKuxHJtllnC05jTOSOCseBF7jjH1I00W1iMEDksmrhSw9nw0XDl8X5klyZ9TCQLXb+nO2gaeHJYmM2YTdlncPvC6UG/A6jQ93AqFag19j5H1zXMqqHyTyjl8NjC07jxBiDORC0cNVLfhu06H7d6tx2z5EOG9wPzdyxXb9A3/AO5TykTvDv7lsnN9Hf4/mfFf1Oqw+J3rZg6cCND5on3Z0FvvyK53CYxpgzI0P4PMLQobVLTu1DLD80WjgVDnR6Kftyg04cxe/DhfQqIw5Gl+HmjKDhAiMrHORzlW7t87ZRwJ0tmFOw5BKTATcdLHqrW0IcPo6Ldx5ol7MvzHHJXUQDbskZcrZp7JAnMPUZhC1KRmW9W3A6LYrUMzoOeXGZOXrmhzhz3+rIAyzWPP8jihcQwOzPh+VuPwAfcfELW/IVLdlHI2P0KaYHN0cMWu36ZLHXAc0ied9dFvYKtixffa4T8zQTA07JCKZskZ8eEhW0g5pM3GuXim62L12B4nAVKjg41HP40yC1l4PZAsYg2dP4JuFxTGwx8gxk9pGXCyJbWBiA0jiM8lTXpsdZ7N682t/c05gqVX5H6lzAJ7NhnfLnIzTPf3HIgxeOJtyQh3qQES5vOZHMxmrjXDovzBGf7hJsaRW9m8TYG94t6KdjrHMfX/AJUngATN9e6Mxx7k9AgkDwInjr6lS2y9LRPDVAXbuTtLxPMIsUyTOsaaxNxzykejQ7DNm/EH90PiNrMptG8QSJuPVlSRD/RfXE9oG4s4RbvVFWsNXbrtDf68QsXE+0RmzYz7UxZYmL2vvGC6eWU3VKWS7SOkx+2aYG67dcSMtJ1n91zlb2geOwPhGW6ZMcOayHE1H7oIMRlz5nwWvg/ZWq4hxp9kxkZJ5AzBzWrcyuTkyeSkA/6gS6JzJkE37zOQ5raZ7L4p/aDBBuPnt3hbWB2HhiN17IIAkXkEdZ8OC1KGymNEU61VrRk0PsOSwvL+DlvNddHQlQckkvZIKKigkkgCDkBi0klLEYmNySGdPqnSXn+R2iV2LEZdFh4j5+4/7CkkubD9xnH3Iw9mfFW7x91r/wD1+CdJdV9ns+L/AMRp7A+HxW4cv7Uklz0db7KsRkzvH2U6P8V3f/gEkkC+A85Hr/tVVHLp+E6SZmNT+I9yvxmbe8/lJJJA+yFTXvUWf5eaZJQzRdAezdf6n/co12R9apJK32Sydb4Xf0v+yzcFp/d+Ukkn0OAx2SFw+bP6m/YJJKF2X8Ms2v8A4rkcZr1SSW66MK6Adrfwj61WDhsh0TpLfH9py5TU2T/FPcfsF6d7Hfwnd7v9xTJLn8jo8xdhG18j0VWgSSXLAl2f/9k="/>
          <p:cNvSpPr>
            <a:spLocks noChangeAspect="1" noChangeArrowheads="1"/>
          </p:cNvSpPr>
          <p:nvPr/>
        </p:nvSpPr>
        <p:spPr bwMode="auto">
          <a:xfrm>
            <a:off x="24542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2" descr="data:image/jpeg;base64,/9j/4AAQSkZJRgABAQAAAQABAAD/2wCEAAkGBxQTEhUUEhQWFRUXFxgXFxgYFhgVGhYYHBwXFxkaGBYcHCggGBwlHRgXIjEiJSkrLi4uGh8zODMsNygtLisBCgoKDQ0OFA8PFCwcFBwsLCwsLCwsLCwsLCwsKywsLCwsLCw3LCwsLCwsLCwsLCwsLCwrLCssNzcsLCw3NywsN//AABEIAOEA4QMBIgACEQEDEQH/xAAcAAABBQEBAQAAAAAAAAAAAAAAAwQFBgcCCAH/xABKEAACAAMEBwQGCAMGBAcBAAABAgADEQQSITEFBkFRYXGBEyKRoQcyUmKxwRQjQnKCstHwM6LhJENjksLxFjRzkxclU4Oz0uIV/8QAFgEBAQEAAAAAAAAAAAAAAAAAAAEC/8QAGREBAQEBAQEAAAAAAAAAAAAAAAERQTEC/9oADAMBAAIRAxEAPwDcYIIIAggggCCCCAII+MwAqTQbzFR0/r7Ik1WV9a9aVrRBxr9rkIC3wwt2mpEqvaTVFBUitTTkIyPTeu02dg7MFONxcBTc1MSN+e7KIR9NMdm0Ek0zFKUBypQU5QXGwT9dZKioVzQFjUBaDeRnjTLOGLa6ucpIUk91SatTe1KXfOnPCMpfTT0wNDvzJhFdNzAT3hXacSfzQGoztcrSZhlykSooWYoxVQcQK3xeYjYMszsrw+t9poxBSi1qxSi4Z43jgNpjNl0++1iRuBoP184XmawB1uMismHdbLAgjugbCBAXqz6+WhheuIVPqkD1hsIBZcP2KwpK9IU0NdZJRJyHelseV80bMZRUpenkfF2W8B3QwoqneVOLHj4UjuRLlMpCsZ01s2NAnLDuog9kVPM4wVfJPpBl1AmSXU8CDjuo13yrE1Y9arLMoO0CsfsuCh61w84x63yuzdZUuZ9YRUIveAXaXlmoVPCvEwjaJ4pSYtymO15Vd4ODSjyoOJygmPQCsDiMY+xh2jNYJ1n/AIcwpeGFTfRq4AhiCK5UvA44ARddAekJWolqW41D3hgMN64/ykwMXyCEbJakmqHlsrqcipqIWggggggCCCCAIIIIAggggCCCCAIIIIAiL09p6TZEvzmocbqjFm5D5w01t1olWKXVqNMb1ErifeO5Yw7TOmJlomGbOcknLluUbFEFTutmuU61td9WWDUIpoNwLn7R8uEVWdaqZmp3DIdYZz7V0H7xO+J/V3Ua1WujXexlH+8mAio9yX6zc8Ad8BCNat2EJCaSaCpO4YnwjY9D+jaxyqGYGtD73N1ektaCnBi0Wux2OVJW7Kly5S7kVUHgoEQYBI0Jan9SzWhv/ZmU8bsdzNV7aM7JaP8AsufgI36ZaVGZ8jHH01eP+UwHnS02ObL/AIkuZL++jJ8QIQWcd9fOPSYtyZXqc6j4xFaQ1ZsVoqXs8pmOboAj9XSjHqYowdZ5EOZOknX1Wp5/1i/aa9FYxayTiN0udiOQmKKjqp5xnultFTrM9y0SmlMcq0Kt91xVW6HnATOjtYGBNboY5sRUmmVaUvU5xIOxmELKAq2LzXYYcAgzbhgo45RSw0L2e1lMRWm6p+FaGAnp9kMu8JRDKDRkNSpO5WNbh3gVGwjGEZE8Fe6KgGjyq95DsKNXDhU8iI7s+kVmhVMzs5YGKLRb34swvBac4NIWOv1iVS76r0phtBU5pwPlgYKk9XNY5tlIdJhdduBFRumJwyJpVd22NX1V1tl2sBTSXOpilahuMtvtDbTPpjGCpOJNR3Jq+sDUK6jANliPezWu6oLnRluaURMk3lMtqlM2lsMaqMcs6YgjEVqQYj0pBFF1B13FoVZNodTNOCTBgJwpXZgr02ZHZtAvUVBBBBAEEEEAQQQQBBBBAERWsunUscgzXxOSLtZjkP1iSmzAqlmIAAJJOQAxJMYLrvrIbZaGav1Uuqyxw382zPQbICJ07pR58xp05rzN4cABsUbojbNZptomCXKUzJjYBR5ncAN5wEdWazTLRNWVKW87mijIcSTsUDEnYI2rVPVqXYZd1e9NYfWTKULHcPZQbB1OMRUXqj6P5VmuzLRdnT8CK4y5Z9xSO8w9o7sANtvtVtSWKuem0xHaR0rc7qYttO79/vdEQgLElsW21yHM7OUFxKPpSbMNJS0G8/vDrHwWVs5k1hyNP34Q1s9qdu5JxG1yKKPujbD6x2Mq14u7uRTPDHcKQErYpcu5ecnCtSargMakYbIS0dpGTOAZU7jGikk1O402VhjrShlWWbU4lCOV7u/OIrVp6WWWdxX8wgLDpq0S5YCotZjVpUm6AM2beMctviYixLLAXAXf2lFKcTdGAiO0/PPbPTYFXyr84uGq0i7Zpe9hePGuXlSB4ri6amS2uzkPAkFSfHOJNzJtMso6rMRs0YAjwO3zixzZSsKMAwOwio8Ig7Zq2tb0g9m244qfmPPlFTWWa3ejhpVZtivTEzMkmrqNvZnNxwPe4tlGfcv3zj0XJtTK3Zzluts3HkdsVLXvUZbRetFmAWfmy5LO57npk23I7CAyETCDVcDtG+JSxW9JpHa3jdyUk3ajGt0YE890RcwFSQQQQSCCKEEYEEbCIQnAjvrntHzgiyW6QJneSqkYo1KEHbh7Owg5w0lzCe8LonS6Blrg65gNw3E4g9YQsdvaYAoe4PtUAJPInLwh1a5Ne9LpfQUp7Q2ox4+RoYK5sc5ZffSvZ1JZTWssg1JG662Y2YEcds9H+uJtQMm0FRaFqQRgJqD7QGxhUVHI7cMLMy7Scvqn1wdlO6WI3jb7v3RDzRdsmWaYhlMAwLGQ5Aa41GopGRopNOBO6A9OQRCaoawLbbOJgoHHcmoDW5MABI5EEEHcRE3BBBBBAEEEEAQQRzMcKCSaAAkncBiYCgelvTxlyRZpZ700VfglcB+I+SnfGM2iZsH+5iY1r0ybTaJs4nBmITgowUeAHiYk/RpoPt7QZ7isuQQQNjTTio/CO9zuRFXLULVkWST2kwf2iaBe3y1zEsfE7zwAiZ0rbbgoMzt3CHE+eACx/e+KvPtgaYanAZ89g6ZnjBYdS1oLx54/HPP4fH5ZLOZ9M1lD+fieH7yhJrM89gCKS6AmuT1rhywqeg2mJ6VLCgKoAA3YQUpLUKKKKCJzRljui83rHyH6xH6Js19qnJfM7In4M1WNfv8Alm4inmIr2r7f2IcP1ix68isinL4iKtq239iPAH4wWOtNfxZnP/SsaHo1KSZY3Io8hGe6WH1j8/kI0SwmstD7i/ARUpeCCCCELZZEmrdcVHmOIOyIJ5byGuubyH1X+Tbj8YskJz5KupVhUHMQVkfpN1S7RTa5A+sUfWqB/EUfaHvDzGG6mUq23ZHpRpRlN2b4g+oT9objx/e2MX9IurP0Sfflj6iaSR7j5svI5iAo87uMCMVPXnE3o+1s9At0L1J8MAPOIuZKqCp6c4bWGfdah/T54wRPz1El6gfVucRsV9p4BhUHjTfHLyKCZJrSgvyjnQKQac1OHIiFZTGahQqUUilaivQCtIRdmdL2c2UcR7TLgejqQPxDdBVr1D1qNjnKzhRKdhKtO+XdrdcH2VLE/dNdkb4DHloTQGRwKy5ihW4kepUb2UlTzEbp6MNPi0WYyjg9mIlGpJLIALj1OJqAaneDAXKCCCCCCCCAIqnpM0r2FgmU9aZ9UPxVvfyhvGLXGS+mq31mSJNfVUzCOLGg/KfGAy+c2zP58o2/VzRv0SySpX26XpnGY2L86HAcFEZVqNYO3t0oEd1SZrckxH89wdY1vSk/Z05VzPQAmI1CE+2ChLUC07tdv9dvIiKpoWzNNtDAj6sG8W2HcOf6RP6Z0I8+zyynrqWN3KqtQgDiKZRC6vWk2csjqbpNThipyxEDVzGEFYQlT1YVUgjhD3Rsu9MUbK1PIYwFg0fIuIBtzPMw5ggisq9rgKyvD8yxUNXsLLNG4uPMxdtZJd5bu9WA57Io2rrMy2lbpHepyLd0joRWI1DzSq99un5RF40DNvWeUfcA8O78oqGl07/NR5Eg/ERNal20GW0o5qaj7p/r8YFWSCCCKyIIIIBvbrKJi0yOancdkVTWHRC2uzTJMwUY5e44yI67YucV3S1slraQl4XmUFh1uhvgILHmu1SWRmRhR0Yqw3MP35xHW1MQ2/PnGlelnQ/Z2hZ6iizhdbhMXb1EZ1NSoI6jnBKf6NtwoCzUG7fTliYfdpScrAUWatyuIo4xQ9aU8Ir+ip11qRYZ/elNXAjvLTGhWjDmaiCx8lya9rKyBW+nuq3eUj7rqf5YtXov06sq1SJjEhZ47BgKUvMaper7LK6/iisGaP7PMGRVUJ92YAMeThfGOZMs95Bg3cnIfZcgio4iYoP4og9SQQw0Dbu3s0mbUG/LVjQ1AaneFeBqOkP4qCCCCAIwD0o2y/pGfjgl1B0UVHjejf48063Tr9rtLb50zwvEQWLV6IrLjaJtMgktTzvM/wAJcWMTe1nMuy/d8Td/KrQx9GUsJYGf2psxv8oVP9JjrV60KAJkw3VLnE1zAw/MYixcXRhlh0qIZWyUr/xpdffXMfPpjElYtKSpopeVuKnEcxCk6yjNTWAq/wD/ABiDekTAeFbp5HYetOUO9HaTeQ9ZssnCnsnnuMPrRYxWpFDvGB8YTvuooe+vIXv8uTeXWGiWs+skhsyU+8PmKiF5mnJAFe0U8qk+AiszFlkVurTeKjyH6RFaU0iklRcUB2xGbXRvxPhFTFg01p+QtHnOJYp3VOLEb7oqYZWHT1lcFkmAVONRdNRgCQcesZhpnRdoZDaGFQzUBdit44/aod22giX1anyZtnYU78sqXUgYEEGlRmCD4GIq6W60S5y1lOrMlaqD3ruTd3PYD0iOsbukxXQ0YHp13iFJujZS2lFRApuFiQSCMaAg1wy84eKZfaCS5IcjuuB3WzN1tl+gJw2AwFv0VpNZw9lx6y/MbxD+KdI0fdYG+QRkVNPlElO0lcFWcgDaSB5xUxPMwGZpCEy2KOP73xWTpQt/DRm94ig/zNmOQMM7dbigvTXArkqVdjyy+GERZE7pLTJVGKUrTDnxMZBK0i62wzJrElmIcnaDgfDA9BFztGnJYHcR5x24YDCuOGJxGHGITX7RSJLlTroR3IBUYVF0k4bwaCvGGrfnE1rrYfpWjpm10HaD76Z/AxhU18iP3+6x6A1TtQnWcBsbyivE0KN5r5xhGkrKZU2bKJxlzJieBNPK7FZqJ9WZhviwaNuVBqSeJLU+QivWnYYltHTXIF27Tea/CCQ+SSTJnSvYYhT9686U5Er5QoJgLyZw+0Lp5Gs4flp1gsvdnMM76ym5srhThyZYbubkgf4c4LyCOT+SnSIrcPQ3bS1ieUxq0mc4/C9Jy+T06RfYyv0O2kLPtMraZcqYcdxeXl0EapFQQQQQBHmDTpPbza59o9fGPT8eYdYUpaJw3TZg/mgrS9UO7ohT7s9v55sdpZV+jqTXC82HOnyEJ6qG9odaexPH882HUrGyfhb8xiLDXR1vDkBZaoAtQR63VonbPb3UVrXnFR1fbvD/AKfwIixj1esFT0nSStg2B/fT4R26qftL1qv6/GIFDEzoazCaHUk1FKcM6/KCIrTZVFN01LEVplWKLaLQJk/vGi12+yP6RcNdbG8qWScthEUW0KhZSwWpWpBwxxzgq5aSPbWMpQBaC7xx7i9TTGPmrmoiyZJmTD21obvUBuSw2FAKVJoKYmuUGiZVmqiAgtTFLzENRSSCtbpiq2rT9snzmeRallKhISUHuABSVoVK3ZhN04GvhBKvGl9FiU6zkZmCEXheJIWoLAjIryApnjEHp20fSZgazqWmJgte5RhiCx9kEqcCchStYStdqmzGkvMZlLBC6oSoNbwoRnSstjjjR6HKFdESKWgqppdvUwqKCoAIqNhG3YICz2jSQlyg0zBj3TQFhepu3RGP2glCeiCcxBYlye4NyoBnw+ES+inYFwxBIYU7tB6qnIkw4tEtGYkqCxzpUfOArE6w2yaW7aaqpWgF7sgaEGoXOhAu57Tyh3Y9XVAAmOSqmoCgoM64Emt2tMBXLwnrNZCf4agcVAHi3+8SErQ21z8/M4eUCXERZuylALKlqKZACtNnw5RT9e7JPnEPcmMBuUmg5UjVZVhRdnj+mULqgGQA5CBrKvR1NN0qfss603VCuMOjRQ/STYwmkZxAwcI/MlaH4CN60tZEV0mBQGY0YgUvYGlfOMa9L0ulsln2pJ8mpBKzS0qMhlWHeiSaUBpDK0DOF9GJeFKkcjSKz1PCnbyak17wyrXANQ7sVB6RxNW8LQu8sw/FJ/WsJsoQySNkzmcUfbC01e/OAwJVQDuqGSsRpe/RHO/8yJ9uysD+EyXH/wAhjbIwj0Qzv7fIHtWeYx5BZK478R5Ru8VBBBBAEecdebPct1pX/GZujd4fGPR0YV6XLHct7tsmIj+AuH8tesFie9G7X9HlPZmTV/zUf/XDvQhvWUA5ioPM975xBeiK1YWmVuMuYONQyN4XU8Yn9Di7MnyjscsORJP5SkRYr+gjSYo++nXP/TFnl5HoflFXnDsp8z3Jgf8ACc/9UWiTnTfh+kFdpEzq5NpMp7QI65/IxDLDuxzbrK24g/rBFp0tYlnSnRhgQeh2GMUtNluzTUbSCecbhapoCFuGHXKMy05okkswxzJ5Znwz/wBoqR8lWl5VlEy7Vl7ovN2YJB2OVIxpt8YbNqzo62obXLnPKX+9C3aK2RDKQbjeWRoczGaS1nBk/RHRjsvYYgYgEbNmOPKHmqmjgslpoas13xZapTFVVMDUgAAY5wX1ZrfoKXKlJcIRZYAUEBqqMfHM1rtYmKlZdJy+1ZpxaXLLUDFZiq34wKCpYbcqb4sltlBrXLR77LcL0LMQSrbQTQxEa/yXYhJUpXmTQJaBgSpNGBvDIKA1cfYHGIJyXa1ly2KEm82BJLGgAqQTxwhTVyW0+cAxNxReYVOOwAnbUxF2qzGWBLJvXFVa7yFFT1NTFr1EkUlu/tNd6KP1MUqzqKYCPsEEGRBBBARmmz/DHv8A+lv1jGvTH/zEj/ov+YRsGmm+slLwdvygfOMY9L02tslj2ZPxavygvGZ2gZwro0j7WXGEbQ2cONGU249KwZ6lgys0kLQjtVyyFATDkEX5rnIIpPK7Mb5wjNzkhcKuaYUp3GAw4Vr0g0gKi0AbwvRZan8xUdYjS+ehuz1tqH2LNM8zJHzMbfGTehizn6Ramp3UlypaneSzs35V8I1mKgggggCMv9Nuj6pZ54yDNKb8QqvwaNQiC130X9JsU6WBVrt5B7y94AcTQjrAYl6PLd2Vvlg5TA0o827y/wAyqOsaHpFeytiP9mat0/eFB59zwMY6zFWDKaMCGU7mU1B6ERslumC2WJJ8sUJVZqjapA768x3hzERpFay2ak1H2OCjc9n74w80XNvS1r6y908129RQx9tBFpkU+0RUcHGfwhjomdRhXAPgeDj9cR0EFTxG3fCiRxL3QvJSueQxMEP3th7JQ2Sjx3eUII4NN5NB8YQYFiCfwDh7R+QjqWovcErU+8f0FfEQEPp3UtJ/elUVvZOAP3T9nllyhPQ+qFpCYzUQq1VUkEkjJiRUZ5CH1q0m7sJckEkmgpmeXCJjR+rD+tOnMDuQ5fiP6RUVY2G3tPJ2qCgdgAAK4kVArXhE9o7Rayjedr804Fjs4KInLVZDLUUYsMiTSvkIok+ZMFveW7HsZuzcQgIunYcIixJads/eJ9oA9RgflE7qNNBkMu1XNeRAI+fhEPaAShVjVkxB2smVee/iBvj5qra+ytF0nuzO7+LNT8R1gVfIIIIrIgghOfNCKWbJQSekBBW2ZetD7kVV6+sfzDwjC/SPa79vnmuCXJfIgY/GNpkTbstpr7b0xvMx530lau0eZMP947P4nDypEWoadt5w90aSBgpblT5mGMwZCJrRcsgDAU5/KkVmentmvGcK4UlsaZ0JIUHn63hHAetP8Sa1Puhi58Ulr4x3KmEGfNA9UBF4lQWPm1OZhzZbJRkUCvZpgMzX1UpxN1/ERGmyeh+xXLG8w/3s5jXglJZ/nVz1i9RHau6NFmssmSP7uWqni1O8erVPWJGKgggggCCCCA88ekDQv0W2TUAojHtJf3WzHQ1HSJ30UaY/iWRzvmyq7v7xR1o3Vt0XL0r6v/SLL2yCsyRVhTahpfHSlehjELLankzUnS8HlsGWu/Ig8CCVPAmCtWaX9HtBl5I/elncd3y/y74LTZaNeA7r50+w+w/vhD+cJekLIsyUaEi8h2o4wKnkQQfGFJUh0VXv0O2mF45ZHAGuYiK6sisQpIIJw4EjaOG2HxljL7Ixb3jsHL+kLylelXNW2bhwEcTCAKnIeZgEZzkZeu2A4f0EQ+krUSRIlVY1oSM2Y7PHPwhfTFu7JK/3j4L7i/r8+UJau2Kg7Vsz6vAb+Z/ecBbdXNBizrVqGaw7x3e6OHxiZiP0db73db1th3/1iQisuXUEUORiia26OKsHXMUIPLEeOI8IvsMtLWITZZG3ZBYqFmtHay1mJ6wxpv8AaWI62y7pBXL1lOWGzqI5sMwyJ5ltgrmo3Btvjn1iTtVnrVd9WTn9pfn4xGlr0FpET5Qb7QwcbmH659YkYzXQulDZptcbhwccN44iNHkzldQykFSKgjaIrDuILWK03ishc2oz8F2DqfhxiS0nblkyy7clHtHYIrujlY3pr4s5r0/SCxAekrSfYWF1U0aZSUu/HMjkAT0MYRa2yA/Yi7+k7Tnb2rs1NZciq8C59Y9BQdWEUNzU1glcykq0Tlms5UFjMa6ASRgMBjnSsMLHJNKgBjuJp8ol5FnLMksqqqxq4GJKLia4UFTdXrAhWxWf6uSpHrHtCBuBD4c5jSwOAEXD0Z6GM+1IzYqrGe5zFBQSEG7EK/IcYrTEsxPtm4DkFlrevNwxL0PvIdkblqJob6PZgWFHm0dhSlB9labKA1psLEbIirJBBBFQQQQQBBBBAfCK5x5/9ImrJsdpN0fUzSWl+7vXpX4R6BiH1q0BLttnaS+eaN7LjI8th4QGH6haz/Q5xSaaWeae/wD4b4ATOVAA3AA/Zx1vSUhihuUOIamw4U6gg0PQ7McK0to55E15U1broaEH94xcfR3rmJV2y2lqS8pUw5S9glsdi7jsyypQq+aPtmF1sNgrmp9k/I7RDuaAAXfBEBbwxqYWnWJWrhQ7DTyI2rw2bIhtJyZhkzJONWWg+Ix+0pyr4xFVOXajbLXjgpOXsoNnh5mL0nDKKIlgmWdTPXMA044beEWHRmmGKKZyXagG8tSuO/aOsBPqYlLHpOmD+P6xDyZoYVBBG8GsKiCLQrAioNRH2K7Insvqmnw8IkJOlPaHUfpFMV/XPQ97vrgcwdxGP75mGGirV20uhwdT4MIulpdJqFbw4Vwx6xRZ1gmSZ3aS1LI2DBcacaZ0iLHzSdkvd5Rnnw3/AKR3oHSNoldyUAynGjA0HEEHCJlJoUVO3GnGGZW+/cUBs60pTixG2KHk6U09labTu50JpyA2RCa/6yCx2c3KdrM7kobjtYj2VGPgNsTGltJy7JIabOaiqMTtZsgANrE5CMC1k05Mtc5p0zCuCLWolpsUbztJ2ngBBEVOPEniTUk5kk7THyzy6n9/vfH1UvH4/pD6RKxyrXcKwQ4sksDG9QdKfCJGxISC+RmiibLkoYljuJBrwvIDmYbydHy7wRVVai9Na7S6m4n3qEUzIDc4tOg9CTLXN7NFwNC9clQGoDU2Y3iB6xN3KhEVNejnVsT5gmuPqpdKClAaYqtN2RPAKDGvw00Vo9JEpZaZDMnNjtY8Sf3SHcVBBBBAEEEEAQQQQBBBBAU30h6mC2y+0l0FoQd0/wDqKKm4eOdDxptjBbTIKsVcFWFQQRuwOEeqi0UX0gaipbB2smiWgdFmcG3N73Q7KBQdSNfms1JFqvPIyV8WeVwIzdPMbKjAa3Zp0uciupWZLajKymoI3qwjzlbLK8p2lzVKupoQcCDuMPtXtZLRYmrIfuk1aW1Wltxu17re8KHfXKCt10loIuPqHA9xvlv6xWJdmnWU0ZTd3GpHQ7IX1b9I9ln0Wafo03c57hPuzcBnsa6eEXgTwwowDqd9DWCqfJmy2YFRcr6xDXCONMmEPrdaBIlmY8wFRTNak12C6RU9Ik5+hbO+IBQ8IjdIarlkZUmih3jcajCuOIEQ180VpRZ6lpd0gGh73XYCPPYYeCZgTRaDPv8A/wCYiNB6rzLKhRGQXmLNdBW8xwqQKDIAdIkRouZSheg4f7wHRtQ9oDkCadTQeUJPaTTu5bGO2Fk0Qv2mJ/fSHRVJYvGgCjNiAFHwUQEbJsbOamoG85nkuzmYNM6Xs9hk35rBFyAzeY25Rmzfs0EVXWb0oSJVUsgFome3iJS8b2cz8OHvCMq0rpKdaZhmz5hmOcBX1VHsouSjgOtTjBLT/WrWabbpt9+7LWvZSq1CDKrH7TkZnZkOME2cdEwqiAEfupioJEqhHKJGx2Vwa36ljRVuitfvbANpplDeyy2JxVTuxOPSkX7U/U2ZaSGPdTJplMKZ3UB9bll7WQBKZavaAmT2EqTiT3mdsq7ZjcBko4DdG06uaCl2SUJcvE5u5zdtpP6Q40RouXZ5YlyhQZk7WO9jtMPYFogggggggggCCCCAIIIID4TCbtHbQi8AlMmQzn2mkLToi7TWAgNbdDSbWv1guzAKLMX1hwPtLwPSkZFprQ02zNRhVdjDEHrsPAxsNtrFd0gtagioOYO2Cay2sSGidP2my/8ALznlr7NQyf8AbaqjoKxI6T0IpJKd3hmv9IrtokMh7wPxHjBdX7R/patK/wAeRKmjepaSaca3wT4ROWf0vWY+vInry7Nx+cHyjIVflHN6kBtX/ivYfZtHLs1/+8NJ/pcs/wDd2ee3Ps0Hk5PlGOkVj6mG2BrQ9I+la1vhJkypI3sWmt09UA9DFO0vpW0Wk1tM55u5SaIOSABRzpWGJm7BHLPxgOqR9MINOA4x8M2pxNOWfhALrTZidsP9G6NmTD3cRXaMB1+UNbGgrl4xZ7A5oIJq1ar6vWeXRpp7RsMPs9fa5YDgc40WzaSFABQAYADAAcBGX2KYYsNgnGBq+yrZWHST4q1lnGJSRNMFTSvHcMJbw5R4BaCPgMfYAggggCCCCAI5KR1BAN3kQ1nWOsSUEBXbRouuyIq1aArsi6lRHwyhAZja9Vicog7bqg52Rs5swhNrEu6CY8+W3URzkKdIiZ2ploX1a+EelG0ap2CEm0Om4QMeZH1ZtQ2VhE6AtXsx6cbQabhHB0AnsjwgY8yf8P2ncY7XVqecwY9LHV5PZHhHz/h6X7I8IGPOMvVSac6w/s2qTDZHoEaAT2R4R2NBJ7IgYxKy6tMNhiYsugmGyNYXQybhCi6KXdAxnVl0O26Jmy6OI2RcBo5d0dixCBiAs9lMSEmVEkLKI7EiCmstYcKIUEqOgsALHUEEAQQQQBBBBAEEEEAQQQQBBBBAEEEEAQQQQBBBBAEEEEAQQQQBBBBAEEEEAQQQQBBBBAEEEEAQQQQH/9k="/>
          <p:cNvSpPr>
            <a:spLocks noChangeAspect="1" noChangeArrowheads="1"/>
          </p:cNvSpPr>
          <p:nvPr/>
        </p:nvSpPr>
        <p:spPr bwMode="auto">
          <a:xfrm>
            <a:off x="2606675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" name="AutoShape 4" descr="data:image/jpeg;base64,/9j/4AAQSkZJRgABAQAAAQABAAD/2wCEAAkGBxQTEhUUEhQWFRUXFxgXFxgYFhgVGhYYHBwXFxkaGBYcHCggGBwlHRgXIjEiJSkrLi4uGh8zODMsNygtLisBCgoKDQ0OFA8PFCwcFBwsLCwsLCwsLCwsLCwsKywsLCwsLCw3LCwsLCwsLCwsLCwsLCwrLCssNzcsLCw3NywsN//AABEIAOEA4QMBIgACEQEDEQH/xAAcAAABBQEBAQAAAAAAAAAAAAAAAwQFBgcCCAH/xABKEAACAAMEBwQGCAMGBAcBAAABAgADEQQSITEFBkFRYXGBEyKRoQcyUmKxwRQjQnKCstHwM6LhJENjksLxFjRzkxclU4Oz0uIV/8QAFgEBAQEAAAAAAAAAAAAAAAAAAAEC/8QAGREBAQEBAQEAAAAAAAAAAAAAAAERQTEC/9oADAMBAAIRAxEAPwDcYIIIAggggCCCCAII+MwAqTQbzFR0/r7Ik1WV9a9aVrRBxr9rkIC3wwt2mpEqvaTVFBUitTTkIyPTeu02dg7MFONxcBTc1MSN+e7KIR9NMdm0Ek0zFKUBypQU5QXGwT9dZKioVzQFjUBaDeRnjTLOGLa6ucpIUk91SatTe1KXfOnPCMpfTT0wNDvzJhFdNzAT3hXacSfzQGoztcrSZhlykSooWYoxVQcQK3xeYjYMszsrw+t9poxBSi1qxSi4Z43jgNpjNl0++1iRuBoP184XmawB1uMismHdbLAgjugbCBAXqz6+WhheuIVPqkD1hsIBZcP2KwpK9IU0NdZJRJyHelseV80bMZRUpenkfF2W8B3QwoqneVOLHj4UjuRLlMpCsZ01s2NAnLDuog9kVPM4wVfJPpBl1AmSXU8CDjuo13yrE1Y9arLMoO0CsfsuCh61w84x63yuzdZUuZ9YRUIveAXaXlmoVPCvEwjaJ4pSYtymO15Vd4ODSjyoOJygmPQCsDiMY+xh2jNYJ1n/AIcwpeGFTfRq4AhiCK5UvA44ARddAekJWolqW41D3hgMN64/ykwMXyCEbJakmqHlsrqcipqIWggggggCCCCAIIIIAggggCCCCAIIIIAiL09p6TZEvzmocbqjFm5D5w01t1olWKXVqNMb1ErifeO5Yw7TOmJlomGbOcknLluUbFEFTutmuU61td9WWDUIpoNwLn7R8uEVWdaqZmp3DIdYZz7V0H7xO+J/V3Ua1WujXexlH+8mAio9yX6zc8Ad8BCNat2EJCaSaCpO4YnwjY9D+jaxyqGYGtD73N1ektaCnBi0Wux2OVJW7Kly5S7kVUHgoEQYBI0Jan9SzWhv/ZmU8bsdzNV7aM7JaP8AsufgI36ZaVGZ8jHH01eP+UwHnS02ObL/AIkuZL++jJ8QIQWcd9fOPSYtyZXqc6j4xFaQ1ZsVoqXs8pmOboAj9XSjHqYowdZ5EOZOknX1Wp5/1i/aa9FYxayTiN0udiOQmKKjqp5xnultFTrM9y0SmlMcq0Kt91xVW6HnATOjtYGBNboY5sRUmmVaUvU5xIOxmELKAq2LzXYYcAgzbhgo45RSw0L2e1lMRWm6p+FaGAnp9kMu8JRDKDRkNSpO5WNbh3gVGwjGEZE8Fe6KgGjyq95DsKNXDhU8iI7s+kVmhVMzs5YGKLRb34swvBac4NIWOv1iVS76r0phtBU5pwPlgYKk9XNY5tlIdJhdduBFRumJwyJpVd22NX1V1tl2sBTSXOpilahuMtvtDbTPpjGCpOJNR3Jq+sDUK6jANliPezWu6oLnRluaURMk3lMtqlM2lsMaqMcs6YgjEVqQYj0pBFF1B13FoVZNodTNOCTBgJwpXZgr02ZHZtAvUVBBBBAEEEEAQQQQBBBBAERWsunUscgzXxOSLtZjkP1iSmzAqlmIAAJJOQAxJMYLrvrIbZaGav1Uuqyxw382zPQbICJ07pR58xp05rzN4cABsUbojbNZptomCXKUzJjYBR5ncAN5wEdWazTLRNWVKW87mijIcSTsUDEnYI2rVPVqXYZd1e9NYfWTKULHcPZQbB1OMRUXqj6P5VmuzLRdnT8CK4y5Z9xSO8w9o7sANtvtVtSWKuem0xHaR0rc7qYttO79/vdEQgLElsW21yHM7OUFxKPpSbMNJS0G8/vDrHwWVs5k1hyNP34Q1s9qdu5JxG1yKKPujbD6x2Mq14u7uRTPDHcKQErYpcu5ecnCtSargMakYbIS0dpGTOAZU7jGikk1O402VhjrShlWWbU4lCOV7u/OIrVp6WWWdxX8wgLDpq0S5YCotZjVpUm6AM2beMctviYixLLAXAXf2lFKcTdGAiO0/PPbPTYFXyr84uGq0i7Zpe9hePGuXlSB4ri6amS2uzkPAkFSfHOJNzJtMso6rMRs0YAjwO3zixzZSsKMAwOwio8Ig7Zq2tb0g9m244qfmPPlFTWWa3ejhpVZtivTEzMkmrqNvZnNxwPe4tlGfcv3zj0XJtTK3Zzluts3HkdsVLXvUZbRetFmAWfmy5LO57npk23I7CAyETCDVcDtG+JSxW9JpHa3jdyUk3ajGt0YE890RcwFSQQQQSCCKEEYEEbCIQnAjvrntHzgiyW6QJneSqkYo1KEHbh7Owg5w0lzCe8LonS6Blrg65gNw3E4g9YQsdvaYAoe4PtUAJPInLwh1a5Ne9LpfQUp7Q2ox4+RoYK5sc5ZffSvZ1JZTWssg1JG662Y2YEcds9H+uJtQMm0FRaFqQRgJqD7QGxhUVHI7cMLMy7Scvqn1wdlO6WI3jb7v3RDzRdsmWaYhlMAwLGQ5Aa41GopGRopNOBO6A9OQRCaoawLbbOJgoHHcmoDW5MABI5EEEHcRE3BBBBBAEEEEAQQRzMcKCSaAAkncBiYCgelvTxlyRZpZ700VfglcB+I+SnfGM2iZsH+5iY1r0ybTaJs4nBmITgowUeAHiYk/RpoPt7QZ7isuQQQNjTTio/CO9zuRFXLULVkWST2kwf2iaBe3y1zEsfE7zwAiZ0rbbgoMzt3CHE+eACx/e+KvPtgaYanAZ89g6ZnjBYdS1oLx54/HPP4fH5ZLOZ9M1lD+fieH7yhJrM89gCKS6AmuT1rhywqeg2mJ6VLCgKoAA3YQUpLUKKKKCJzRljui83rHyH6xH6Js19qnJfM7In4M1WNfv8Alm4inmIr2r7f2IcP1ix68isinL4iKtq239iPAH4wWOtNfxZnP/SsaHo1KSZY3Io8hGe6WH1j8/kI0SwmstD7i/ARUpeCCCCELZZEmrdcVHmOIOyIJ5byGuubyH1X+Tbj8YskJz5KupVhUHMQVkfpN1S7RTa5A+sUfWqB/EUfaHvDzGG6mUq23ZHpRpRlN2b4g+oT9objx/e2MX9IurP0Sfflj6iaSR7j5svI5iAo87uMCMVPXnE3o+1s9At0L1J8MAPOIuZKqCp6c4bWGfdah/T54wRPz1El6gfVucRsV9p4BhUHjTfHLyKCZJrSgvyjnQKQac1OHIiFZTGahQqUUilaivQCtIRdmdL2c2UcR7TLgejqQPxDdBVr1D1qNjnKzhRKdhKtO+XdrdcH2VLE/dNdkb4DHloTQGRwKy5ihW4kepUb2UlTzEbp6MNPi0WYyjg9mIlGpJLIALj1OJqAaneDAXKCCCCCCCCAIqnpM0r2FgmU9aZ9UPxVvfyhvGLXGS+mq31mSJNfVUzCOLGg/KfGAy+c2zP58o2/VzRv0SySpX26XpnGY2L86HAcFEZVqNYO3t0oEd1SZrckxH89wdY1vSk/Z05VzPQAmI1CE+2ChLUC07tdv9dvIiKpoWzNNtDAj6sG8W2HcOf6RP6Z0I8+zyynrqWN3KqtQgDiKZRC6vWk2csjqbpNThipyxEDVzGEFYQlT1YVUgjhD3Rsu9MUbK1PIYwFg0fIuIBtzPMw5ggisq9rgKyvD8yxUNXsLLNG4uPMxdtZJd5bu9WA57Io2rrMy2lbpHepyLd0joRWI1DzSq99un5RF40DNvWeUfcA8O78oqGl07/NR5Eg/ERNal20GW0o5qaj7p/r8YFWSCCCKyIIIIBvbrKJi0yOancdkVTWHRC2uzTJMwUY5e44yI67YucV3S1slraQl4XmUFh1uhvgILHmu1SWRmRhR0Yqw3MP35xHW1MQ2/PnGlelnQ/Z2hZ6iizhdbhMXb1EZ1NSoI6jnBKf6NtwoCzUG7fTliYfdpScrAUWatyuIo4xQ9aU8Ir+ip11qRYZ/elNXAjvLTGhWjDmaiCx8lya9rKyBW+nuq3eUj7rqf5YtXov06sq1SJjEhZ47BgKUvMaper7LK6/iisGaP7PMGRVUJ92YAMeThfGOZMs95Bg3cnIfZcgio4iYoP4og9SQQw0Dbu3s0mbUG/LVjQ1AaneFeBqOkP4qCCCCAIwD0o2y/pGfjgl1B0UVHjejf48063Tr9rtLb50zwvEQWLV6IrLjaJtMgktTzvM/wAJcWMTe1nMuy/d8Td/KrQx9GUsJYGf2psxv8oVP9JjrV60KAJkw3VLnE1zAw/MYixcXRhlh0qIZWyUr/xpdffXMfPpjElYtKSpopeVuKnEcxCk6yjNTWAq/wD/ABiDekTAeFbp5HYetOUO9HaTeQ9ZssnCnsnnuMPrRYxWpFDvGB8YTvuooe+vIXv8uTeXWGiWs+skhsyU+8PmKiF5mnJAFe0U8qk+AiszFlkVurTeKjyH6RFaU0iklRcUB2xGbXRvxPhFTFg01p+QtHnOJYp3VOLEb7oqYZWHT1lcFkmAVONRdNRgCQcesZhpnRdoZDaGFQzUBdit44/aod22giX1anyZtnYU78sqXUgYEEGlRmCD4GIq6W60S5y1lOrMlaqD3ruTd3PYD0iOsbukxXQ0YHp13iFJujZS2lFRApuFiQSCMaAg1wy84eKZfaCS5IcjuuB3WzN1tl+gJw2AwFv0VpNZw9lx6y/MbxD+KdI0fdYG+QRkVNPlElO0lcFWcgDaSB5xUxPMwGZpCEy2KOP73xWTpQt/DRm94ig/zNmOQMM7dbigvTXArkqVdjyy+GERZE7pLTJVGKUrTDnxMZBK0i62wzJrElmIcnaDgfDA9BFztGnJYHcR5x24YDCuOGJxGHGITX7RSJLlTroR3IBUYVF0k4bwaCvGGrfnE1rrYfpWjpm10HaD76Z/AxhU18iP3+6x6A1TtQnWcBsbyivE0KN5r5xhGkrKZU2bKJxlzJieBNPK7FZqJ9WZhviwaNuVBqSeJLU+QivWnYYltHTXIF27Tea/CCQ+SSTJnSvYYhT9686U5Er5QoJgLyZw+0Lp5Gs4flp1gsvdnMM76ym5srhThyZYbubkgf4c4LyCOT+SnSIrcPQ3bS1ieUxq0mc4/C9Jy+T06RfYyv0O2kLPtMraZcqYcdxeXl0EapFQQQQQBHmDTpPbza59o9fGPT8eYdYUpaJw3TZg/mgrS9UO7ohT7s9v55sdpZV+jqTXC82HOnyEJ6qG9odaexPH882HUrGyfhb8xiLDXR1vDkBZaoAtQR63VonbPb3UVrXnFR1fbvD/AKfwIixj1esFT0nSStg2B/fT4R26qftL1qv6/GIFDEzoazCaHUk1FKcM6/KCIrTZVFN01LEVplWKLaLQJk/vGi12+yP6RcNdbG8qWScthEUW0KhZSwWpWpBwxxzgq5aSPbWMpQBaC7xx7i9TTGPmrmoiyZJmTD21obvUBuSw2FAKVJoKYmuUGiZVmqiAgtTFLzENRSSCtbpiq2rT9snzmeRallKhISUHuABSVoVK3ZhN04GvhBKvGl9FiU6zkZmCEXheJIWoLAjIryApnjEHp20fSZgazqWmJgte5RhiCx9kEqcCchStYStdqmzGkvMZlLBC6oSoNbwoRnSstjjjR6HKFdESKWgqppdvUwqKCoAIqNhG3YICz2jSQlyg0zBj3TQFhepu3RGP2glCeiCcxBYlye4NyoBnw+ES+inYFwxBIYU7tB6qnIkw4tEtGYkqCxzpUfOArE6w2yaW7aaqpWgF7sgaEGoXOhAu57Tyh3Y9XVAAmOSqmoCgoM64Emt2tMBXLwnrNZCf4agcVAHi3+8SErQ21z8/M4eUCXERZuylALKlqKZACtNnw5RT9e7JPnEPcmMBuUmg5UjVZVhRdnj+mULqgGQA5CBrKvR1NN0qfss603VCuMOjRQ/STYwmkZxAwcI/MlaH4CN60tZEV0mBQGY0YgUvYGlfOMa9L0ulsln2pJ8mpBKzS0qMhlWHeiSaUBpDK0DOF9GJeFKkcjSKz1PCnbyak17wyrXANQ7sVB6RxNW8LQu8sw/FJ/WsJsoQySNkzmcUfbC01e/OAwJVQDuqGSsRpe/RHO/8yJ9uysD+EyXH/wAhjbIwj0Qzv7fIHtWeYx5BZK478R5Ru8VBBBBAEecdebPct1pX/GZujd4fGPR0YV6XLHct7tsmIj+AuH8tesFie9G7X9HlPZmTV/zUf/XDvQhvWUA5ioPM975xBeiK1YWmVuMuYONQyN4XU8Yn9Di7MnyjscsORJP5SkRYr+gjSYo++nXP/TFnl5HoflFXnDsp8z3Jgf8ACc/9UWiTnTfh+kFdpEzq5NpMp7QI65/IxDLDuxzbrK24g/rBFp0tYlnSnRhgQeh2GMUtNluzTUbSCecbhapoCFuGHXKMy05okkswxzJ5Znwz/wBoqR8lWl5VlEy7Vl7ovN2YJB2OVIxpt8YbNqzo62obXLnPKX+9C3aK2RDKQbjeWRoczGaS1nBk/RHRjsvYYgYgEbNmOPKHmqmjgslpoas13xZapTFVVMDUgAAY5wX1ZrfoKXKlJcIRZYAUEBqqMfHM1rtYmKlZdJy+1ZpxaXLLUDFZiq34wKCpYbcqb4sltlBrXLR77LcL0LMQSrbQTQxEa/yXYhJUpXmTQJaBgSpNGBvDIKA1cfYHGIJyXa1ly2KEm82BJLGgAqQTxwhTVyW0+cAxNxReYVOOwAnbUxF2qzGWBLJvXFVa7yFFT1NTFr1EkUlu/tNd6KP1MUqzqKYCPsEEGRBBBARmmz/DHv8A+lv1jGvTH/zEj/ov+YRsGmm+slLwdvygfOMY9L02tslj2ZPxavygvGZ2gZwro0j7WXGEbQ2cONGU249KwZ6lgys0kLQjtVyyFATDkEX5rnIIpPK7Mb5wjNzkhcKuaYUp3GAw4Vr0g0gKi0AbwvRZan8xUdYjS+ehuz1tqH2LNM8zJHzMbfGTehizn6Ramp3UlypaneSzs35V8I1mKgggggCMv9Nuj6pZ54yDNKb8QqvwaNQiC130X9JsU6WBVrt5B7y94AcTQjrAYl6PLd2Vvlg5TA0o827y/wAyqOsaHpFeytiP9mat0/eFB59zwMY6zFWDKaMCGU7mU1B6ERslumC2WJJ8sUJVZqjapA768x3hzERpFay2ak1H2OCjc9n74w80XNvS1r6y908129RQx9tBFpkU+0RUcHGfwhjomdRhXAPgeDj9cR0EFTxG3fCiRxL3QvJSueQxMEP3th7JQ2Sjx3eUII4NN5NB8YQYFiCfwDh7R+QjqWovcErU+8f0FfEQEPp3UtJ/elUVvZOAP3T9nllyhPQ+qFpCYzUQq1VUkEkjJiRUZ5CH1q0m7sJckEkmgpmeXCJjR+rD+tOnMDuQ5fiP6RUVY2G3tPJ2qCgdgAAK4kVArXhE9o7Rayjedr804Fjs4KInLVZDLUUYsMiTSvkIok+ZMFveW7HsZuzcQgIunYcIixJads/eJ9oA9RgflE7qNNBkMu1XNeRAI+fhEPaAShVjVkxB2smVee/iBvj5qra+ytF0nuzO7+LNT8R1gVfIIIIrIgghOfNCKWbJQSekBBW2ZetD7kVV6+sfzDwjC/SPa79vnmuCXJfIgY/GNpkTbstpr7b0xvMx530lau0eZMP947P4nDypEWoadt5w90aSBgpblT5mGMwZCJrRcsgDAU5/KkVmentmvGcK4UlsaZ0JIUHn63hHAetP8Sa1Puhi58Ulr4x3KmEGfNA9UBF4lQWPm1OZhzZbJRkUCvZpgMzX1UpxN1/ERGmyeh+xXLG8w/3s5jXglJZ/nVz1i9RHau6NFmssmSP7uWqni1O8erVPWJGKgggggCCCCA88ekDQv0W2TUAojHtJf3WzHQ1HSJ30UaY/iWRzvmyq7v7xR1o3Vt0XL0r6v/SLL2yCsyRVhTahpfHSlehjELLankzUnS8HlsGWu/Ig8CCVPAmCtWaX9HtBl5I/elncd3y/y74LTZaNeA7r50+w+w/vhD+cJekLIsyUaEi8h2o4wKnkQQfGFJUh0VXv0O2mF45ZHAGuYiK6sisQpIIJw4EjaOG2HxljL7Ixb3jsHL+kLylelXNW2bhwEcTCAKnIeZgEZzkZeu2A4f0EQ+krUSRIlVY1oSM2Y7PHPwhfTFu7JK/3j4L7i/r8+UJau2Kg7Vsz6vAb+Z/ecBbdXNBizrVqGaw7x3e6OHxiZiP0db73db1th3/1iQisuXUEUORiia26OKsHXMUIPLEeOI8IvsMtLWITZZG3ZBYqFmtHay1mJ6wxpv8AaWI62y7pBXL1lOWGzqI5sMwyJ5ltgrmo3Btvjn1iTtVnrVd9WTn9pfn4xGlr0FpET5Qb7QwcbmH659YkYzXQulDZptcbhwccN44iNHkzldQykFSKgjaIrDuILWK03ishc2oz8F2DqfhxiS0nblkyy7clHtHYIrujlY3pr4s5r0/SCxAekrSfYWF1U0aZSUu/HMjkAT0MYRa2yA/Yi7+k7Tnb2rs1NZciq8C59Y9BQdWEUNzU1glcykq0Tlms5UFjMa6ASRgMBjnSsMLHJNKgBjuJp8ol5FnLMksqqqxq4GJKLia4UFTdXrAhWxWf6uSpHrHtCBuBD4c5jSwOAEXD0Z6GM+1IzYqrGe5zFBQSEG7EK/IcYrTEsxPtm4DkFlrevNwxL0PvIdkblqJob6PZgWFHm0dhSlB9labKA1psLEbIirJBBBFQQQQQBBBBAfCK5x5/9ImrJsdpN0fUzSWl+7vXpX4R6BiH1q0BLttnaS+eaN7LjI8th4QGH6haz/Q5xSaaWeae/wD4b4ATOVAA3AA/Zx1vSUhihuUOIamw4U6gg0PQ7McK0to55E15U1broaEH94xcfR3rmJV2y2lqS8pUw5S9glsdi7jsyypQq+aPtmF1sNgrmp9k/I7RDuaAAXfBEBbwxqYWnWJWrhQ7DTyI2rw2bIhtJyZhkzJONWWg+Ix+0pyr4xFVOXajbLXjgpOXsoNnh5mL0nDKKIlgmWdTPXMA044beEWHRmmGKKZyXagG8tSuO/aOsBPqYlLHpOmD+P6xDyZoYVBBG8GsKiCLQrAioNRH2K7Insvqmnw8IkJOlPaHUfpFMV/XPQ97vrgcwdxGP75mGGirV20uhwdT4MIulpdJqFbw4Vwx6xRZ1gmSZ3aS1LI2DBcacaZ0iLHzSdkvd5Rnnw3/AKR3oHSNoldyUAynGjA0HEEHCJlJoUVO3GnGGZW+/cUBs60pTixG2KHk6U09labTu50JpyA2RCa/6yCx2c3KdrM7kobjtYj2VGPgNsTGltJy7JIabOaiqMTtZsgANrE5CMC1k05Mtc5p0zCuCLWolpsUbztJ2ngBBEVOPEniTUk5kk7THyzy6n9/vfH1UvH4/pD6RKxyrXcKwQ4sksDG9QdKfCJGxISC+RmiibLkoYljuJBrwvIDmYbydHy7wRVVai9Na7S6m4n3qEUzIDc4tOg9CTLXN7NFwNC9clQGoDU2Y3iB6xN3KhEVNejnVsT5gmuPqpdKClAaYqtN2RPAKDGvw00Vo9JEpZaZDMnNjtY8Sf3SHcVBBBBAEEEEAQQQQBBBBAU30h6mC2y+0l0FoQd0/wDqKKm4eOdDxptjBbTIKsVcFWFQQRuwOEeqi0UX0gaipbB2smiWgdFmcG3N73Q7KBQdSNfms1JFqvPIyV8WeVwIzdPMbKjAa3Zp0uciupWZLajKymoI3qwjzlbLK8p2lzVKupoQcCDuMPtXtZLRYmrIfuk1aW1Wltxu17re8KHfXKCt10loIuPqHA9xvlv6xWJdmnWU0ZTd3GpHQ7IX1b9I9ln0Wafo03c57hPuzcBnsa6eEXgTwwowDqd9DWCqfJmy2YFRcr6xDXCONMmEPrdaBIlmY8wFRTNak12C6RU9Ik5+hbO+IBQ8IjdIarlkZUmih3jcajCuOIEQ180VpRZ6lpd0gGh73XYCPPYYeCZgTRaDPv8A/wCYiNB6rzLKhRGQXmLNdBW8xwqQKDIAdIkRouZSheg4f7wHRtQ9oDkCadTQeUJPaTTu5bGO2Fk0Qv2mJ/fSHRVJYvGgCjNiAFHwUQEbJsbOamoG85nkuzmYNM6Xs9hk35rBFyAzeY25Rmzfs0EVXWb0oSJVUsgFome3iJS8b2cz8OHvCMq0rpKdaZhmz5hmOcBX1VHsouSjgOtTjBLT/WrWabbpt9+7LWvZSq1CDKrH7TkZnZkOME2cdEwqiAEfupioJEqhHKJGx2Vwa36ljRVuitfvbANpplDeyy2JxVTuxOPSkX7U/U2ZaSGPdTJplMKZ3UB9bll7WQBKZavaAmT2EqTiT3mdsq7ZjcBko4DdG06uaCl2SUJcvE5u5zdtpP6Q40RouXZ5YlyhQZk7WO9jtMPYFogggggggggCCCCAIIIID4TCbtHbQi8AlMmQzn2mkLToi7TWAgNbdDSbWv1guzAKLMX1hwPtLwPSkZFprQ02zNRhVdjDEHrsPAxsNtrFd0gtagioOYO2Cay2sSGidP2my/8ALznlr7NQyf8AbaqjoKxI6T0IpJKd3hmv9IrtokMh7wPxHjBdX7R/patK/wAeRKmjepaSaca3wT4ROWf0vWY+vInry7Nx+cHyjIVflHN6kBtX/ivYfZtHLs1/+8NJ/pcs/wDd2ee3Ps0Hk5PlGOkVj6mG2BrQ9I+la1vhJkypI3sWmt09UA9DFO0vpW0Wk1tM55u5SaIOSABRzpWGJm7BHLPxgOqR9MINOA4x8M2pxNOWfhALrTZidsP9G6NmTD3cRXaMB1+UNbGgrl4xZ7A5oIJq1ar6vWeXRpp7RsMPs9fa5YDgc40WzaSFABQAYADAAcBGX2KYYsNgnGBq+yrZWHST4q1lnGJSRNMFTSvHcMJbw5R4BaCPgMfYAggggCCCCAI5KR1BAN3kQ1nWOsSUEBXbRouuyIq1aArsi6lRHwyhAZja9Vicog7bqg52Rs5swhNrEu6CY8+W3URzkKdIiZ2ploX1a+EelG0ap2CEm0Om4QMeZH1ZtQ2VhE6AtXsx6cbQabhHB0AnsjwgY8yf8P2ncY7XVqecwY9LHV5PZHhHz/h6X7I8IGPOMvVSac6w/s2qTDZHoEaAT2R4R2NBJ7IgYxKy6tMNhiYsugmGyNYXQybhCi6KXdAxnVl0O26Jmy6OI2RcBo5d0dixCBiAs9lMSEmVEkLKI7EiCmstYcKIUEqOgsALHUEEAQQQQBBBBAEEEEAQQQQBBBBAEEEEAQQQQBBBBAEEEEAQQQQBBBBAEEEEAQQQQBBBBAEEEEAQQQQH/9k="/>
          <p:cNvSpPr>
            <a:spLocks noChangeAspect="1" noChangeArrowheads="1"/>
          </p:cNvSpPr>
          <p:nvPr/>
        </p:nvSpPr>
        <p:spPr bwMode="auto">
          <a:xfrm>
            <a:off x="2759075" y="922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data:image/jpeg;base64,/9j/4AAQSkZJRgABAQAAAQABAAD/2wCEAAkGBxQTEhUUExQVFhUXGBgYGBgYFxgdGxgdHBgcGBofGhocHCggHBolHBwcITEhJSkrLi4uHh8zODMsNygtLisBCgoKDg0OGxAQGywkICQsLCwsLCwsLCwsLCwsLCwsLCwsLCwsLCwsLCwsLCwsLCwsLCwsLCwsLCwsLCwsLCwsLP/AABEIAOgA2QMBIgACEQEDEQH/xAAcAAACAwEBAQEAAAAAAAAAAAAEBQIDBgEABwj/xABBEAABAgQEAwUHAgQFAwUBAAABAhEAAyExBBJBUQVhcSKBkaHwBhMyscHR4UJSFCNi8RVTcoKSM6LSJFSUssIW/8QAGgEAAwEBAQEAAAAAAAAAAAAAAgMEAQUABv/EACYRAAICAgICAgICAwAAAAAAAAABAhEDIRIxBEETIlFhMpEzQrH/2gAMAwEAAhEDEQA/AJYiQEoDkKV8JIHwNQAmxLA6mloomqGYqQAkEMEhy1GNTc7neJoScpcJylNNDTbm/iAYowajmeoKXUGamWuum8fRo5RzDLKC4LEO3I/SJS5ebTpFmMHvFntA1JJAYVLklhbaJJxGRmJoA9viDsx2taNs8XSZbBtSb7QRMw2YhiwCQ76dKa3748ia5dbA3ChUX0ABCq6QDMmqUbGm2lXhe2wjplP3RwywBXWC8IMz5jYDWpF2dq6X2g2fISpRJSA4BAS7bUHnG86ZtCGYkNSB/cl6w7/w8FyDHk4I3jeaM4sGwHDFzcwRQJS6iTp947huHFRpWDsPhVnsJcA3bWN37PcDRISFKqvUn9PIc+cTZ/JWJX/Q3HichDw72LKkgr7PW8MR7CStVnwEPp2PqwtCaZ7UJMz3cpK5qxQ5Wyjqs08Hjly83K32VrDBeiCPYKQ7lSj0AH3i+b7E4ZqJV/y+8MsNNmH48qeQJJgoKOih4H7wL8nK/wDZm/FD8GK4h7Bhj7tRB5iMdxXhU2SspmAg778wdo+vYjEzk2lhY3Sr6EQqxqUTUnMjtsQEqNn+kPw+dOLqW0Lngi+j5KZWY3YevOK0ydHLaCG/EeGTJKmWG22MUSClLkh9vzHajNNWiFxrsFVICai/rXSOYfDqJ7O1SaBPeTBK1ZjYARBSIKwQFSawZMw81YDBSmFWDhP0ERnySm4Y3hjg+PrlyyhKU11LnyjJuXcTyr2J1lqWaK1QXKUnPmWkqFyHZ/sI5j52cuEhA0SLCCTdngOO5THQIuzJ/r8oJsyh5hJaR2ilwXCQSHOgJ2uLRKelDFCEHtK+JQIUkAM2oZyedK8uYWdWtNiNO/aCZ6PgUFnMVHOxok5nDbk1LxI27GCyRN92JgdytOWmlQa+Gm0WIUFKQmbmyIFEgAKc2SDfKTWtnpDyTJM2SUELUtCjkAysf9WpavjtZWkOqr5n+IH1bkY8pJ2bRKTUEJ7KnZrADc9xZoj7+igO0VAOdRyinGYgpcJpmvqRU6vs0UyXbrT8xqXsxkPfUZLuTWlG6veGmDmOkg3Ao3W5hTMlZS0FYIsXgpLR5MazpYBZJJAAckEZjqw2iImPFeKW/h41IuwiODQpSmAhXSthp7NT7LYXMoKI1p84f8UnsyRv+YVcJxCZKQo6skD5/OL8fNdjf0xjhZ8nySbOhCPFUJONYshOVyM5YnXLV27g0S4aEypYIABIfoPWsD+0MsEJJ/cx/wBwLfOKcUcygP0hqb8oSEPcDipk34Qyf3G56D6w1RhFf5ix3iF3DpyEtnPcLQ8lzZZFm7oJGAkudNQXUM6f3IFe9OvdBYVKnJqAfIg/MGJhFHSc3z8YW8QkvVJyrHcfsr1WN6PEuJcGQtOVRfZ7+OsfNuOcMMmZkUKfpOivzG9l45RTlnJcfuSS45vEFy0TwZK1pUT8CnGbvG8UeN5TxOvQvLiU1+z5qKO4roNB1isKL84f+0HCDKSkmp+EnciEiUR3MeRTVo58otOmTXLBGZSnOwHzMBKRB0wvYMIGnlg/hBpmUXYfhs1ZZKC/UD5kV5RRPwykKKVJIUNCGiBxMxg5IaoNjSznesPZnFkzk5ZqCQkUmAgKTQOwPxCvwvVqRjnJM3iIFIER9zDNeBUATQpdsyS7bOLp7xFX8Nzg1MGgqWgmClSQXrVtr8qRcmWBTW0dXJyKIcKbaoibkMoL4VhiknMcoUhV6k0Nm15fiLE4Y9qboCSGAc2AozbecVSFrVUAAJFa30PzamkEcSxMxKAh+yoUANGoaMAw5GFO7C9GXny3JMXYdLUZzStadOsGycAtQJCXYEnkN4gmVlvFHJdAUTn4PMApqmhblT7RWmVloY0Xs9KSSM1hV3FG35ORFHHsMn3hCLfn1aErL9uIfHVixaQR8IYm7MTvy9CD+FyGSperMIEnFhl2v4CJoWchaJ/Mm1i17G4YpyB8VjSgsxVr06Q14Lx5Ez+WpwbAkXjN4vHgBQFTytC/DS56jmDAb/aOR2WUfQeLYPPJWCzgOO6qT9IzvD8WjPmWak0ESl42YqSZasxVooN4HlFnDODHPnVf5R5hKLZr5CULlEpAdtfV4XYbE4iV/wBSUlaP3IosD5HuEMMGMrbQxEsM4tHguNdg+AxoWM0tWcaiy08iNYNVPSsMcp5FnhBxbgjn3klRlzR+pNH67wpHtLMlnJi5OYi0xHZUfl8xG2C4s1P8t65keY9eEVT8OhnzpprlY+NYzx9osIR2VzE8iHiEqeJhAQJpcs6nSOrwIJP2mm5pQA0P0MZYyDpH0TE8EHuwgEFu0+51hFicOmXcDrHV8PKow4+yXNjuVmXMgiAsawUkXrGln5TaFGJkATQdilh4GsXqdkzjQmWGUoKoXIbp+YKklwHeth60ifEJbrUrUqUaaEuTe8AhDerw1bQIfgJ4lzCVOpCkqQpjobN5Ed0PP8Pk/wCaf+H5jLyJmUa2iz3h2MA4u9BJmumYd1KNEgc3A1AG8CLPaqerc4JmT3IZ3f8AaKUYV3+zxZh+HuplKAoSKO9KecK67CHHAVhKijsqSApOjEKIJ62EEcQ4Whnar6bnlsYp4Bg1IJzJJSaHz1Fo0EmSGoXbQjv+sRZJ8Z2hsVaFOIkGWiaBV3B6Ali9oy0/CKoSKOWHPnG6x0jMMrsDc769/SEfFMFkQVJNAQC5FNQ1n7oPBk/tmTQDhZJQkuQAxr0/LD+0DzcSADcitaVLUfpEUTElJfnZ62YV2+msBT1ubvWKVG3sXZ1SwbCIvSO00jzQcopqmeTp2VjhiSkFgAW+cGqlAdkCJLmNTUCnKpimZj5YVVSX2cR881TaR1IbQxwkgDrDSQloT4XEJNiIZyZsYNQxRBEpbRlOK+1IkqyJlLWvQAU8YWz+MT11nTBJT+1B7XerTujTas+hiYN4E4hw5E0MoA89RHy/iXtjhZAZIMxW5JPmT8oa+wvtqnETvdgKDgkOSRSNpm/XqxhO4CqVNAICkK+FRuDsYOws4A5DYaChHQbRo8XKzJ53HWM1xjDKVLzIHbJZ+V4FLYma2NsLPOlUwN7QygUJAuVP3MYzyTNlsylCoCjol6C9zzjR8akEhHacZQ556xR4/wDkQjLFqIh/g7RLC8MzTiSCQmopQlg1dn+UFJlMbw0wMoAKOYu4OUdAPNo6bmQzVIUcW9n3UpSWAUX0vXN4mvfGLxcvKSNi1I+ge1QIlZgfgIBG4okeaoxOMBAcnK9e4n8GG4JNx2BpipKuyz6X7ollG8UgN5v8on7g7GHmGvVnlnVLgf3/ADDbgikP/MDCgpYncm79BCVSnMX4c1cmETjcQ0zaJmJUXoMtzpyFNeg+sMpcwZX0+fhGY4aGKXJDvfUctA5htPmsFEkW0prp61jnZMdOkURl7LsfiWcgBYFxtvasZHiONMxWrPY+vONBMnhaSzWd7EEJqx6xnxKddAOlTy/MPwRUbtC5uyUrBFSLpAANe/149IXiSXa5gifyL36DaOBdKUO8VK0AUjDtfSO+7eLkpixqR6z1AM1fa5kBuoeMpjsRJcy1SgpSaqJA1uXO5jU4lLnvvtGXHsfKTiU++nFaJwWUJcpLpIcEu5oTHMzYOM3L0y3DmVUU8IxGHEwFBUhQsly3nG64VjKtHyH2twJwuIAlpIllyD2mJC1DK73bLzLg6x9A9lMSqYiWpYZdlB3Y/wBmiecKH48ikariOHUoOI+Zz8BicVNnJlnKJQJWs/pawTzNTyEfasNhQpMLTwIy1LMthnLqcOCWbvoLQMHTsOduNI/OcmTkxSkTkKWoLUghRqDbMpxYHtEGhA2Mfd/YzhkiZNRiZGFl4dCZISopRl95MUAVkD9iTQHWujEk4b2Pke895NHvFiz2GwA1A0d2jRe9CRlDADQQcpp6QOHBPuQYtQEL5sjMkD+p4qXiyTEcLxaUhRC1AHar70AhQ2UaI8Xkfyy9yU+RBPyini5yCWBVOUEVvFmInGcvMxCRRPQgFz3g9zRXPTnkNrKW3+1UOwSXyKyXM7ToWrmKWT61ApF85KkILXqD1VlND/p7PWsUyxQkn4RQAOSekTl4szD7lSfdoSpGYvVdnelz2ej8o6nRzMuxlh5QnS15g7BiGqcpBod2FDvGA4nhykrQQaFnOwUbbeMbvgyfdTTKqee4ATlel2IeEHtTh1GcUJTRgRzr9wY9idTa9dgw6MxgsMhSu0TRyW9VLw0/hpf7D4mCuH8PUjMMlQdKk3hl/Ar/AMs+MPc0jabAkyoIKBlSzvV+vLuiCASYPlyQzn0RAyYaRPATC4JL6M+nrlDbHOpNBuzfNoEwUsqoNOXPeDMbIUAL82+kSza5DEtCxCG+IsmtK1Ys0UmZRgzV6nv+kUzXBaxjmc27ockAVtpvEQmLUpiMygg7PEQKx3ETco5tQQIcUQSaRATXBepOseoyysq03gbFcJROCRMTmyklBqCnmCKiDZCQ9YvUCRS+nyhWeLlBpDcMlGabBMP7LBX6jp8S1Kta5MMcDwVMhgDcwNhuIFNIumcTYhRBI2F447b9nWUEno2eCX2YhicUBCHBe0KphySZYzC5UWCfJ4N4nJZDqUATtqdgNekCMapkZvEKwHOx8LJGCnAkzabDXvjhSY8FzSGUrEi5NBUmKOHJd5x3cDZzX5wtnoWtkISVA/E2oFxGhkSWkEscxSQzWpHmTZJWxjgJYLh+nz+bRxKcqZuxSD4KH3hVwjHOlAAL2POnWHYlFUqYdxG41U0Im/qxFmCWzVBpya/hA4m58y8pDpJZ2yhSbhxUg5fGJmV/LBJoxZr0SSHpbQRxS8stSiHoDQ6AhQHh8+Udo5cnbHeHAURMuhSHvskM+zhz9oWcblqQpBR2ypICUgOQATU7XvaPYaepEtKUnTIdKMB94OkpzVNT8hoPOFK4uwkrYsTxNMhX82XNCSoAzSnsBzc1oOZh5/Gyv3p8RFeHmS5uZDpUzpWg+BdJ08oE/wADwX/tU/8Ax1/+MDJpvdj4qloVIlWg1CXT09dYFgjCLY1tFMhSGWAmNRPyr8otx+J7Jegf14QO4TZxQ6V1b5HzjpKZoSFuF6Ej4tbEMd4maV2NT1Qul4xMxeQI7B+E6jn0f6RZiMLlO/OD8LhRLBapPxbmtPD7xfMQNdaH6ecHzp66PcbWxGJcBY06CHGJRld7DaE5DqJU9bAQ2LvYuWgEpixCGD+vRiwyo9MTW9H8oZYBwnQenr9otQ4PQevnHZLCrd8cUktzMCaD4jDhVRcnx/MBYkTEEhqjQuPpGhwCgFJcWNfl3Qx4rgkzAyhV2ChcBvMcoh8jCm7j2W4M7SqXR81TxjGJJQlSZQ3QjtH/AHLp5RrfZWQX97NUuYvRSyS3R/ow+cV4vhKpZfISNwCR+O+JDiJSGyKB5hvnEUm1o6az/Wo0OuIYmhrCvAoVMV2aJ1V9ohgsOqeXWWTtGlwsgBkgMIESwbDZUKCAL25115PrzEaGVhhfS3XUfOF03h6QpKySCKDarfYQ0wE7MlmYgN5qSPlA+xUuwOdgJaTmKbWYF/AQQlYYp/pqPpBWJQ4UNx9ITSXSgqN6+vBoKN2kBJ6szvEJoKkghkhhTYE0itOKdZShJzFmqGAF25+ucXYlJLAGgCSokDVJVQX2DXMC4Lha5isxOQAuCzm+gt3x2o1Wzl1bG+EwirrZ+UIp3tIvOpKAlKQSMxBJpc312aHnGwtMkiUspXRmZzVi2xbURg8BL/ndvssX2CeZ3MexpStsZLWkabguFVnM5a1BSlOUpYP/AK6V6BmjU+9/qPiPtCjhKJaxlQtJbQEU6wz/AIAfvHgYXkab2bC0hbg8HmLKUE6B9TFkzBpl0mqUhR+FTOg107tKGBpgFHN9PrHZvEApBlTqoPwquUEWJ3b5O+8BmeVbiNwfG3Ugqdml0XtRQsoH+0W8N4mCr3cyz9k+V9DC/hfEcx91NqkjKpjQbKB+RgufwSYPhZfNwHGl6QhTjkjT0x8scsUtK0GYpRlHtuUH4VgX5KAsrpAuGxINCSSok8hsOVIJ4ViFpeVNSW/qH3vBEzgiQoLl6fpP0P0MFHKv4y7FzxP+UegebKCnfUN5wunYF0qaigzecMit7BoqIh0W0KdMznu262jqpLXhxjJGYnL8QD9YXhLmHqViWqK5Uty1olMWCWA3rF5AFfVhEZikmw0MZZ4gg9kHWG8jE5kDdgD1BYwmkgmGcshExOzB+toCaDgxkg6PVn+kZvifbnL6geCQI0h+IKozfn13wilozKKmqokt1LxDnekXeP22ESAEJEPsBIYDch4UT8IUpc3uzOT0AhzNmgp7CmdFCabcjo8SjZSB+LYv3aSoh9B1JaJ8MnCpzJOZqAijFR3v2vKAuLYKZORLGUKY5i9WoQO+vPvgrAzcgZSsrbhh4kRnTAGqpkZ3ic5h7s8nfq3rvhhi5ocNQn9SaP8AfvhJi5wXNUsilAO78xT4seU7/BP5EqjX5OpwgKgXoyT35RDaUiA5a6PFzqZ0xZK2Tw0IeNnEJmrEtB7QfOK0DBgbBtty+sZGUE+9AmpK03IJI1YVFbx9TkTXlqCmdRITypc8nj5vxDDTPeKKwxBY7BidtHtvDcUrtGTXsaJm4ZSFJRIIWUqyh1HMUhwGzVfxjM/yv2nxP3hvgcSJJziWhZAAGdILFv07Qb//AEh/y5X/AAEMprr/AKZaCvelRfYMOgoIqmGLM2Uc/lFaBBCipclywLHf77w/4J7QqSRKnf7Vb/mBMFITdgTq+l/tF6kJKWWAQTSlWH1iTNijPa7K8OdwVPaNciYhY0i1KGjDmbNkdpBK5V21SPqOcPeFceTMFDEEk4umXqpK4sK4rhv1Jo9+sLZimNdYezFhaCBcindWEqucVYZWiPNHjIpqDC3FIY0t68oPxU24Ar6MVAOK63iiOtk7AAp7xwqD8q/KO4mQU9IHUkqBAqSD5fSCnJRjZkI8nR1eLb4a/LwjonzVsPCkW4DDOBSHEuQBpHLlmnJ3Z1oYIRVUBYXCG8xSlNYElvC0NOEygVPoFN5PFM0ECPcJJSSHup++zDeFN2FKktDHGIczSf0lLf8AFx5mMvwPH9rtJOb+os1d9OgjchiDTq+sLcXKQRVIPQN4G4POMYlB0mZ2f0jvP2gDiQSUnM3j/YwlnS5jhMsMNnJ84a4ThpoZin/pFvzHuw1ER4SSpDjMSk1SDdPfsdmgnLprGmXISoMpIYW5dIU4jC5Cxq9jvF/juMVS7I/IhK7fQGgNSD5U5lNygNSawdg8RXKpm0P3h0uhEewqbJSWOorGM9r8K07N+8A8qDL9Ae+N0lMZ/wBrcHmQlY/QoP0Uw+bQGKVSGTjoxSxQj1aB8nLyEMVy+TRX7k7RZYgYqLx5o8i1+sTUwFHfV40WGcIWBmKtIpXNf1ygdO0XypR0ga3YV6oIweJYhJ3py/EW4jhaCSpIKV3zJLHvFj4QAVAfaHUpZsdvPWE5YJ9jMU5R6LeBY0Hskknchr2p0aOcVJRMU1lMofXzeF/CjlmqFLtcaU9fWHPHpToSvYseh/MKhFRloZOcpq2KP4g0AFvOJy54e3hFCUxaBD2kJtkcZNCmYG+sBKQSaCiQSaVYBufowdlAqfVIjwtQzkAm3cBt3tCcm3SGwkl2G4PDBKQNgBBSaRLuHn92gPFY5KXpbZ9usR/BL0XvyoLsumzGCizsHiuVh1/9QOw2D7HWnOxPTWz2fxiJsuYRrQ6PXRz0rzhpKUE/GQGsnRPLmYTJOL2ZyU9oAm8aKUBkEclIU/hp4wAjiE2YdW2YAfeGWOxOZWUCpiAlFLVA9coKGNy7Mc1EswskipqTr60g9ChqfCFHvE6rT4wVh5gyu8O+NIz5mxkFCIT5YUGbp1iALB3iSnEEkl0A232K58lkubmwilNmaCsVLLl44iRmqCPX1ii9EtbIYSdkoXIPO3dB8xIUlrgiFU5JSagiCuHz/wBJ7oGS9oKL9MyvEwr3ikkMRT11vAPuzG44ngpaw6waD4hcD7Ql/wAOw/8AnevCHRyKgJQpiqUhuvkOZj16iKsQpBTer7t4pgRRIAeo0e0UUKoaoRFktbdNflChU5RobbffeL0LW12ApGOJ5BkxDqPWGaOr8oSpCmv3vBMmeResDKNmp0SM1sQS5qxA6gO1af3jYJl+8llO489POMbiZiTMSq3ZDbntfmNdwqa6RE+TodAQ5WiQEMeLSQlbgfFX7+ucI8fPYFAuadGu/j84NStWKl9QXFEzswoEhmBuraj9adHiyekSxXsjRTirU7Iq5by6Fr0yklPYeiRXKznX1tUUgPHAqUkMSLlRfoA29HjCVz3YeMWtdSFNy05ltBvpEDhuz2klVGyvvqTazkl4LwjS0qzKoNKVbTx+kexCgtaZY/UdbjUmBbrYSuT/AGT4XhjLkFy5U6mCWOlQrTcPbrHsYpS1hKC6j2gCOpcm57I0LO3KNSqUGCdGb6QrxH8lg6fhABVegAbv17qREnzls6bXxxsF4emhLFStS1dTZrU3iU0pILP8vLSKpU8oAmkCtEkBwC1Sf/rS3JzC4koObMCUj4TcvSujNrFShZN81LYPxJeRQdRfZu/9NbbRdgcYshmzAkAKTqRFZBUUqyspw7OdiwAcu5Gx51LxGKCsqQcqwQnsNUUNtywqzO8eaobCaZocNN5+PhBylkwlwFB2hXezQ4lCzHSAaGJleMVUPtAqUs5FIYLk7iB5sjr3VbuvBRkqoXKLuwFYe511MHYbBhJdyTA68GTYpPfBuHSUpAJciNk9aMit7LoF/wANlf5afCChHc0LtoZSPly0wQmebNSCJkijgD5tHf4EgVoY6VojBzLLgKtttB83DFPaTUatt9ID90xh3w6eCG12PzEDJ1s1A6MICnMlVD0ccjE0YIn6QYrBJBJFjcCOCcEgU1ZgIXy/BtC3E4cpKXDitRsA5v0p5Q94JPpCziySJZJ7TEFiLaO42BP9niXBJ1WHz/AgZbQUdGk4kjNLJ/b2vvGYSR7wBQGWYheU05PfVia/eNbh1UjI+2GaSkLQGEs6U7ChUvYMWP8AthEXX1CyxtWWZ0n32UhVVZbbpl+AKW7orQo3YBz2Q/ZsTWjgM3iIQ4Li3ZSQwYElg5sFMNi4hpLxKAw1uW/ckBJdxtkppDDnDVSBlzBQIGtGDAEP3OYGwZ/9UkuCyVKpajARSucmoCgCVjs0sEBIbz9CA/4tKcUgmhWlSU1Fd28M0BkT4MfgaWRG1kcQqp92HdC72gXmUkbDwixCMxktYkk91frCviGKKpi60BPlpEfipuZf5cqx1+SpEw+7ck0cs/w5iTQNSjeL9A5S3IJF3eleQd+fnypawNE3Y0tpsOenXeO5bAi1WLkkkfCWYXq+h1rHVj0cvsulKcONQaOWSA+1nc1G70rEMRIAWgoKs1QpncmpKszuTR2pFeHSUnKQVVHQh7KZy1w3SC14UlJq5Zib5x+k1rUUrt0gMkCjFIK4PiXTViGFWr47aPDyUmjiMzgQ16dXrfzDMw2HfoMNMtE7RamE6RWqL0zH0irlAo8wHGSCpiKKGo16xcJ7XDwQRETLg7AooGMGxj38eNj4RJUp4h7k8436mXIyMslJBFtev5gxUxwCzUoNxaOy5VtjfvgvGyHSCliEUO7Fm+XnFLasSkBrkhQfx9bwGpDQwmy2fVtvpyisIe/jGpmFUuatIBctp3QVLmvUlt7ViKpfYF2B9M0eloTZu1oDrAtqjS7GzhlKVBwzgjl2gzHcbwr4VOZQq/TXo14eycPYkAHYWHSMrIllCyCfhUU2aoPIMN9o9GgmfQcHNcRRxiSFpY1cEeuV4o4dNcCJcQnUHrSJpR2Ni9HzWbw4y5xlodiXRUuAx8wRSHOJwqkqUtFVqQCNswUwIJLNYRD2hmFBC0u7tTnY9xq24i/Fk5ZS0kZEMosaqHxEeOlGryhkWc/OuMgbih7YWhX6nWHHZSpKVJPRio90KuJ4vtJyk50LBejM9h9oaKnIUmXLI7a0AqVZ0hISn5EWo5gKVgVK96UIUQOyFFmo4JH36QaWifk+Wjdey+LE/DSZv7SfAuk/9whJi5madMagKy/4ht7CSMsr3dh2kiv9ay8Z7BtMJrXrr4bfTaJcONRnI6Hk5OWOIUiYkqNCDoelDT13XHSo1d3BNHLNa5sK/EQ1D0MWyrSgChzZXdks+tnISPAWhjLw2UgliaFIDX0JI20FYsj0TIjgkEjtZaig3BuSP/zrDOXLYWP22eA5KiS5+Ll3s2hgoFyx1uefTr8zHpIdjFyyE9gFy7XL3fvDtflDjAmggLHykghRLHshy/ZZTvzub8tolgVHdw961bry8InZXFjxJirEIq+8dkmkTxCHHr1pALTCe0UhR9Wi1MzSKlBqbxII+0E0gVZ6ZhwrkdxeKv8AD/8AV/yP/lBaKFvQieXkfGB5NBUjJz5aZZDuytdo7ICSQlIcEUVnav36xCdxBKyHcZSS+h5EerRbJx8uygSOnrSKndE6qy0qfKSDsag20pXuMcn4cAlgQBXu7/CKpk9gxKqKJFaKHSpgpUhUwApUQG1o3lWBugqBkJdwCS40ZqbwbhcLlvUn0wicjhwDZiC1aBoNEsQLmaolaUxmPaFKkT3BLFKSxNKUs9a1bnGuCRC3j/DveyjlHbTVPPdPf8wIGMthOOhdw7FML+EXTZmYE8qQiwU8NeDUTiqiXJNABrDJbAjoEx2CVP7CLsSTsB9dBzML5c4e5SxAZKVADVx2nFnBA8TG+4Xw0S0V+I1V9ug+8fPsJhcmZC0EmXPmCw7QuEseQOjc6wuLEeVB0mWTVpXOPu0khIYCzA1IAtQONqU3hlw/FqIyt2C4algS1dyIUrXkUFJ1SGLNmGVnrUu1zqd6Qw4cu+Ri9L3YZmJI7NXhy62c58k7Q5wXEBJE1QdRAWRVxmAZuW7dYV8OlKILAtYNewi8YWgCiKlRDPVq638ng7heGKEAsRMKe0G+E3IYG4rAJJNtex6ucUn6PSsKAQpVSE2JcB9wReCJqubHfU+qWiqYQtmFCKNdXLpy/tFyJRSkKLZrb5RsNzQh2F4YlQ6K1olLBSGdvIDcD1rHlixNOjjmK6GJTVFTWOZw23R7GwfrHitmYDRnrR/nYd3WPDkjmJFCEvmfo3MbEigJN3tSBJE1yKi35+v94IxBD5rDa4Gz9HNecUzJKkne9eg+TeLVtCpKhsGPsHUeqwRkcGF/DlvYgtW/0hr6MIlpj1tA2UVOjP4bx4VAOnq3KLVAExJ49Z6ioJ0oI7SLCmOty8oyzaMLg8TL+FQYDfXnB0tSgoe7Yg+XeI9HotkSRD0Sg+YgEkvyHSCRHo9CWMRMRMR6PQAaJCJCPR6MYQBjuCyppzKSytVJoT1ox63gjBYCXKHYS25uT3mPR6Mt9HuK7C4+ecTwJGMnIzFiozbOyvjRV2Z1ENoG5R6PRsOxPkr6WX4zDywmWpSkgMhKQHYAZmZSlVJIDOBrdniOHKQQmWHIJzkMf0PRg1KubhmNo9HodHo5skuVfuh1JQUHOsgnZ7V61oT94kHILuEg6OHFiDR9a2j0eg10NSrQXh5tt6gnysKiB1YgEm5LsairE2Z6M8ej0ao7GcnRYkPrWvPTp0iWYttpTX8N4xyPRjHI5lejFqh20c6xdNR8JCQzgCtxX/ucndvl2PQqbDgg3BoIDMBQN+ebQwQY9HonZSiiek3T8Vq2iqWpW1fLT08ej0e9Hq2ekk/qPp6QX708vOPR6PM8j//Z"/>
          <p:cNvSpPr>
            <a:spLocks noChangeAspect="1" noChangeArrowheads="1"/>
          </p:cNvSpPr>
          <p:nvPr/>
        </p:nvSpPr>
        <p:spPr bwMode="auto">
          <a:xfrm>
            <a:off x="2911475" y="1074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3316" name="Picture 4" descr="http://www.wallpapersas.com/wallpapers/2013/01/Outer-space-stars-1080x19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56"/>
          <a:stretch/>
        </p:blipFill>
        <p:spPr bwMode="auto">
          <a:xfrm>
            <a:off x="1631505" y="1988840"/>
            <a:ext cx="4299615" cy="305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www.tourismhamilton.com/wp-content/uploads/2013/01/Copy-of-Niagara-1024x7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" t="2739" b="8772"/>
          <a:stretch/>
        </p:blipFill>
        <p:spPr bwMode="auto">
          <a:xfrm>
            <a:off x="6065436" y="2060848"/>
            <a:ext cx="449506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resources3.news.com.au/images/2010/10/21/1225941/548851-star-trek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2076848"/>
            <a:ext cx="7516684" cy="423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27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1494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3018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2063553" y="446808"/>
            <a:ext cx="798512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9600" dirty="0">
                <a:latin typeface="Comic Sans MS" pitchFamily="66" charset="0"/>
              </a:rPr>
              <a:t>Lipstick</a:t>
            </a:r>
            <a:endParaRPr lang="ko-KR" altLang="en-US" sz="9600" dirty="0">
              <a:latin typeface="Comic Sans MS" pitchFamily="66" charset="0"/>
            </a:endParaRPr>
          </a:p>
        </p:txBody>
      </p:sp>
      <p:sp>
        <p:nvSpPr>
          <p:cNvPr id="2" name="AutoShape 2" descr="data:image/jpeg;base64,/9j/4AAQSkZJRgABAQAAAQABAAD/2wCEAAkGBxQSEhQUEhQVFRQVFRQVFBQXFRUUFRkUFBUXFxcWFRgYHCggGBolHBQUITEhJSksLi4uFx8zODMsNygtLiwBCgoKDg0OGhAQGywkICQsLCwsLCwsLCwsLCwsLCwsLCwsLCwsLCwsLCwsLCwsLCwsLCwsLCwsLCwsLSwsLCwsLP/AABEIALEBHAMBIgACEQEDEQH/xAAbAAABBQEBAAAAAAAAAAAAAAAEAAECAwUGB//EAD4QAAEDAgMFBQcCBQMEAwAAAAEAAhEDIQQxQQUSUWGBInGR0fAGEzJCobHBUuEzYnKCwhWy8RQjU6IkQ5L/xAAaAQADAQEBAQAAAAAAAAAAAAAAAQIDBAUG/8QAKhEAAwACAgIBBAEDBQAAAAAAAAECAxEhMQQSQSIyUWFxkeHwExQzUtH/2gAMAwEAAhEDEQA/APT06ZIFAEkkydADp0ydACTpk6QCSSSQAkkkkwEkkkgBJJJIAdJMkgCSSZOgBFJJJIBJJJIAhVdAJ4BZRqAXK08U2WkDgsPEt3oixFiDoeaTJZuYd28LWVgF1z1LFVAC1ru0TbuystHZtUuLg529EfukNM1FF5UN+Ei9MZUlKrLk0oEWq/C5oUFG0IAlAEdoU3OpuDXbpizokjndc3SwOIGeJJvbsiYXS161rLIc902AjvSb0MydqY2rJcG79I6NNwFZsvGCB7t0fyH7LLdVdhzIk0zYtz3fMKNTDtqxUoGHfMPML595bb9myEzraONBs7snmiwVxOG2yQdys2Oa26OIc0S07ze/7Lsx+fU8Wt/srejcToDD7RDvV/BGMeDkV6OPyMeT7WMmkkktQHSSSQAkkyYuSdKe2NJvokkmBTrOc+NvWynjpc6EkmlOtiBJJk6AEnTJIAdJJJADpJJIAjUyKHrYZrr5O4+fFFEKAbZJiAGYUg5NsZHkJyCq2dUNN7t+mbjjb6LSKYlToNA9faXBqDftB3ADxWmabTm0fZDvwDdEwM5+0HcvBRbtQ8B9UVW2ZOpQ3+mOGU+CQFjdq8W+BRVHaTDaY77LNbsx/M9B5q1mzHcPEhAGpWqw0kXt0XNlxky6DOhW3hsE9uoA4XKt/wChb6A8kC5OToYotPu6w7nH7KrF4J9I79E2zIGRRYrMrD3dcbr9Dx6qk0auHMfHT8YH5XzX7BldPGUq8NqANf8An8FSZRq0HS0l1PVhv1HFV1sNSr3b2amg8lDC4urRO7VG8zjqO9P+BGtSxDKw3qbodw1CvpY8sIFQbvB4y6oX/QPeObUpu3CbzH3C3KWzgW7tQ751MRP1Vzjr4NJxU/gnSxptI3gci2/0RzXqqlSDQA0AAZQprvx5skLTezdYfyT3lEkpkkVmt/Joscr4HBSlMnWZYpSKaEktAVVqDXZjqLHxQFXZ7hdlR3dJC1EoT5XQ9nPVsdXpGHGOG9BHjqp0vaB4+JgPdZblSmCIIBHAiQszE7GaZ3OydBmPMKllyL5H6432i7DbepOzlh4HzC0qdQOuCD3GVxeO2VWYJ3ZGu7fx1WczGuaey4tOhBhbx5jX3ImvEl8yz0hOuOwPtW5tqo3hxFneRXTbO2pSriabweIycO8LsjLF9M5LxVHaDITwnCkAtDIhCQsrIUXBIZDdBVNUQrwqqpUgVsKnKrapJgSSTSmJQA5SBVZKQKALHFQLk6bdQBygfTxDYNj9QfwqnYiphzDgX0zYTmEFisWHneDQI4Z9VF9Te1JPMz6C+cWN/J0x4dv7uC7Gik67C4Pzyy70Vs/EOcQ2oAYHxLJcCTBkdyO2W1wdczY3WswkdK8XHC/J0lPEQiqeJBzWPvqbKqrYeputfKksmnXIRdLFcVaonQYAkoB4U1QhQlCSdADJJ0kAKEi1IJwUARhSBU026noRGEBj9jUq3xsE/qHZd4jPqtGFB1QDmoppcspb+DjtpeyDwJouD/5Xdl3Q5H6LmjRfSqfMx7THBwK9RfWXD+0/axLuTWD/ANR5qJyKnwbzvqjQ2R7VvbArD3jf1Czx3jIrrcJtBlQSxwP36hec4DBVKhinTc/iQLDvOQW9V2FWos94D2m/E1pO8G8QdY4Lsx+Ta75RhlwY31wzsPfBRqVhBXHUdtOi5nnr1WjgsQ6pkZXbGWb6OK8VR2brHGJFwouQ7HNPZdLaosCDuh37oilSaAfePcHaDOy10YplbQpFZmLxrm/CCRxIM/RAnbbh8s9D5KSjogmhc0faMj5D4HyTt9qW6iEbGdCQnaFiUvaIOyA8VpYXFGpkG/8A6CACiFIIbE1nMEuaI/qBVQxk3j6oE2cE50GfKUzDmRykeUK/3cDLp5KlzBY/S1u5eDs94sbVBt9ef4KO2eTvGRob6G4+qzabpytz4960cA+5veMkE2uDTDk6pDlIFNGBaHQrW1EPvJwUwD2VyiqeLWQHq1lVGxNG5TrAq2FisqoqjiyFar8kNB8J1XTxAKuhUBGE8JOMKt1VRWSZ7Gk2WTCi6twVDnKsv4LmvyH8GixfktfUJVLqiuZhXHO33RdHCtbpJ4lSsOTJy+P5G7iTPpUXuyBjjkFQ32Zpmo6pVO+XOJDbho4TqfsuhBTOC7MWBQuOTGszf6K6LA0Q0AAZACB9FIlME5I1Wpmcp7S7DLJq0WktN3sAmJ+ZoGnEad2XLUcY+m4PpuIMzy68QvS620GtB1jXQLgKmG95UcKTDdxLWgZAn6BZf6kt/SzphPWqOk2J7X0zau0NJsXAS08JGi6DHupuoue0NNuzDgAZ/SVyuzfZMn+M4N/lb2ndTkPqs2o2rhXvY02GYza4cd3mF2Y/Kc/euDmvxpt/Q+QjHYp7AQKdZvBzRvjvgFYDtq1Hu3TiIJ+U/wDad03gulweKD7B5pk/K/tUz3HNvijKmyHnOD3kPHSQuubmluWcdRUPVI5elvhv/k/mdUd/g4qipg6pM2A4e8cLdZXTVcFVbZtJhH9IH2Ky8Rs6s6f/AI1KYtb7qidgNPClt98Hg2x+pAWrgMeacQWTwJn7IKjsSrABpUmxo2eM6rV2fs4tIMDeFmxkPNSPY+N2zvWLg48A2w6rV2fQJYDccoCrwOw275e6SSZPrRbrGgCAFSQtHlz3F2WfemB8fWSiag6hVGrOea8BI+g2XOdzgpqGKDXCY4eKCq4gXvf7/ugKtSeXrVWkSztmVArA5c5svau92XCHDwI4rZZVS9dGLQYHKQchmvVgemLReCnBVQcpAoEXBytZVQoKkCkPQfTetCk4gZrHw7rjvWj7xZZb9UOZ2y9z1EOJsFQ58ZpU6t5Cwxy75fRdNTx8h7MGfmPQIqnSDcgo4asHBWwu+McTzKOaqp9iTplTUxbW81dXM8tkqW+ghJ9YDMrJxG0jpZD02PqZC3E2HTiuWvN59ca2zZePxuno0K+0QMvqhW1H1DaT9ldR2cBdx3j4DwR9O1hkksOXI95Hpfhf5/6N3EfYt/szamyw4APJjMtFp4SeCLo0WsEMaGjl+eKueorqiFC0jF067EHLO9oNn+9Zviz2Ce9uo/PitBPVrtYJcQO9PtaYJtPaOE3OV1ZQ2lVpGGkFvAm0cuCv2gGGqRS7TeOgkmQOIHFDihe9+BWMupf0s7GppfUjUpbUc7IweE3RDHPOZKw3U7624I/CY8tzlw/9l6GLy/izhy+L8wa1LDzndGUqQGiowWJY/wCE94yI6IwLtTTW0cbTT0yYTqMpSqJPF342fwq6lYm0xwPl5IRszx5oqm4GB6leJrR7vZVMmDY8dD3Je7JsT15c0XugiCJ1CZ3PxUsFsFJiImRwPqVH31Rrt5jnAnMElwPQq4Hj0KkBCNj0G4Pb5FqrY/mbceGYW7h8W14lpBHEGVyNQHh680OKbmkOpuLDy/I1S0iXB3weptcuRwftE5kCs2R+tv5HkugwmPZUEscCOR+6GtGbk0g5SBQrXq1rkhaDMPmFotCy8Ke0FpvfuifDvXJnXs0kaRxtg2LqXjgmo1UO58pCy3leq0Zvk18LUIKOqY4AWWN/1AaFV7wu5Dj5cVz35Ve3pj5NJwJr2sOxGOJ16JqWFqPv8I4nPwVVCG5eK2cPUkKsfje73le/1/cmsyniEU0MCxt43jxN/AZBFpkgu6ImFqVo5qp09tjhJM54AkmyBxO1mNsO0UVkme2Cl10jSiUNiMbTp/E7pmViV9oVH2ndHAKujQvz4rjyecuoRvHj/wDZmmMe6pZg3R+o5+CDxuzapk72/wArg+EwUZhaMI5oVYauuaCtS/pONewixkHgQq21IOvcuyxGFZUEPaDz16HNc9tD2fcJLTvNzjJwA+66NDnIn2BHEDOCUwxAzBQ4qQb9EqtTl1S2zT1Re6s4GWWOcjL9lsYHbZFq0cnj/ILncNWOR6eSKDouNcxKvHlrG9pkZcU2tNHaNcCJBkHIjJSXJ4TaLqZ7Jtq05dOC26G2KThJdunUHNelj8ibX4PNyePc9cnh9Pepk/MziiCN4Ag8wgSx9OIJaOBuCe5Tp1iLxu3vHwnmOC84rB5bl+t/1NGhiyAQbgeKuNbezvwPrVBhwe3vTNBbnl9PFJo9SKT5C/e6ftZInQwOfBSw7pgGI04qVZh7xooKfAptFp6KrcnP/lTa0+rJhUMx6/b11AK3UJ8Mj6zU8HNJxc2JNpI06aqwAjPz8OSk1k6I2DCKXtA5n8VnZ/U28D+YH8LcwO0WVRLHAjl+QuY3bZZ6HMd6GrYFwIdTJaeUg55iM+4o0mQ4R6HhKlwisXiJyNguGwm2qjRu1O1IMPGcxqB+FXsn2hLam5U3gxxs52jj9h3+azeN72L1ejtd5I1Y79AhnVgBJNkHsfanvnVYAhpAB75t9PqlabWkTP5Nim3V1zoNB38VY+pKH3lNrlMY5haQVbp7YXRetHBVrwsqiIU3YqPhvzTrKo5ZPo64Rv1cS1uZCzq+19GhZhl2Z6K6lh5XLfl3XE8Gk4JnshUqPfmeinSw/AI6hg0bTogKJwVXLKeRLoBo4LijqeHAVoCcLsx4JkwrI2OGp0yeV1KTFsSSorYlrcz0QFbah+UQiqmewSb6Hx+xqVQk/ATnEQTxI8lylRhba50yy810dGuS4SZXOV6sE3m5yuM1n7Kjpxey4KquGObeoTUqxFpm8Tz5qbXRc5Hp1/dNiKRjebccZH1Ro238Mk48Z7vIqBfzHVV4bFz2XCOB07kR7gG6nof8nMV6QcBIDm6HXpqs2vs12dO4/Tqugr4feyO6f21GqG9yRnbmJIjidQibPnNo5epW3CPldN9Ae8flG0cYHiCDN5HlxWni8PvjtgOB6+BWPidlRJpO3Y0P7rdXL74OjFneP+AmmIuDb6o6lWtciDkfWqwKOMcw7tUbpy3r7pPPgVpUH6C/L/n7p1J6uPKrW0arhIg9DyVXu4/Cqw2InmMiDnb7I8UQYvIOXrisnwaghEHjzHrNW4cE5/a6uaWixI7vWRV1Kk2xJPI6HkeakeuCpmDmYzzUm4YNz/cease8DX8D/lVvqTl4pkg1eiNMz4H90JUoh0h2kg5fVaLqeoF0zsOHAHI8tbRfigewPGbSczDll3RYOFzuc1l+yu1alKvD4FKoYdOYOTT4wCtt1HT10WfitmB0kCCtE1rRGjvQ9W4WqHEhpBLbG+RXDYz2hfTotZuk1I3S7kNe9S9gMdUL6zagid17ekg/cLOsb9WzPR6CKBOZn7K+nhShsNiozuFt4R7XC3guT/bKn2N5Wimjg0bToAKwJ5Ws4Zkh22IBSUZTOqAZlbqTNsnKRcgK20AMkDVxRdmUO5QKWzTrY5rcroCvj3HWO5B1KsCSbcVz9T2sw4mKjX3gbh3idMgp3VFzCNvHY9lJjn1HBrGiXOJsFhH2uwpBcKzLaSJvlAzKy9sYmpjGBgbuU5kzBLoNpEWgic0JS9kWC9p4kCFczOuTVR+Tpdn7fbVuyY0JCeoOUrO2edzsOsBkOzA8NOa06T4tkhLRbSXRGkDcG86xHRO0kTw4fiyk50Eg2+k/uqi8i1yPWaQE/dDOFawjUN6yChzX3TcW108VaL5Zeu9CaCkzBdTdT7uHlwVlKsCOfCb9Dqugr4QFZGM2ZnZdWXxE+UeDU7BKlAHLsnut1abFDVKVu2It8QuPE3HWVe7eb8QkDx6HRTbUByM8Z0XHUVHZOmkYuLwUjIEFZc+6uMmzbgL5cV1VXDgzumDrb7jVZmLws/EIPH5Y4g+f7q4v4Kx5HL3L0Dtrg9puZA68itLDYvR9pi3PlzyWE+i6mZ0/HrRXYbFh0g6dCra2j1sHkq+HwzfNVmRBP81p7imqVIsZWTRrbhvJafm1HI+a0qIBGct0Occln66OzafRCobSSYyFhra/NM3EDIzHMW++atNAjS3jbhPr8pVKQGsza/HgUyCwPHDrzTtJnsgZ6+rFU70T9u7RTbUPrP6JaEEPaCIOf5QzxHxRna9j3p78Byz+o4q1gtlP4+qNCA61EO0HfqqsE12HqB+YiM4kFaBt05erKQbI7UR60T2Br7P2pTq/C6+rT8Q6LUo1yDYrg8TgyDvNJBF7G44Eclo7N24QQyrOkPiB/dwKlxvlGbWj0ChtS3aHVEM2kw8VxLNssfV9zTeC/d3jebAgfla1CVLdpkeiNyvtHRqBq4gnMoeow5k+ULPxO16bTDZqH+QS2eBdl90krvsEpXRouqrO2htylRs50u/8bBvvP9oy6rKxoxFb5txn6KZIce+pn4Qh8Hs73V2NAm7hukn65m3f35rRQkWpbJv2i/GU3sLPd03RBLu2RmZAsJy6qqh7PMbBaAT+oZn1ZarajHRBAOk2lXvMxB+p/CbNJ4A6LS2zrc8vFEG2cH6qxzJEiZ4JqLfHTmOSlDbKquHa/hY2NwQeSqpYjd7Lx/dGf7o2J5HhOfgq6tMVBBH5yV7ESc2BfL1knceoWfTxBpO3KvwH4XmT0Jj681oyAM7D7Ia0GyoNnu4HRMC4ZAxyaXDxCFx20GMmTfQLIq+0DptAHAtn6hL02J3o7lzVW9kotzFU5i9g8YzMRggVlYnZ8ZWXSEKt9MFRUKuxHJtllnC05jTOSOCseBF7jjH1I00W1iMEDksmrhSw9nw0XDl8X5klyZ9TCQLXb+nO2gaeHJYmM2YTdlncPvC6UG/A6jQ93AqFag19j5H1zXMqqHyTyjl8NjC07jxBiDORC0cNVLfhu06H7d6tx2z5EOG9wPzdyxXb9A3/AO5TykTvDv7lsnN9Hf4/mfFf1Oqw+J3rZg6cCND5on3Z0FvvyK53CYxpgzI0P4PMLQobVLTu1DLD80WjgVDnR6Kftyg04cxe/DhfQqIw5Gl+HmjKDhAiMrHORzlW7t87ZRwJ0tmFOw5BKTATcdLHqrW0IcPo6Ldx5ol7MvzHHJXUQDbskZcrZp7JAnMPUZhC1KRmW9W3A6LYrUMzoOeXGZOXrmhzhz3+rIAyzWPP8jihcQwOzPh+VuPwAfcfELW/IVLdlHI2P0KaYHN0cMWu36ZLHXAc0ied9dFvYKtixffa4T8zQTA07JCKZskZ8eEhW0g5pM3GuXim62L12B4nAVKjg41HP40yC1l4PZAsYg2dP4JuFxTGwx8gxk9pGXCyJbWBiA0jiM8lTXpsdZ7N682t/c05gqVX5H6lzAJ7NhnfLnIzTPf3HIgxeOJtyQh3qQES5vOZHMxmrjXDovzBGf7hJsaRW9m8TYG94t6KdjrHMfX/AJUngATN9e6Mxx7k9AgkDwInjr6lS2y9LRPDVAXbuTtLxPMIsUyTOsaaxNxzykejQ7DNm/EH90PiNrMptG8QSJuPVlSRD/RfXE9oG4s4RbvVFWsNXbrtDf68QsXE+0RmzYz7UxZYmL2vvGC6eWU3VKWS7SOkx+2aYG67dcSMtJ1n91zlb2geOwPhGW6ZMcOayHE1H7oIMRlz5nwWvg/ZWq4hxp9kxkZJ5AzBzWrcyuTkyeSkA/6gS6JzJkE37zOQ5raZ7L4p/aDBBuPnt3hbWB2HhiN17IIAkXkEdZ8OC1KGymNEU61VrRk0PsOSwvL+DlvNddHQlQckkvZIKKigkkgCDkBi0klLEYmNySGdPqnSXn+R2iV2LEZdFh4j5+4/7CkkubD9xnH3Iw9mfFW7x91r/wD1+CdJdV9ns+L/AMRp7A+HxW4cv7Uklz0db7KsRkzvH2U6P8V3f/gEkkC+A85Hr/tVVHLp+E6SZmNT+I9yvxmbe8/lJJJA+yFTXvUWf5eaZJQzRdAezdf6n/co12R9apJK32Sydb4Xf0v+yzcFp/d+Ukkn0OAx2SFw+bP6m/YJJKF2X8Ms2v8A4rkcZr1SSW66MK6Adrfwj61WDhsh0TpLfH9py5TU2T/FPcfsF6d7Hfwnd7v9xTJLn8jo8xdhG18j0VWgSSXLAl2f/9k="/>
          <p:cNvSpPr>
            <a:spLocks noChangeAspect="1" noChangeArrowheads="1"/>
          </p:cNvSpPr>
          <p:nvPr/>
        </p:nvSpPr>
        <p:spPr bwMode="auto">
          <a:xfrm>
            <a:off x="24542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2" descr="data:image/jpeg;base64,/9j/4AAQSkZJRgABAQAAAQABAAD/2wCEAAkGBxQTEhUUEhQWFRUXFxgXFxgYFhgVGhYYHBwXFxkaGBYcHCggGBwlHRgXIjEiJSkrLi4uGh8zODMsNygtLisBCgoKDQ0OFA8PFCwcFBwsLCwsLCwsLCwsLCwsKywsLCwsLCw3LCwsLCwsLCwsLCwsLCwrLCssNzcsLCw3NywsN//AABEIAOEA4QMBIgACEQEDEQH/xAAcAAABBQEBAQAAAAAAAAAAAAAAAwQFBgcCCAH/xABKEAACAAMEBwQGCAMGBAcBAAABAgADEQQSITEFBkFRYXGBEyKRoQcyUmKxwRQjQnKCstHwM6LhJENjksLxFjRzkxclU4Oz0uIV/8QAFgEBAQEAAAAAAAAAAAAAAAAAAAEC/8QAGREBAQEBAQEAAAAAAAAAAAAAAAERQTEC/9oADAMBAAIRAxEAPwDcYIIIAggggCCCCAII+MwAqTQbzFR0/r7Ik1WV9a9aVrRBxr9rkIC3wwt2mpEqvaTVFBUitTTkIyPTeu02dg7MFONxcBTc1MSN+e7KIR9NMdm0Ek0zFKUBypQU5QXGwT9dZKioVzQFjUBaDeRnjTLOGLa6ucpIUk91SatTe1KXfOnPCMpfTT0wNDvzJhFdNzAT3hXacSfzQGoztcrSZhlykSooWYoxVQcQK3xeYjYMszsrw+t9poxBSi1qxSi4Z43jgNpjNl0++1iRuBoP184XmawB1uMismHdbLAgjugbCBAXqz6+WhheuIVPqkD1hsIBZcP2KwpK9IU0NdZJRJyHelseV80bMZRUpenkfF2W8B3QwoqneVOLHj4UjuRLlMpCsZ01s2NAnLDuog9kVPM4wVfJPpBl1AmSXU8CDjuo13yrE1Y9arLMoO0CsfsuCh61w84x63yuzdZUuZ9YRUIveAXaXlmoVPCvEwjaJ4pSYtymO15Vd4ODSjyoOJygmPQCsDiMY+xh2jNYJ1n/AIcwpeGFTfRq4AhiCK5UvA44ARddAekJWolqW41D3hgMN64/ykwMXyCEbJakmqHlsrqcipqIWggggggCCCCAIIIIAggggCCCCAIIIIAiL09p6TZEvzmocbqjFm5D5w01t1olWKXVqNMb1ErifeO5Yw7TOmJlomGbOcknLluUbFEFTutmuU61td9WWDUIpoNwLn7R8uEVWdaqZmp3DIdYZz7V0H7xO+J/V3Ua1WujXexlH+8mAio9yX6zc8Ad8BCNat2EJCaSaCpO4YnwjY9D+jaxyqGYGtD73N1ektaCnBi0Wux2OVJW7Kly5S7kVUHgoEQYBI0Jan9SzWhv/ZmU8bsdzNV7aM7JaP8AsufgI36ZaVGZ8jHH01eP+UwHnS02ObL/AIkuZL++jJ8QIQWcd9fOPSYtyZXqc6j4xFaQ1ZsVoqXs8pmOboAj9XSjHqYowdZ5EOZOknX1Wp5/1i/aa9FYxayTiN0udiOQmKKjqp5xnultFTrM9y0SmlMcq0Kt91xVW6HnATOjtYGBNboY5sRUmmVaUvU5xIOxmELKAq2LzXYYcAgzbhgo45RSw0L2e1lMRWm6p+FaGAnp9kMu8JRDKDRkNSpO5WNbh3gVGwjGEZE8Fe6KgGjyq95DsKNXDhU8iI7s+kVmhVMzs5YGKLRb34swvBac4NIWOv1iVS76r0phtBU5pwPlgYKk9XNY5tlIdJhdduBFRumJwyJpVd22NX1V1tl2sBTSXOpilahuMtvtDbTPpjGCpOJNR3Jq+sDUK6jANliPezWu6oLnRluaURMk3lMtqlM2lsMaqMcs6YgjEVqQYj0pBFF1B13FoVZNodTNOCTBgJwpXZgr02ZHZtAvUVBBBBAEEEEAQQQQBBBBAERWsunUscgzXxOSLtZjkP1iSmzAqlmIAAJJOQAxJMYLrvrIbZaGav1Uuqyxw382zPQbICJ07pR58xp05rzN4cABsUbojbNZptomCXKUzJjYBR5ncAN5wEdWazTLRNWVKW87mijIcSTsUDEnYI2rVPVqXYZd1e9NYfWTKULHcPZQbB1OMRUXqj6P5VmuzLRdnT8CK4y5Z9xSO8w9o7sANtvtVtSWKuem0xHaR0rc7qYttO79/vdEQgLElsW21yHM7OUFxKPpSbMNJS0G8/vDrHwWVs5k1hyNP34Q1s9qdu5JxG1yKKPujbD6x2Mq14u7uRTPDHcKQErYpcu5ecnCtSargMakYbIS0dpGTOAZU7jGikk1O402VhjrShlWWbU4lCOV7u/OIrVp6WWWdxX8wgLDpq0S5YCotZjVpUm6AM2beMctviYixLLAXAXf2lFKcTdGAiO0/PPbPTYFXyr84uGq0i7Zpe9hePGuXlSB4ri6amS2uzkPAkFSfHOJNzJtMso6rMRs0YAjwO3zixzZSsKMAwOwio8Ig7Zq2tb0g9m244qfmPPlFTWWa3ejhpVZtivTEzMkmrqNvZnNxwPe4tlGfcv3zj0XJtTK3Zzluts3HkdsVLXvUZbRetFmAWfmy5LO57npk23I7CAyETCDVcDtG+JSxW9JpHa3jdyUk3ajGt0YE890RcwFSQQQQSCCKEEYEEbCIQnAjvrntHzgiyW6QJneSqkYo1KEHbh7Owg5w0lzCe8LonS6Blrg65gNw3E4g9YQsdvaYAoe4PtUAJPInLwh1a5Ne9LpfQUp7Q2ox4+RoYK5sc5ZffSvZ1JZTWssg1JG662Y2YEcds9H+uJtQMm0FRaFqQRgJqD7QGxhUVHI7cMLMy7Scvqn1wdlO6WI3jb7v3RDzRdsmWaYhlMAwLGQ5Aa41GopGRopNOBO6A9OQRCaoawLbbOJgoHHcmoDW5MABI5EEEHcRE3BBBBBAEEEEAQQRzMcKCSaAAkncBiYCgelvTxlyRZpZ700VfglcB+I+SnfGM2iZsH+5iY1r0ybTaJs4nBmITgowUeAHiYk/RpoPt7QZ7isuQQQNjTTio/CO9zuRFXLULVkWST2kwf2iaBe3y1zEsfE7zwAiZ0rbbgoMzt3CHE+eACx/e+KvPtgaYanAZ89g6ZnjBYdS1oLx54/HPP4fH5ZLOZ9M1lD+fieH7yhJrM89gCKS6AmuT1rhywqeg2mJ6VLCgKoAA3YQUpLUKKKKCJzRljui83rHyH6xH6Js19qnJfM7In4M1WNfv8Alm4inmIr2r7f2IcP1ix68isinL4iKtq239iPAH4wWOtNfxZnP/SsaHo1KSZY3Io8hGe6WH1j8/kI0SwmstD7i/ARUpeCCCCELZZEmrdcVHmOIOyIJ5byGuubyH1X+Tbj8YskJz5KupVhUHMQVkfpN1S7RTa5A+sUfWqB/EUfaHvDzGG6mUq23ZHpRpRlN2b4g+oT9objx/e2MX9IurP0Sfflj6iaSR7j5svI5iAo87uMCMVPXnE3o+1s9At0L1J8MAPOIuZKqCp6c4bWGfdah/T54wRPz1El6gfVucRsV9p4BhUHjTfHLyKCZJrSgvyjnQKQac1OHIiFZTGahQqUUilaivQCtIRdmdL2c2UcR7TLgejqQPxDdBVr1D1qNjnKzhRKdhKtO+XdrdcH2VLE/dNdkb4DHloTQGRwKy5ihW4kepUb2UlTzEbp6MNPi0WYyjg9mIlGpJLIALj1OJqAaneDAXKCCCCCCCCAIqnpM0r2FgmU9aZ9UPxVvfyhvGLXGS+mq31mSJNfVUzCOLGg/KfGAy+c2zP58o2/VzRv0SySpX26XpnGY2L86HAcFEZVqNYO3t0oEd1SZrckxH89wdY1vSk/Z05VzPQAmI1CE+2ChLUC07tdv9dvIiKpoWzNNtDAj6sG8W2HcOf6RP6Z0I8+zyynrqWN3KqtQgDiKZRC6vWk2csjqbpNThipyxEDVzGEFYQlT1YVUgjhD3Rsu9MUbK1PIYwFg0fIuIBtzPMw5ggisq9rgKyvD8yxUNXsLLNG4uPMxdtZJd5bu9WA57Io2rrMy2lbpHepyLd0joRWI1DzSq99un5RF40DNvWeUfcA8O78oqGl07/NR5Eg/ERNal20GW0o5qaj7p/r8YFWSCCCKyIIIIBvbrKJi0yOancdkVTWHRC2uzTJMwUY5e44yI67YucV3S1slraQl4XmUFh1uhvgILHmu1SWRmRhR0Yqw3MP35xHW1MQ2/PnGlelnQ/Z2hZ6iizhdbhMXb1EZ1NSoI6jnBKf6NtwoCzUG7fTliYfdpScrAUWatyuIo4xQ9aU8Ir+ip11qRYZ/elNXAjvLTGhWjDmaiCx8lya9rKyBW+nuq3eUj7rqf5YtXov06sq1SJjEhZ47BgKUvMaper7LK6/iisGaP7PMGRVUJ92YAMeThfGOZMs95Bg3cnIfZcgio4iYoP4og9SQQw0Dbu3s0mbUG/LVjQ1AaneFeBqOkP4qCCCCAIwD0o2y/pGfjgl1B0UVHjejf48063Tr9rtLb50zwvEQWLV6IrLjaJtMgktTzvM/wAJcWMTe1nMuy/d8Td/KrQx9GUsJYGf2psxv8oVP9JjrV60KAJkw3VLnE1zAw/MYixcXRhlh0qIZWyUr/xpdffXMfPpjElYtKSpopeVuKnEcxCk6yjNTWAq/wD/ABiDekTAeFbp5HYetOUO9HaTeQ9ZssnCnsnnuMPrRYxWpFDvGB8YTvuooe+vIXv8uTeXWGiWs+skhsyU+8PmKiF5mnJAFe0U8qk+AiszFlkVurTeKjyH6RFaU0iklRcUB2xGbXRvxPhFTFg01p+QtHnOJYp3VOLEb7oqYZWHT1lcFkmAVONRdNRgCQcesZhpnRdoZDaGFQzUBdit44/aod22giX1anyZtnYU78sqXUgYEEGlRmCD4GIq6W60S5y1lOrMlaqD3ruTd3PYD0iOsbukxXQ0YHp13iFJujZS2lFRApuFiQSCMaAg1wy84eKZfaCS5IcjuuB3WzN1tl+gJw2AwFv0VpNZw9lx6y/MbxD+KdI0fdYG+QRkVNPlElO0lcFWcgDaSB5xUxPMwGZpCEy2KOP73xWTpQt/DRm94ig/zNmOQMM7dbigvTXArkqVdjyy+GERZE7pLTJVGKUrTDnxMZBK0i62wzJrElmIcnaDgfDA9BFztGnJYHcR5x24YDCuOGJxGHGITX7RSJLlTroR3IBUYVF0k4bwaCvGGrfnE1rrYfpWjpm10HaD76Z/AxhU18iP3+6x6A1TtQnWcBsbyivE0KN5r5xhGkrKZU2bKJxlzJieBNPK7FZqJ9WZhviwaNuVBqSeJLU+QivWnYYltHTXIF27Tea/CCQ+SSTJnSvYYhT9686U5Er5QoJgLyZw+0Lp5Gs4flp1gsvdnMM76ym5srhThyZYbubkgf4c4LyCOT+SnSIrcPQ3bS1ieUxq0mc4/C9Jy+T06RfYyv0O2kLPtMraZcqYcdxeXl0EapFQQQQQBHmDTpPbza59o9fGPT8eYdYUpaJw3TZg/mgrS9UO7ohT7s9v55sdpZV+jqTXC82HOnyEJ6qG9odaexPH882HUrGyfhb8xiLDXR1vDkBZaoAtQR63VonbPb3UVrXnFR1fbvD/AKfwIixj1esFT0nSStg2B/fT4R26qftL1qv6/GIFDEzoazCaHUk1FKcM6/KCIrTZVFN01LEVplWKLaLQJk/vGi12+yP6RcNdbG8qWScthEUW0KhZSwWpWpBwxxzgq5aSPbWMpQBaC7xx7i9TTGPmrmoiyZJmTD21obvUBuSw2FAKVJoKYmuUGiZVmqiAgtTFLzENRSSCtbpiq2rT9snzmeRallKhISUHuABSVoVK3ZhN04GvhBKvGl9FiU6zkZmCEXheJIWoLAjIryApnjEHp20fSZgazqWmJgte5RhiCx9kEqcCchStYStdqmzGkvMZlLBC6oSoNbwoRnSstjjjR6HKFdESKWgqppdvUwqKCoAIqNhG3YICz2jSQlyg0zBj3TQFhepu3RGP2glCeiCcxBYlye4NyoBnw+ES+inYFwxBIYU7tB6qnIkw4tEtGYkqCxzpUfOArE6w2yaW7aaqpWgF7sgaEGoXOhAu57Tyh3Y9XVAAmOSqmoCgoM64Emt2tMBXLwnrNZCf4agcVAHi3+8SErQ21z8/M4eUCXERZuylALKlqKZACtNnw5RT9e7JPnEPcmMBuUmg5UjVZVhRdnj+mULqgGQA5CBrKvR1NN0qfss603VCuMOjRQ/STYwmkZxAwcI/MlaH4CN60tZEV0mBQGY0YgUvYGlfOMa9L0ulsln2pJ8mpBKzS0qMhlWHeiSaUBpDK0DOF9GJeFKkcjSKz1PCnbyak17wyrXANQ7sVB6RxNW8LQu8sw/FJ/WsJsoQySNkzmcUfbC01e/OAwJVQDuqGSsRpe/RHO/8yJ9uysD+EyXH/wAhjbIwj0Qzv7fIHtWeYx5BZK478R5Ru8VBBBBAEecdebPct1pX/GZujd4fGPR0YV6XLHct7tsmIj+AuH8tesFie9G7X9HlPZmTV/zUf/XDvQhvWUA5ioPM975xBeiK1YWmVuMuYONQyN4XU8Yn9Di7MnyjscsORJP5SkRYr+gjSYo++nXP/TFnl5HoflFXnDsp8z3Jgf8ACc/9UWiTnTfh+kFdpEzq5NpMp7QI65/IxDLDuxzbrK24g/rBFp0tYlnSnRhgQeh2GMUtNluzTUbSCecbhapoCFuGHXKMy05okkswxzJ5Znwz/wBoqR8lWl5VlEy7Vl7ovN2YJB2OVIxpt8YbNqzo62obXLnPKX+9C3aK2RDKQbjeWRoczGaS1nBk/RHRjsvYYgYgEbNmOPKHmqmjgslpoas13xZapTFVVMDUgAAY5wX1ZrfoKXKlJcIRZYAUEBqqMfHM1rtYmKlZdJy+1ZpxaXLLUDFZiq34wKCpYbcqb4sltlBrXLR77LcL0LMQSrbQTQxEa/yXYhJUpXmTQJaBgSpNGBvDIKA1cfYHGIJyXa1ly2KEm82BJLGgAqQTxwhTVyW0+cAxNxReYVOOwAnbUxF2qzGWBLJvXFVa7yFFT1NTFr1EkUlu/tNd6KP1MUqzqKYCPsEEGRBBBARmmz/DHv8A+lv1jGvTH/zEj/ov+YRsGmm+slLwdvygfOMY9L02tslj2ZPxavygvGZ2gZwro0j7WXGEbQ2cONGU249KwZ6lgys0kLQjtVyyFATDkEX5rnIIpPK7Mb5wjNzkhcKuaYUp3GAw4Vr0g0gKi0AbwvRZan8xUdYjS+ehuz1tqH2LNM8zJHzMbfGTehizn6Ramp3UlypaneSzs35V8I1mKgggggCMv9Nuj6pZ54yDNKb8QqvwaNQiC130X9JsU6WBVrt5B7y94AcTQjrAYl6PLd2Vvlg5TA0o827y/wAyqOsaHpFeytiP9mat0/eFB59zwMY6zFWDKaMCGU7mU1B6ERslumC2WJJ8sUJVZqjapA768x3hzERpFay2ak1H2OCjc9n74w80XNvS1r6y908129RQx9tBFpkU+0RUcHGfwhjomdRhXAPgeDj9cR0EFTxG3fCiRxL3QvJSueQxMEP3th7JQ2Sjx3eUII4NN5NB8YQYFiCfwDh7R+QjqWovcErU+8f0FfEQEPp3UtJ/elUVvZOAP3T9nllyhPQ+qFpCYzUQq1VUkEkjJiRUZ5CH1q0m7sJckEkmgpmeXCJjR+rD+tOnMDuQ5fiP6RUVY2G3tPJ2qCgdgAAK4kVArXhE9o7Rayjedr804Fjs4KInLVZDLUUYsMiTSvkIok+ZMFveW7HsZuzcQgIunYcIixJads/eJ9oA9RgflE7qNNBkMu1XNeRAI+fhEPaAShVjVkxB2smVee/iBvj5qra+ytF0nuzO7+LNT8R1gVfIIIIrIgghOfNCKWbJQSekBBW2ZetD7kVV6+sfzDwjC/SPa79vnmuCXJfIgY/GNpkTbstpr7b0xvMx530lau0eZMP947P4nDypEWoadt5w90aSBgpblT5mGMwZCJrRcsgDAU5/KkVmentmvGcK4UlsaZ0JIUHn63hHAetP8Sa1Puhi58Ulr4x3KmEGfNA9UBF4lQWPm1OZhzZbJRkUCvZpgMzX1UpxN1/ERGmyeh+xXLG8w/3s5jXglJZ/nVz1i9RHau6NFmssmSP7uWqni1O8erVPWJGKgggggCCCCA88ekDQv0W2TUAojHtJf3WzHQ1HSJ30UaY/iWRzvmyq7v7xR1o3Vt0XL0r6v/SLL2yCsyRVhTahpfHSlehjELLankzUnS8HlsGWu/Ig8CCVPAmCtWaX9HtBl5I/elncd3y/y74LTZaNeA7r50+w+w/vhD+cJekLIsyUaEi8h2o4wKnkQQfGFJUh0VXv0O2mF45ZHAGuYiK6sisQpIIJw4EjaOG2HxljL7Ixb3jsHL+kLylelXNW2bhwEcTCAKnIeZgEZzkZeu2A4f0EQ+krUSRIlVY1oSM2Y7PHPwhfTFu7JK/3j4L7i/r8+UJau2Kg7Vsz6vAb+Z/ecBbdXNBizrVqGaw7x3e6OHxiZiP0db73db1th3/1iQisuXUEUORiia26OKsHXMUIPLEeOI8IvsMtLWITZZG3ZBYqFmtHay1mJ6wxpv8AaWI62y7pBXL1lOWGzqI5sMwyJ5ltgrmo3Btvjn1iTtVnrVd9WTn9pfn4xGlr0FpET5Qb7QwcbmH659YkYzXQulDZptcbhwccN44iNHkzldQykFSKgjaIrDuILWK03ishc2oz8F2DqfhxiS0nblkyy7clHtHYIrujlY3pr4s5r0/SCxAekrSfYWF1U0aZSUu/HMjkAT0MYRa2yA/Yi7+k7Tnb2rs1NZciq8C59Y9BQdWEUNzU1glcykq0Tlms5UFjMa6ASRgMBjnSsMLHJNKgBjuJp8ol5FnLMksqqqxq4GJKLia4UFTdXrAhWxWf6uSpHrHtCBuBD4c5jSwOAEXD0Z6GM+1IzYqrGe5zFBQSEG7EK/IcYrTEsxPtm4DkFlrevNwxL0PvIdkblqJob6PZgWFHm0dhSlB9labKA1psLEbIirJBBBFQQQQQBBBBAfCK5x5/9ImrJsdpN0fUzSWl+7vXpX4R6BiH1q0BLttnaS+eaN7LjI8th4QGH6haz/Q5xSaaWeae/wD4b4ATOVAA3AA/Zx1vSUhihuUOIamw4U6gg0PQ7McK0to55E15U1broaEH94xcfR3rmJV2y2lqS8pUw5S9glsdi7jsyypQq+aPtmF1sNgrmp9k/I7RDuaAAXfBEBbwxqYWnWJWrhQ7DTyI2rw2bIhtJyZhkzJONWWg+Ix+0pyr4xFVOXajbLXjgpOXsoNnh5mL0nDKKIlgmWdTPXMA044beEWHRmmGKKZyXagG8tSuO/aOsBPqYlLHpOmD+P6xDyZoYVBBG8GsKiCLQrAioNRH2K7Insvqmnw8IkJOlPaHUfpFMV/XPQ97vrgcwdxGP75mGGirV20uhwdT4MIulpdJqFbw4Vwx6xRZ1gmSZ3aS1LI2DBcacaZ0iLHzSdkvd5Rnnw3/AKR3oHSNoldyUAynGjA0HEEHCJlJoUVO3GnGGZW+/cUBs60pTixG2KHk6U09labTu50JpyA2RCa/6yCx2c3KdrM7kobjtYj2VGPgNsTGltJy7JIabOaiqMTtZsgANrE5CMC1k05Mtc5p0zCuCLWolpsUbztJ2ngBBEVOPEniTUk5kk7THyzy6n9/vfH1UvH4/pD6RKxyrXcKwQ4sksDG9QdKfCJGxISC+RmiibLkoYljuJBrwvIDmYbydHy7wRVVai9Na7S6m4n3qEUzIDc4tOg9CTLXN7NFwNC9clQGoDU2Y3iB6xN3KhEVNejnVsT5gmuPqpdKClAaYqtN2RPAKDGvw00Vo9JEpZaZDMnNjtY8Sf3SHcVBBBBAEEEEAQQQQBBBBAU30h6mC2y+0l0FoQd0/wDqKKm4eOdDxptjBbTIKsVcFWFQQRuwOEeqi0UX0gaipbB2smiWgdFmcG3N73Q7KBQdSNfms1JFqvPIyV8WeVwIzdPMbKjAa3Zp0uciupWZLajKymoI3qwjzlbLK8p2lzVKupoQcCDuMPtXtZLRYmrIfuk1aW1Wltxu17re8KHfXKCt10loIuPqHA9xvlv6xWJdmnWU0ZTd3GpHQ7IX1b9I9ln0Wafo03c57hPuzcBnsa6eEXgTwwowDqd9DWCqfJmy2YFRcr6xDXCONMmEPrdaBIlmY8wFRTNak12C6RU9Ik5+hbO+IBQ8IjdIarlkZUmih3jcajCuOIEQ180VpRZ6lpd0gGh73XYCPPYYeCZgTRaDPv8A/wCYiNB6rzLKhRGQXmLNdBW8xwqQKDIAdIkRouZSheg4f7wHRtQ9oDkCadTQeUJPaTTu5bGO2Fk0Qv2mJ/fSHRVJYvGgCjNiAFHwUQEbJsbOamoG85nkuzmYNM6Xs9hk35rBFyAzeY25Rmzfs0EVXWb0oSJVUsgFome3iJS8b2cz8OHvCMq0rpKdaZhmz5hmOcBX1VHsouSjgOtTjBLT/WrWabbpt9+7LWvZSq1CDKrH7TkZnZkOME2cdEwqiAEfupioJEqhHKJGx2Vwa36ljRVuitfvbANpplDeyy2JxVTuxOPSkX7U/U2ZaSGPdTJplMKZ3UB9bll7WQBKZavaAmT2EqTiT3mdsq7ZjcBko4DdG06uaCl2SUJcvE5u5zdtpP6Q40RouXZ5YlyhQZk7WO9jtMPYFogggggggggCCCCAIIIID4TCbtHbQi8AlMmQzn2mkLToi7TWAgNbdDSbWv1guzAKLMX1hwPtLwPSkZFprQ02zNRhVdjDEHrsPAxsNtrFd0gtagioOYO2Cay2sSGidP2my/8ALznlr7NQyf8AbaqjoKxI6T0IpJKd3hmv9IrtokMh7wPxHjBdX7R/patK/wAeRKmjepaSaca3wT4ROWf0vWY+vInry7Nx+cHyjIVflHN6kBtX/ivYfZtHLs1/+8NJ/pcs/wDd2ee3Ps0Hk5PlGOkVj6mG2BrQ9I+la1vhJkypI3sWmt09UA9DFO0vpW0Wk1tM55u5SaIOSABRzpWGJm7BHLPxgOqR9MINOA4x8M2pxNOWfhALrTZidsP9G6NmTD3cRXaMB1+UNbGgrl4xZ7A5oIJq1ar6vWeXRpp7RsMPs9fa5YDgc40WzaSFABQAYADAAcBGX2KYYsNgnGBq+yrZWHST4q1lnGJSRNMFTSvHcMJbw5R4BaCPgMfYAggggCCCCAI5KR1BAN3kQ1nWOsSUEBXbRouuyIq1aArsi6lRHwyhAZja9Vicog7bqg52Rs5swhNrEu6CY8+W3URzkKdIiZ2ploX1a+EelG0ap2CEm0Om4QMeZH1ZtQ2VhE6AtXsx6cbQabhHB0AnsjwgY8yf8P2ncY7XVqecwY9LHV5PZHhHz/h6X7I8IGPOMvVSac6w/s2qTDZHoEaAT2R4R2NBJ7IgYxKy6tMNhiYsugmGyNYXQybhCi6KXdAxnVl0O26Jmy6OI2RcBo5d0dixCBiAs9lMSEmVEkLKI7EiCmstYcKIUEqOgsALHUEEAQQQQBBBBAEEEEAQQQQBBBBAEEEEAQQQQBBBBAEEEEAQQQQBBBBAEEEEAQQQQBBBBAEEEEAQQQQH/9k="/>
          <p:cNvSpPr>
            <a:spLocks noChangeAspect="1" noChangeArrowheads="1"/>
          </p:cNvSpPr>
          <p:nvPr/>
        </p:nvSpPr>
        <p:spPr bwMode="auto">
          <a:xfrm>
            <a:off x="2606675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" name="AutoShape 4" descr="data:image/jpeg;base64,/9j/4AAQSkZJRgABAQAAAQABAAD/2wCEAAkGBxQTEhUUEhQWFRUXFxgXFxgYFhgVGhYYHBwXFxkaGBYcHCggGBwlHRgXIjEiJSkrLi4uGh8zODMsNygtLisBCgoKDQ0OFA8PFCwcFBwsLCwsLCwsLCwsLCwsKywsLCwsLCw3LCwsLCwsLCwsLCwsLCwrLCssNzcsLCw3NywsN//AABEIAOEA4QMBIgACEQEDEQH/xAAcAAABBQEBAQAAAAAAAAAAAAAAAwQFBgcCCAH/xABKEAACAAMEBwQGCAMGBAcBAAABAgADEQQSITEFBkFRYXGBEyKRoQcyUmKxwRQjQnKCstHwM6LhJENjksLxFjRzkxclU4Oz0uIV/8QAFgEBAQEAAAAAAAAAAAAAAAAAAAEC/8QAGREBAQEBAQEAAAAAAAAAAAAAAAERQTEC/9oADAMBAAIRAxEAPwDcYIIIAggggCCCCAII+MwAqTQbzFR0/r7Ik1WV9a9aVrRBxr9rkIC3wwt2mpEqvaTVFBUitTTkIyPTeu02dg7MFONxcBTc1MSN+e7KIR9NMdm0Ek0zFKUBypQU5QXGwT9dZKioVzQFjUBaDeRnjTLOGLa6ucpIUk91SatTe1KXfOnPCMpfTT0wNDvzJhFdNzAT3hXacSfzQGoztcrSZhlykSooWYoxVQcQK3xeYjYMszsrw+t9poxBSi1qxSi4Z43jgNpjNl0++1iRuBoP184XmawB1uMismHdbLAgjugbCBAXqz6+WhheuIVPqkD1hsIBZcP2KwpK9IU0NdZJRJyHelseV80bMZRUpenkfF2W8B3QwoqneVOLHj4UjuRLlMpCsZ01s2NAnLDuog9kVPM4wVfJPpBl1AmSXU8CDjuo13yrE1Y9arLMoO0CsfsuCh61w84x63yuzdZUuZ9YRUIveAXaXlmoVPCvEwjaJ4pSYtymO15Vd4ODSjyoOJygmPQCsDiMY+xh2jNYJ1n/AIcwpeGFTfRq4AhiCK5UvA44ARddAekJWolqW41D3hgMN64/ykwMXyCEbJakmqHlsrqcipqIWggggggCCCCAIIIIAggggCCCCAIIIIAiL09p6TZEvzmocbqjFm5D5w01t1olWKXVqNMb1ErifeO5Yw7TOmJlomGbOcknLluUbFEFTutmuU61td9WWDUIpoNwLn7R8uEVWdaqZmp3DIdYZz7V0H7xO+J/V3Ua1WujXexlH+8mAio9yX6zc8Ad8BCNat2EJCaSaCpO4YnwjY9D+jaxyqGYGtD73N1ektaCnBi0Wux2OVJW7Kly5S7kVUHgoEQYBI0Jan9SzWhv/ZmU8bsdzNV7aM7JaP8AsufgI36ZaVGZ8jHH01eP+UwHnS02ObL/AIkuZL++jJ8QIQWcd9fOPSYtyZXqc6j4xFaQ1ZsVoqXs8pmOboAj9XSjHqYowdZ5EOZOknX1Wp5/1i/aa9FYxayTiN0udiOQmKKjqp5xnultFTrM9y0SmlMcq0Kt91xVW6HnATOjtYGBNboY5sRUmmVaUvU5xIOxmELKAq2LzXYYcAgzbhgo45RSw0L2e1lMRWm6p+FaGAnp9kMu8JRDKDRkNSpO5WNbh3gVGwjGEZE8Fe6KgGjyq95DsKNXDhU8iI7s+kVmhVMzs5YGKLRb34swvBac4NIWOv1iVS76r0phtBU5pwPlgYKk9XNY5tlIdJhdduBFRumJwyJpVd22NX1V1tl2sBTSXOpilahuMtvtDbTPpjGCpOJNR3Jq+sDUK6jANliPezWu6oLnRluaURMk3lMtqlM2lsMaqMcs6YgjEVqQYj0pBFF1B13FoVZNodTNOCTBgJwpXZgr02ZHZtAvUVBBBBAEEEEAQQQQBBBBAERWsunUscgzXxOSLtZjkP1iSmzAqlmIAAJJOQAxJMYLrvrIbZaGav1Uuqyxw382zPQbICJ07pR58xp05rzN4cABsUbojbNZptomCXKUzJjYBR5ncAN5wEdWazTLRNWVKW87mijIcSTsUDEnYI2rVPVqXYZd1e9NYfWTKULHcPZQbB1OMRUXqj6P5VmuzLRdnT8CK4y5Z9xSO8w9o7sANtvtVtSWKuem0xHaR0rc7qYttO79/vdEQgLElsW21yHM7OUFxKPpSbMNJS0G8/vDrHwWVs5k1hyNP34Q1s9qdu5JxG1yKKPujbD6x2Mq14u7uRTPDHcKQErYpcu5ecnCtSargMakYbIS0dpGTOAZU7jGikk1O402VhjrShlWWbU4lCOV7u/OIrVp6WWWdxX8wgLDpq0S5YCotZjVpUm6AM2beMctviYixLLAXAXf2lFKcTdGAiO0/PPbPTYFXyr84uGq0i7Zpe9hePGuXlSB4ri6amS2uzkPAkFSfHOJNzJtMso6rMRs0YAjwO3zixzZSsKMAwOwio8Ig7Zq2tb0g9m244qfmPPlFTWWa3ejhpVZtivTEzMkmrqNvZnNxwPe4tlGfcv3zj0XJtTK3Zzluts3HkdsVLXvUZbRetFmAWfmy5LO57npk23I7CAyETCDVcDtG+JSxW9JpHa3jdyUk3ajGt0YE890RcwFSQQQQSCCKEEYEEbCIQnAjvrntHzgiyW6QJneSqkYo1KEHbh7Owg5w0lzCe8LonS6Blrg65gNw3E4g9YQsdvaYAoe4PtUAJPInLwh1a5Ne9LpfQUp7Q2ox4+RoYK5sc5ZffSvZ1JZTWssg1JG662Y2YEcds9H+uJtQMm0FRaFqQRgJqD7QGxhUVHI7cMLMy7Scvqn1wdlO6WI3jb7v3RDzRdsmWaYhlMAwLGQ5Aa41GopGRopNOBO6A9OQRCaoawLbbOJgoHHcmoDW5MABI5EEEHcRE3BBBBBAEEEEAQQRzMcKCSaAAkncBiYCgelvTxlyRZpZ700VfglcB+I+SnfGM2iZsH+5iY1r0ybTaJs4nBmITgowUeAHiYk/RpoPt7QZ7isuQQQNjTTio/CO9zuRFXLULVkWST2kwf2iaBe3y1zEsfE7zwAiZ0rbbgoMzt3CHE+eACx/e+KvPtgaYanAZ89g6ZnjBYdS1oLx54/HPP4fH5ZLOZ9M1lD+fieH7yhJrM89gCKS6AmuT1rhywqeg2mJ6VLCgKoAA3YQUpLUKKKKCJzRljui83rHyH6xH6Js19qnJfM7In4M1WNfv8Alm4inmIr2r7f2IcP1ix68isinL4iKtq239iPAH4wWOtNfxZnP/SsaHo1KSZY3Io8hGe6WH1j8/kI0SwmstD7i/ARUpeCCCCELZZEmrdcVHmOIOyIJ5byGuubyH1X+Tbj8YskJz5KupVhUHMQVkfpN1S7RTa5A+sUfWqB/EUfaHvDzGG6mUq23ZHpRpRlN2b4g+oT9objx/e2MX9IurP0Sfflj6iaSR7j5svI5iAo87uMCMVPXnE3o+1s9At0L1J8MAPOIuZKqCp6c4bWGfdah/T54wRPz1El6gfVucRsV9p4BhUHjTfHLyKCZJrSgvyjnQKQac1OHIiFZTGahQqUUilaivQCtIRdmdL2c2UcR7TLgejqQPxDdBVr1D1qNjnKzhRKdhKtO+XdrdcH2VLE/dNdkb4DHloTQGRwKy5ihW4kepUb2UlTzEbp6MNPi0WYyjg9mIlGpJLIALj1OJqAaneDAXKCCCCCCCCAIqnpM0r2FgmU9aZ9UPxVvfyhvGLXGS+mq31mSJNfVUzCOLGg/KfGAy+c2zP58o2/VzRv0SySpX26XpnGY2L86HAcFEZVqNYO3t0oEd1SZrckxH89wdY1vSk/Z05VzPQAmI1CE+2ChLUC07tdv9dvIiKpoWzNNtDAj6sG8W2HcOf6RP6Z0I8+zyynrqWN3KqtQgDiKZRC6vWk2csjqbpNThipyxEDVzGEFYQlT1YVUgjhD3Rsu9MUbK1PIYwFg0fIuIBtzPMw5ggisq9rgKyvD8yxUNXsLLNG4uPMxdtZJd5bu9WA57Io2rrMy2lbpHepyLd0joRWI1DzSq99un5RF40DNvWeUfcA8O78oqGl07/NR5Eg/ERNal20GW0o5qaj7p/r8YFWSCCCKyIIIIBvbrKJi0yOancdkVTWHRC2uzTJMwUY5e44yI67YucV3S1slraQl4XmUFh1uhvgILHmu1SWRmRhR0Yqw3MP35xHW1MQ2/PnGlelnQ/Z2hZ6iizhdbhMXb1EZ1NSoI6jnBKf6NtwoCzUG7fTliYfdpScrAUWatyuIo4xQ9aU8Ir+ip11qRYZ/elNXAjvLTGhWjDmaiCx8lya9rKyBW+nuq3eUj7rqf5YtXov06sq1SJjEhZ47BgKUvMaper7LK6/iisGaP7PMGRVUJ92YAMeThfGOZMs95Bg3cnIfZcgio4iYoP4og9SQQw0Dbu3s0mbUG/LVjQ1AaneFeBqOkP4qCCCCAIwD0o2y/pGfjgl1B0UVHjejf48063Tr9rtLb50zwvEQWLV6IrLjaJtMgktTzvM/wAJcWMTe1nMuy/d8Td/KrQx9GUsJYGf2psxv8oVP9JjrV60KAJkw3VLnE1zAw/MYixcXRhlh0qIZWyUr/xpdffXMfPpjElYtKSpopeVuKnEcxCk6yjNTWAq/wD/ABiDekTAeFbp5HYetOUO9HaTeQ9ZssnCnsnnuMPrRYxWpFDvGB8YTvuooe+vIXv8uTeXWGiWs+skhsyU+8PmKiF5mnJAFe0U8qk+AiszFlkVurTeKjyH6RFaU0iklRcUB2xGbXRvxPhFTFg01p+QtHnOJYp3VOLEb7oqYZWHT1lcFkmAVONRdNRgCQcesZhpnRdoZDaGFQzUBdit44/aod22giX1anyZtnYU78sqXUgYEEGlRmCD4GIq6W60S5y1lOrMlaqD3ruTd3PYD0iOsbukxXQ0YHp13iFJujZS2lFRApuFiQSCMaAg1wy84eKZfaCS5IcjuuB3WzN1tl+gJw2AwFv0VpNZw9lx6y/MbxD+KdI0fdYG+QRkVNPlElO0lcFWcgDaSB5xUxPMwGZpCEy2KOP73xWTpQt/DRm94ig/zNmOQMM7dbigvTXArkqVdjyy+GERZE7pLTJVGKUrTDnxMZBK0i62wzJrElmIcnaDgfDA9BFztGnJYHcR5x24YDCuOGJxGHGITX7RSJLlTroR3IBUYVF0k4bwaCvGGrfnE1rrYfpWjpm10HaD76Z/AxhU18iP3+6x6A1TtQnWcBsbyivE0KN5r5xhGkrKZU2bKJxlzJieBNPK7FZqJ9WZhviwaNuVBqSeJLU+QivWnYYltHTXIF27Tea/CCQ+SSTJnSvYYhT9686U5Er5QoJgLyZw+0Lp5Gs4flp1gsvdnMM76ym5srhThyZYbubkgf4c4LyCOT+SnSIrcPQ3bS1ieUxq0mc4/C9Jy+T06RfYyv0O2kLPtMraZcqYcdxeXl0EapFQQQQQBHmDTpPbza59o9fGPT8eYdYUpaJw3TZg/mgrS9UO7ohT7s9v55sdpZV+jqTXC82HOnyEJ6qG9odaexPH882HUrGyfhb8xiLDXR1vDkBZaoAtQR63VonbPb3UVrXnFR1fbvD/AKfwIixj1esFT0nSStg2B/fT4R26qftL1qv6/GIFDEzoazCaHUk1FKcM6/KCIrTZVFN01LEVplWKLaLQJk/vGi12+yP6RcNdbG8qWScthEUW0KhZSwWpWpBwxxzgq5aSPbWMpQBaC7xx7i9TTGPmrmoiyZJmTD21obvUBuSw2FAKVJoKYmuUGiZVmqiAgtTFLzENRSSCtbpiq2rT9snzmeRallKhISUHuABSVoVK3ZhN04GvhBKvGl9FiU6zkZmCEXheJIWoLAjIryApnjEHp20fSZgazqWmJgte5RhiCx9kEqcCchStYStdqmzGkvMZlLBC6oSoNbwoRnSstjjjR6HKFdESKWgqppdvUwqKCoAIqNhG3YICz2jSQlyg0zBj3TQFhepu3RGP2glCeiCcxBYlye4NyoBnw+ES+inYFwxBIYU7tB6qnIkw4tEtGYkqCxzpUfOArE6w2yaW7aaqpWgF7sgaEGoXOhAu57Tyh3Y9XVAAmOSqmoCgoM64Emt2tMBXLwnrNZCf4agcVAHi3+8SErQ21z8/M4eUCXERZuylALKlqKZACtNnw5RT9e7JPnEPcmMBuUmg5UjVZVhRdnj+mULqgGQA5CBrKvR1NN0qfss603VCuMOjRQ/STYwmkZxAwcI/MlaH4CN60tZEV0mBQGY0YgUvYGlfOMa9L0ulsln2pJ8mpBKzS0qMhlWHeiSaUBpDK0DOF9GJeFKkcjSKz1PCnbyak17wyrXANQ7sVB6RxNW8LQu8sw/FJ/WsJsoQySNkzmcUfbC01e/OAwJVQDuqGSsRpe/RHO/8yJ9uysD+EyXH/wAhjbIwj0Qzv7fIHtWeYx5BZK478R5Ru8VBBBBAEecdebPct1pX/GZujd4fGPR0YV6XLHct7tsmIj+AuH8tesFie9G7X9HlPZmTV/zUf/XDvQhvWUA5ioPM975xBeiK1YWmVuMuYONQyN4XU8Yn9Di7MnyjscsORJP5SkRYr+gjSYo++nXP/TFnl5HoflFXnDsp8z3Jgf8ACc/9UWiTnTfh+kFdpEzq5NpMp7QI65/IxDLDuxzbrK24g/rBFp0tYlnSnRhgQeh2GMUtNluzTUbSCecbhapoCFuGHXKMy05okkswxzJ5Znwz/wBoqR8lWl5VlEy7Vl7ovN2YJB2OVIxpt8YbNqzo62obXLnPKX+9C3aK2RDKQbjeWRoczGaS1nBk/RHRjsvYYgYgEbNmOPKHmqmjgslpoas13xZapTFVVMDUgAAY5wX1ZrfoKXKlJcIRZYAUEBqqMfHM1rtYmKlZdJy+1ZpxaXLLUDFZiq34wKCpYbcqb4sltlBrXLR77LcL0LMQSrbQTQxEa/yXYhJUpXmTQJaBgSpNGBvDIKA1cfYHGIJyXa1ly2KEm82BJLGgAqQTxwhTVyW0+cAxNxReYVOOwAnbUxF2qzGWBLJvXFVa7yFFT1NTFr1EkUlu/tNd6KP1MUqzqKYCPsEEGRBBBARmmz/DHv8A+lv1jGvTH/zEj/ov+YRsGmm+slLwdvygfOMY9L02tslj2ZPxavygvGZ2gZwro0j7WXGEbQ2cONGU249KwZ6lgys0kLQjtVyyFATDkEX5rnIIpPK7Mb5wjNzkhcKuaYUp3GAw4Vr0g0gKi0AbwvRZan8xUdYjS+ehuz1tqH2LNM8zJHzMbfGTehizn6Ramp3UlypaneSzs35V8I1mKgggggCMv9Nuj6pZ54yDNKb8QqvwaNQiC130X9JsU6WBVrt5B7y94AcTQjrAYl6PLd2Vvlg5TA0o827y/wAyqOsaHpFeytiP9mat0/eFB59zwMY6zFWDKaMCGU7mU1B6ERslumC2WJJ8sUJVZqjapA768x3hzERpFay2ak1H2OCjc9n74w80XNvS1r6y908129RQx9tBFpkU+0RUcHGfwhjomdRhXAPgeDj9cR0EFTxG3fCiRxL3QvJSueQxMEP3th7JQ2Sjx3eUII4NN5NB8YQYFiCfwDh7R+QjqWovcErU+8f0FfEQEPp3UtJ/elUVvZOAP3T9nllyhPQ+qFpCYzUQq1VUkEkjJiRUZ5CH1q0m7sJckEkmgpmeXCJjR+rD+tOnMDuQ5fiP6RUVY2G3tPJ2qCgdgAAK4kVArXhE9o7Rayjedr804Fjs4KInLVZDLUUYsMiTSvkIok+ZMFveW7HsZuzcQgIunYcIixJads/eJ9oA9RgflE7qNNBkMu1XNeRAI+fhEPaAShVjVkxB2smVee/iBvj5qra+ytF0nuzO7+LNT8R1gVfIIIIrIgghOfNCKWbJQSekBBW2ZetD7kVV6+sfzDwjC/SPa79vnmuCXJfIgY/GNpkTbstpr7b0xvMx530lau0eZMP947P4nDypEWoadt5w90aSBgpblT5mGMwZCJrRcsgDAU5/KkVmentmvGcK4UlsaZ0JIUHn63hHAetP8Sa1Puhi58Ulr4x3KmEGfNA9UBF4lQWPm1OZhzZbJRkUCvZpgMzX1UpxN1/ERGmyeh+xXLG8w/3s5jXglJZ/nVz1i9RHau6NFmssmSP7uWqni1O8erVPWJGKgggggCCCCA88ekDQv0W2TUAojHtJf3WzHQ1HSJ30UaY/iWRzvmyq7v7xR1o3Vt0XL0r6v/SLL2yCsyRVhTahpfHSlehjELLankzUnS8HlsGWu/Ig8CCVPAmCtWaX9HtBl5I/elncd3y/y74LTZaNeA7r50+w+w/vhD+cJekLIsyUaEi8h2o4wKnkQQfGFJUh0VXv0O2mF45ZHAGuYiK6sisQpIIJw4EjaOG2HxljL7Ixb3jsHL+kLylelXNW2bhwEcTCAKnIeZgEZzkZeu2A4f0EQ+krUSRIlVY1oSM2Y7PHPwhfTFu7JK/3j4L7i/r8+UJau2Kg7Vsz6vAb+Z/ecBbdXNBizrVqGaw7x3e6OHxiZiP0db73db1th3/1iQisuXUEUORiia26OKsHXMUIPLEeOI8IvsMtLWITZZG3ZBYqFmtHay1mJ6wxpv8AaWI62y7pBXL1lOWGzqI5sMwyJ5ltgrmo3Btvjn1iTtVnrVd9WTn9pfn4xGlr0FpET5Qb7QwcbmH659YkYzXQulDZptcbhwccN44iNHkzldQykFSKgjaIrDuILWK03ishc2oz8F2DqfhxiS0nblkyy7clHtHYIrujlY3pr4s5r0/SCxAekrSfYWF1U0aZSUu/HMjkAT0MYRa2yA/Yi7+k7Tnb2rs1NZciq8C59Y9BQdWEUNzU1glcykq0Tlms5UFjMa6ASRgMBjnSsMLHJNKgBjuJp8ol5FnLMksqqqxq4GJKLia4UFTdXrAhWxWf6uSpHrHtCBuBD4c5jSwOAEXD0Z6GM+1IzYqrGe5zFBQSEG7EK/IcYrTEsxPtm4DkFlrevNwxL0PvIdkblqJob6PZgWFHm0dhSlB9labKA1psLEbIirJBBBFQQQQQBBBBAfCK5x5/9ImrJsdpN0fUzSWl+7vXpX4R6BiH1q0BLttnaS+eaN7LjI8th4QGH6haz/Q5xSaaWeae/wD4b4ATOVAA3AA/Zx1vSUhihuUOIamw4U6gg0PQ7McK0to55E15U1broaEH94xcfR3rmJV2y2lqS8pUw5S9glsdi7jsyypQq+aPtmF1sNgrmp9k/I7RDuaAAXfBEBbwxqYWnWJWrhQ7DTyI2rw2bIhtJyZhkzJONWWg+Ix+0pyr4xFVOXajbLXjgpOXsoNnh5mL0nDKKIlgmWdTPXMA044beEWHRmmGKKZyXagG8tSuO/aOsBPqYlLHpOmD+P6xDyZoYVBBG8GsKiCLQrAioNRH2K7Insvqmnw8IkJOlPaHUfpFMV/XPQ97vrgcwdxGP75mGGirV20uhwdT4MIulpdJqFbw4Vwx6xRZ1gmSZ3aS1LI2DBcacaZ0iLHzSdkvd5Rnnw3/AKR3oHSNoldyUAynGjA0HEEHCJlJoUVO3GnGGZW+/cUBs60pTixG2KHk6U09labTu50JpyA2RCa/6yCx2c3KdrM7kobjtYj2VGPgNsTGltJy7JIabOaiqMTtZsgANrE5CMC1k05Mtc5p0zCuCLWolpsUbztJ2ngBBEVOPEniTUk5kk7THyzy6n9/vfH1UvH4/pD6RKxyrXcKwQ4sksDG9QdKfCJGxISC+RmiibLkoYljuJBrwvIDmYbydHy7wRVVai9Na7S6m4n3qEUzIDc4tOg9CTLXN7NFwNC9clQGoDU2Y3iB6xN3KhEVNejnVsT5gmuPqpdKClAaYqtN2RPAKDGvw00Vo9JEpZaZDMnNjtY8Sf3SHcVBBBBAEEEEAQQQQBBBBAU30h6mC2y+0l0FoQd0/wDqKKm4eOdDxptjBbTIKsVcFWFQQRuwOEeqi0UX0gaipbB2smiWgdFmcG3N73Q7KBQdSNfms1JFqvPIyV8WeVwIzdPMbKjAa3Zp0uciupWZLajKymoI3qwjzlbLK8p2lzVKupoQcCDuMPtXtZLRYmrIfuk1aW1Wltxu17re8KHfXKCt10loIuPqHA9xvlv6xWJdmnWU0ZTd3GpHQ7IX1b9I9ln0Wafo03c57hPuzcBnsa6eEXgTwwowDqd9DWCqfJmy2YFRcr6xDXCONMmEPrdaBIlmY8wFRTNak12C6RU9Ik5+hbO+IBQ8IjdIarlkZUmih3jcajCuOIEQ180VpRZ6lpd0gGh73XYCPPYYeCZgTRaDPv8A/wCYiNB6rzLKhRGQXmLNdBW8xwqQKDIAdIkRouZSheg4f7wHRtQ9oDkCadTQeUJPaTTu5bGO2Fk0Qv2mJ/fSHRVJYvGgCjNiAFHwUQEbJsbOamoG85nkuzmYNM6Xs9hk35rBFyAzeY25Rmzfs0EVXWb0oSJVUsgFome3iJS8b2cz8OHvCMq0rpKdaZhmz5hmOcBX1VHsouSjgOtTjBLT/WrWabbpt9+7LWvZSq1CDKrH7TkZnZkOME2cdEwqiAEfupioJEqhHKJGx2Vwa36ljRVuitfvbANpplDeyy2JxVTuxOPSkX7U/U2ZaSGPdTJplMKZ3UB9bll7WQBKZavaAmT2EqTiT3mdsq7ZjcBko4DdG06uaCl2SUJcvE5u5zdtpP6Q40RouXZ5YlyhQZk7WO9jtMPYFogggggggggCCCCAIIIID4TCbtHbQi8AlMmQzn2mkLToi7TWAgNbdDSbWv1guzAKLMX1hwPtLwPSkZFprQ02zNRhVdjDEHrsPAxsNtrFd0gtagioOYO2Cay2sSGidP2my/8ALznlr7NQyf8AbaqjoKxI6T0IpJKd3hmv9IrtokMh7wPxHjBdX7R/patK/wAeRKmjepaSaca3wT4ROWf0vWY+vInry7Nx+cHyjIVflHN6kBtX/ivYfZtHLs1/+8NJ/pcs/wDd2ee3Ps0Hk5PlGOkVj6mG2BrQ9I+la1vhJkypI3sWmt09UA9DFO0vpW0Wk1tM55u5SaIOSABRzpWGJm7BHLPxgOqR9MINOA4x8M2pxNOWfhALrTZidsP9G6NmTD3cRXaMB1+UNbGgrl4xZ7A5oIJq1ar6vWeXRpp7RsMPs9fa5YDgc40WzaSFABQAYADAAcBGX2KYYsNgnGBq+yrZWHST4q1lnGJSRNMFTSvHcMJbw5R4BaCPgMfYAggggCCCCAI5KR1BAN3kQ1nWOsSUEBXbRouuyIq1aArsi6lRHwyhAZja9Vicog7bqg52Rs5swhNrEu6CY8+W3URzkKdIiZ2ploX1a+EelG0ap2CEm0Om4QMeZH1ZtQ2VhE6AtXsx6cbQabhHB0AnsjwgY8yf8P2ncY7XVqecwY9LHV5PZHhHz/h6X7I8IGPOMvVSac6w/s2qTDZHoEaAT2R4R2NBJ7IgYxKy6tMNhiYsugmGyNYXQybhCi6KXdAxnVl0O26Jmy6OI2RcBo5d0dixCBiAs9lMSEmVEkLKI7EiCmstYcKIUEqOgsALHUEEAQQQQBBBBAEEEEAQQQQBBBBAEEEEAQQQQBBBBAEEEEAQQQQBBBBAEEEEAQQQQBBBBAEEEEAQQQQH/9k="/>
          <p:cNvSpPr>
            <a:spLocks noChangeAspect="1" noChangeArrowheads="1"/>
          </p:cNvSpPr>
          <p:nvPr/>
        </p:nvSpPr>
        <p:spPr bwMode="auto">
          <a:xfrm>
            <a:off x="2759075" y="922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AutoShape 6" descr="data:image/jpeg;base64,/9j/4AAQSkZJRgABAQAAAQABAAD/2wCEAAkGBxQTEhUUExQVFhUXGBgYGBgYFxgdGxgdHBgcGBofGhocHCggHBolHBwcITEhJSkrLi4uHh8zODMsNygtLisBCgoKDg0OGxAQGywkICQsLCwsLCwsLCwsLCwsLCwsLCwsLCwsLCwsLCwsLCwsLCwsLCwsLCwsLCwsLCwsLCwsLP/AABEIAOgA2QMBIgACEQEDEQH/xAAcAAACAwEBAQEAAAAAAAAAAAAEBQIDBgEABwj/xABBEAABAgQEAwUHAgQFAwUBAAABAhEAAyExBBJBUQVhcSKBkaHwBhMyscHR4UJSFCNi8RVTcoKSM6LSJFSUssIW/8QAGgEAAwEBAQEAAAAAAAAAAAAAAgMEAQUABv/EACYRAAICAgICAgICAwAAAAAAAAABAhEDIRIxBEETIlFhMpEzQrH/2gAMAwEAAhEDEQA/AJYiQEoDkKV8JIHwNQAmxLA6mloomqGYqQAkEMEhy1GNTc7neJoScpcJylNNDTbm/iAYowajmeoKXUGamWuum8fRo5RzDLKC4LEO3I/SJS5ebTpFmMHvFntA1JJAYVLklhbaJJxGRmJoA9viDsx2taNs8XSZbBtSb7QRMw2YhiwCQ76dKa3748ia5dbA3ChUX0ABCq6QDMmqUbGm2lXhe2wjplP3RwywBXWC8IMz5jYDWpF2dq6X2g2fISpRJSA4BAS7bUHnG86ZtCGYkNSB/cl6w7/w8FyDHk4I3jeaM4sGwHDFzcwRQJS6iTp947huHFRpWDsPhVnsJcA3bWN37PcDRISFKqvUn9PIc+cTZ/JWJX/Q3HichDw72LKkgr7PW8MR7CStVnwEPp2PqwtCaZ7UJMz3cpK5qxQ5Wyjqs08Hjly83K32VrDBeiCPYKQ7lSj0AH3i+b7E4ZqJV/y+8MsNNmH48qeQJJgoKOih4H7wL8nK/wDZm/FD8GK4h7Bhj7tRB5iMdxXhU2SspmAg778wdo+vYjEzk2lhY3Sr6EQqxqUTUnMjtsQEqNn+kPw+dOLqW0Lngi+j5KZWY3YevOK0ydHLaCG/EeGTJKmWG22MUSClLkh9vzHajNNWiFxrsFVICai/rXSOYfDqJ7O1SaBPeTBK1ZjYARBSIKwQFSawZMw81YDBSmFWDhP0ERnySm4Y3hjg+PrlyyhKU11LnyjJuXcTyr2J1lqWaK1QXKUnPmWkqFyHZ/sI5j52cuEhA0SLCCTdngOO5THQIuzJ/r8oJsyh5hJaR2ilwXCQSHOgJ2uLRKelDFCEHtK+JQIUkAM2oZyedK8uYWdWtNiNO/aCZ6PgUFnMVHOxok5nDbk1LxI27GCyRN92JgdytOWmlQa+Gm0WIUFKQmbmyIFEgAKc2SDfKTWtnpDyTJM2SUELUtCjkAysf9WpavjtZWkOqr5n+IH1bkY8pJ2bRKTUEJ7KnZrADc9xZoj7+igO0VAOdRyinGYgpcJpmvqRU6vs0UyXbrT8xqXsxkPfUZLuTWlG6veGmDmOkg3Ao3W5hTMlZS0FYIsXgpLR5MazpYBZJJAAckEZjqw2iImPFeKW/h41IuwiODQpSmAhXSthp7NT7LYXMoKI1p84f8UnsyRv+YVcJxCZKQo6skD5/OL8fNdjf0xjhZ8nySbOhCPFUJONYshOVyM5YnXLV27g0S4aEypYIABIfoPWsD+0MsEJJ/cx/wBwLfOKcUcygP0hqb8oSEPcDipk34Qyf3G56D6w1RhFf5ix3iF3DpyEtnPcLQ8lzZZFm7oJGAkudNQXUM6f3IFe9OvdBYVKnJqAfIg/MGJhFHSc3z8YW8QkvVJyrHcfsr1WN6PEuJcGQtOVRfZ7+OsfNuOcMMmZkUKfpOivzG9l45RTlnJcfuSS45vEFy0TwZK1pUT8CnGbvG8UeN5TxOvQvLiU1+z5qKO4roNB1isKL84f+0HCDKSkmp+EnciEiUR3MeRTVo58otOmTXLBGZSnOwHzMBKRB0wvYMIGnlg/hBpmUXYfhs1ZZKC/UD5kV5RRPwykKKVJIUNCGiBxMxg5IaoNjSznesPZnFkzk5ZqCQkUmAgKTQOwPxCvwvVqRjnJM3iIFIER9zDNeBUATQpdsyS7bOLp7xFX8Nzg1MGgqWgmClSQXrVtr8qRcmWBTW0dXJyKIcKbaoibkMoL4VhiknMcoUhV6k0Nm15fiLE4Y9qboCSGAc2AozbecVSFrVUAAJFa30PzamkEcSxMxKAh+yoUANGoaMAw5GFO7C9GXny3JMXYdLUZzStadOsGycAtQJCXYEnkN4gmVlvFHJdAUTn4PMApqmhblT7RWmVloY0Xs9KSSM1hV3FG35ORFHHsMn3hCLfn1aErL9uIfHVixaQR8IYm7MTvy9CD+FyGSperMIEnFhl2v4CJoWchaJ/Mm1i17G4YpyB8VjSgsxVr06Q14Lx5Ez+WpwbAkXjN4vHgBQFTytC/DS56jmDAb/aOR2WUfQeLYPPJWCzgOO6qT9IzvD8WjPmWak0ESl42YqSZasxVooN4HlFnDODHPnVf5R5hKLZr5CULlEpAdtfV4XYbE4iV/wBSUlaP3IosD5HuEMMGMrbQxEsM4tHguNdg+AxoWM0tWcaiy08iNYNVPSsMcp5FnhBxbgjn3klRlzR+pNH67wpHtLMlnJi5OYi0xHZUfl8xG2C4s1P8t65keY9eEVT8OhnzpprlY+NYzx9osIR2VzE8iHiEqeJhAQJpcs6nSOrwIJP2mm5pQA0P0MZYyDpH0TE8EHuwgEFu0+51hFicOmXcDrHV8PKow4+yXNjuVmXMgiAsawUkXrGln5TaFGJkATQdilh4GsXqdkzjQmWGUoKoXIbp+YKklwHeth60ifEJbrUrUqUaaEuTe8AhDerw1bQIfgJ4lzCVOpCkqQpjobN5Ed0PP8Pk/wCaf+H5jLyJmUa2iz3h2MA4u9BJmumYd1KNEgc3A1AG8CLPaqerc4JmT3IZ3f8AaKUYV3+zxZh+HuplKAoSKO9KecK67CHHAVhKijsqSApOjEKIJ62EEcQ4Whnar6bnlsYp4Bg1IJzJJSaHz1Fo0EmSGoXbQjv+sRZJ8Z2hsVaFOIkGWiaBV3B6Ali9oy0/CKoSKOWHPnG6x0jMMrsDc769/SEfFMFkQVJNAQC5FNQ1n7oPBk/tmTQDhZJQkuQAxr0/LD+0DzcSADcitaVLUfpEUTElJfnZ62YV2+msBT1ubvWKVG3sXZ1SwbCIvSO00jzQcopqmeTp2VjhiSkFgAW+cGqlAdkCJLmNTUCnKpimZj5YVVSX2cR881TaR1IbQxwkgDrDSQloT4XEJNiIZyZsYNQxRBEpbRlOK+1IkqyJlLWvQAU8YWz+MT11nTBJT+1B7XerTujTas+hiYN4E4hw5E0MoA89RHy/iXtjhZAZIMxW5JPmT8oa+wvtqnETvdgKDgkOSRSNpm/XqxhO4CqVNAICkK+FRuDsYOws4A5DYaChHQbRo8XKzJ53HWM1xjDKVLzIHbJZ+V4FLYma2NsLPOlUwN7QygUJAuVP3MYzyTNlsylCoCjol6C9zzjR8akEhHacZQ556xR4/wDkQjLFqIh/g7RLC8MzTiSCQmopQlg1dn+UFJlMbw0wMoAKOYu4OUdAPNo6bmQzVIUcW9n3UpSWAUX0vXN4mvfGLxcvKSNi1I+ge1QIlZgfgIBG4okeaoxOMBAcnK9e4n8GG4JNx2BpipKuyz6X7ollG8UgN5v8on7g7GHmGvVnlnVLgf3/ADDbgikP/MDCgpYncm79BCVSnMX4c1cmETjcQ0zaJmJUXoMtzpyFNeg+sMpcwZX0+fhGY4aGKXJDvfUctA5htPmsFEkW0prp61jnZMdOkURl7LsfiWcgBYFxtvasZHiONMxWrPY+vONBMnhaSzWd7EEJqx6xnxKddAOlTy/MPwRUbtC5uyUrBFSLpAANe/149IXiSXa5gifyL36DaOBdKUO8VK0AUjDtfSO+7eLkpixqR6z1AM1fa5kBuoeMpjsRJcy1SgpSaqJA1uXO5jU4lLnvvtGXHsfKTiU++nFaJwWUJcpLpIcEu5oTHMzYOM3L0y3DmVUU8IxGHEwFBUhQsly3nG64VjKtHyH2twJwuIAlpIllyD2mJC1DK73bLzLg6x9A9lMSqYiWpYZdlB3Y/wBmiecKH48ikariOHUoOI+Zz8BicVNnJlnKJQJWs/pawTzNTyEfasNhQpMLTwIy1LMthnLqcOCWbvoLQMHTsOduNI/OcmTkxSkTkKWoLUghRqDbMpxYHtEGhA2Mfd/YzhkiZNRiZGFl4dCZISopRl95MUAVkD9iTQHWujEk4b2Pke895NHvFiz2GwA1A0d2jRe9CRlDADQQcpp6QOHBPuQYtQEL5sjMkD+p4qXiyTEcLxaUhRC1AHar70AhQ2UaI8Xkfyy9yU+RBPyini5yCWBVOUEVvFmInGcvMxCRRPQgFz3g9zRXPTnkNrKW3+1UOwSXyKyXM7ToWrmKWT61ApF85KkILXqD1VlND/p7PWsUyxQkn4RQAOSekTl4szD7lSfdoSpGYvVdnelz2ej8o6nRzMuxlh5QnS15g7BiGqcpBod2FDvGA4nhykrQQaFnOwUbbeMbvgyfdTTKqee4ATlel2IeEHtTh1GcUJTRgRzr9wY9idTa9dgw6MxgsMhSu0TRyW9VLw0/hpf7D4mCuH8PUjMMlQdKk3hl/Ar/AMs+MPc0jabAkyoIKBlSzvV+vLuiCASYPlyQzn0RAyYaRPATC4JL6M+nrlDbHOpNBuzfNoEwUsqoNOXPeDMbIUAL82+kSza5DEtCxCG+IsmtK1Ys0UmZRgzV6nv+kUzXBaxjmc27ockAVtpvEQmLUpiMygg7PEQKx3ETco5tQQIcUQSaRATXBepOseoyysq03gbFcJROCRMTmyklBqCnmCKiDZCQ9YvUCRS+nyhWeLlBpDcMlGabBMP7LBX6jp8S1Kta5MMcDwVMhgDcwNhuIFNIumcTYhRBI2F447b9nWUEno2eCX2YhicUBCHBe0KphySZYzC5UWCfJ4N4nJZDqUATtqdgNekCMapkZvEKwHOx8LJGCnAkzabDXvjhSY8FzSGUrEi5NBUmKOHJd5x3cDZzX5wtnoWtkISVA/E2oFxGhkSWkEscxSQzWpHmTZJWxjgJYLh+nz+bRxKcqZuxSD4KH3hVwjHOlAAL2POnWHYlFUqYdxG41U0Im/qxFmCWzVBpya/hA4m58y8pDpJZ2yhSbhxUg5fGJmV/LBJoxZr0SSHpbQRxS8stSiHoDQ6AhQHh8+Udo5cnbHeHAURMuhSHvskM+zhz9oWcblqQpBR2ypICUgOQATU7XvaPYaepEtKUnTIdKMB94OkpzVNT8hoPOFK4uwkrYsTxNMhX82XNCSoAzSnsBzc1oOZh5/Gyv3p8RFeHmS5uZDpUzpWg+BdJ08oE/wADwX/tU/8Ax1/+MDJpvdj4qloVIlWg1CXT09dYFgjCLY1tFMhSGWAmNRPyr8otx+J7Jegf14QO4TZxQ6V1b5HzjpKZoSFuF6Ej4tbEMd4maV2NT1Qul4xMxeQI7B+E6jn0f6RZiMLlO/OD8LhRLBapPxbmtPD7xfMQNdaH6ecHzp66PcbWxGJcBY06CHGJRld7DaE5DqJU9bAQ2LvYuWgEpixCGD+vRiwyo9MTW9H8oZYBwnQenr9otQ4PQevnHZLCrd8cUktzMCaD4jDhVRcnx/MBYkTEEhqjQuPpGhwCgFJcWNfl3Qx4rgkzAyhV2ChcBvMcoh8jCm7j2W4M7SqXR81TxjGJJQlSZQ3QjtH/AHLp5RrfZWQX97NUuYvRSyS3R/ow+cV4vhKpZfISNwCR+O+JDiJSGyKB5hvnEUm1o6az/Wo0OuIYmhrCvAoVMV2aJ1V9ohgsOqeXWWTtGlwsgBkgMIESwbDZUKCAL25115PrzEaGVhhfS3XUfOF03h6QpKySCKDarfYQ0wE7MlmYgN5qSPlA+xUuwOdgJaTmKbWYF/AQQlYYp/pqPpBWJQ4UNx9ITSXSgqN6+vBoKN2kBJ6szvEJoKkghkhhTYE0itOKdZShJzFmqGAF25+ucXYlJLAGgCSokDVJVQX2DXMC4Lha5isxOQAuCzm+gt3x2o1Wzl1bG+EwirrZ+UIp3tIvOpKAlKQSMxBJpc312aHnGwtMkiUspXRmZzVi2xbURg8BL/ndvssX2CeZ3MexpStsZLWkabguFVnM5a1BSlOUpYP/AK6V6BmjU+9/qPiPtCjhKJaxlQtJbQEU6wz/AIAfvHgYXkab2bC0hbg8HmLKUE6B9TFkzBpl0mqUhR+FTOg107tKGBpgFHN9PrHZvEApBlTqoPwquUEWJ3b5O+8BmeVbiNwfG3Ugqdml0XtRQsoH+0W8N4mCr3cyz9k+V9DC/hfEcx91NqkjKpjQbKB+RgufwSYPhZfNwHGl6QhTjkjT0x8scsUtK0GYpRlHtuUH4VgX5KAsrpAuGxINCSSok8hsOVIJ4ViFpeVNSW/qH3vBEzgiQoLl6fpP0P0MFHKv4y7FzxP+UegebKCnfUN5wunYF0qaigzecMit7BoqIh0W0KdMznu262jqpLXhxjJGYnL8QD9YXhLmHqViWqK5Uty1olMWCWA3rF5AFfVhEZikmw0MZZ4gg9kHWG8jE5kDdgD1BYwmkgmGcshExOzB+toCaDgxkg6PVn+kZvifbnL6geCQI0h+IKozfn13wilozKKmqokt1LxDnekXeP22ESAEJEPsBIYDch4UT8IUpc3uzOT0AhzNmgp7CmdFCabcjo8SjZSB+LYv3aSoh9B1JaJ8MnCpzJOZqAijFR3v2vKAuLYKZORLGUKY5i9WoQO+vPvgrAzcgZSsrbhh4kRnTAGqpkZ3ic5h7s8nfq3rvhhi5ocNQn9SaP8AfvhJi5wXNUsilAO78xT4seU7/BP5EqjX5OpwgKgXoyT35RDaUiA5a6PFzqZ0xZK2Tw0IeNnEJmrEtB7QfOK0DBgbBtty+sZGUE+9AmpK03IJI1YVFbx9TkTXlqCmdRITypc8nj5vxDDTPeKKwxBY7BidtHtvDcUrtGTXsaJm4ZSFJRIIWUqyh1HMUhwGzVfxjM/yv2nxP3hvgcSJJziWhZAAGdILFv07Qb//AEh/y5X/AAEMprr/AKZaCvelRfYMOgoIqmGLM2Uc/lFaBBCipclywLHf77w/4J7QqSRKnf7Vb/mBMFITdgTq+l/tF6kJKWWAQTSlWH1iTNijPa7K8OdwVPaNciYhY0i1KGjDmbNkdpBK5V21SPqOcPeFceTMFDEEk4umXqpK4sK4rhv1Jo9+sLZimNdYezFhaCBcindWEqucVYZWiPNHjIpqDC3FIY0t68oPxU24Ar6MVAOK63iiOtk7AAp7xwqD8q/KO4mQU9IHUkqBAqSD5fSCnJRjZkI8nR1eLb4a/LwjonzVsPCkW4DDOBSHEuQBpHLlmnJ3Z1oYIRVUBYXCG8xSlNYElvC0NOEygVPoFN5PFM0ECPcJJSSHup++zDeFN2FKktDHGIczSf0lLf8AFx5mMvwPH9rtJOb+os1d9OgjchiDTq+sLcXKQRVIPQN4G4POMYlB0mZ2f0jvP2gDiQSUnM3j/YwlnS5jhMsMNnJ84a4ThpoZin/pFvzHuw1ER4SSpDjMSk1SDdPfsdmgnLprGmXISoMpIYW5dIU4jC5Cxq9jvF/juMVS7I/IhK7fQGgNSD5U5lNygNSawdg8RXKpm0P3h0uhEewqbJSWOorGM9r8K07N+8A8qDL9Ae+N0lMZ/wBrcHmQlY/QoP0Uw+bQGKVSGTjoxSxQj1aB8nLyEMVy+TRX7k7RZYgYqLx5o8i1+sTUwFHfV40WGcIWBmKtIpXNf1ygdO0XypR0ga3YV6oIweJYhJ3py/EW4jhaCSpIKV3zJLHvFj4QAVAfaHUpZsdvPWE5YJ9jMU5R6LeBY0Hskknchr2p0aOcVJRMU1lMofXzeF/CjlmqFLtcaU9fWHPHpToSvYseh/MKhFRloZOcpq2KP4g0AFvOJy54e3hFCUxaBD2kJtkcZNCmYG+sBKQSaCiQSaVYBufowdlAqfVIjwtQzkAm3cBt3tCcm3SGwkl2G4PDBKQNgBBSaRLuHn92gPFY5KXpbZ9usR/BL0XvyoLsumzGCizsHiuVh1/9QOw2D7HWnOxPTWz2fxiJsuYRrQ6PXRz0rzhpKUE/GQGsnRPLmYTJOL2ZyU9oAm8aKUBkEclIU/hp4wAjiE2YdW2YAfeGWOxOZWUCpiAlFLVA9coKGNy7Mc1EswskipqTr60g9ChqfCFHvE6rT4wVh5gyu8O+NIz5mxkFCIT5YUGbp1iALB3iSnEEkl0A232K58lkubmwilNmaCsVLLl44iRmqCPX1ii9EtbIYSdkoXIPO3dB8xIUlrgiFU5JSagiCuHz/wBJ7oGS9oKL9MyvEwr3ikkMRT11vAPuzG44ngpaw6waD4hcD7Ql/wAOw/8AnevCHRyKgJQpiqUhuvkOZj16iKsQpBTer7t4pgRRIAeo0e0UUKoaoRFktbdNflChU5RobbffeL0LW12ApGOJ5BkxDqPWGaOr8oSpCmv3vBMmeResDKNmp0SM1sQS5qxA6gO1af3jYJl+8llO489POMbiZiTMSq3ZDbntfmNdwqa6RE+TodAQ5WiQEMeLSQlbgfFX7+ucI8fPYFAuadGu/j84NStWKl9QXFEzswoEhmBuraj9adHiyekSxXsjRTirU7Iq5by6Fr0yklPYeiRXKznX1tUUgPHAqUkMSLlRfoA29HjCVz3YeMWtdSFNy05ltBvpEDhuz2klVGyvvqTazkl4LwjS0qzKoNKVbTx+kexCgtaZY/UdbjUmBbrYSuT/AGT4XhjLkFy5U6mCWOlQrTcPbrHsYpS1hKC6j2gCOpcm57I0LO3KNSqUGCdGb6QrxH8lg6fhABVegAbv17qREnzls6bXxxsF4emhLFStS1dTZrU3iU0pILP8vLSKpU8oAmkCtEkBwC1Sf/rS3JzC4koObMCUj4TcvSujNrFShZN81LYPxJeRQdRfZu/9NbbRdgcYshmzAkAKTqRFZBUUqyspw7OdiwAcu5Gx51LxGKCsqQcqwQnsNUUNtywqzO8eaobCaZocNN5+PhBylkwlwFB2hXezQ4lCzHSAaGJleMVUPtAqUs5FIYLk7iB5sjr3VbuvBRkqoXKLuwFYe511MHYbBhJdyTA68GTYpPfBuHSUpAJciNk9aMit7LoF/wANlf5afCChHc0LtoZSPly0wQmebNSCJkijgD5tHf4EgVoY6VojBzLLgKtttB83DFPaTUatt9ID90xh3w6eCG12PzEDJ1s1A6MICnMlVD0ccjE0YIn6QYrBJBJFjcCOCcEgU1ZgIXy/BtC3E4cpKXDitRsA5v0p5Q94JPpCziySJZJ7TEFiLaO42BP9niXBJ1WHz/AgZbQUdGk4kjNLJ/b2vvGYSR7wBQGWYheU05PfVia/eNbh1UjI+2GaSkLQGEs6U7ChUvYMWP8AthEXX1CyxtWWZ0n32UhVVZbbpl+AKW7orQo3YBz2Q/ZsTWjgM3iIQ4Li3ZSQwYElg5sFMNi4hpLxKAw1uW/ckBJdxtkppDDnDVSBlzBQIGtGDAEP3OYGwZ/9UkuCyVKpajARSucmoCgCVjs0sEBIbz9CA/4tKcUgmhWlSU1Fd28M0BkT4MfgaWRG1kcQqp92HdC72gXmUkbDwixCMxktYkk91frCviGKKpi60BPlpEfipuZf5cqx1+SpEw+7ck0cs/w5iTQNSjeL9A5S3IJF3eleQd+fnypawNE3Y0tpsOenXeO5bAi1WLkkkfCWYXq+h1rHVj0cvsulKcONQaOWSA+1nc1G70rEMRIAWgoKs1QpncmpKszuTR2pFeHSUnKQVVHQh7KZy1w3SC14UlJq5Zib5x+k1rUUrt0gMkCjFIK4PiXTViGFWr47aPDyUmjiMzgQ16dXrfzDMw2HfoMNMtE7RamE6RWqL0zH0irlAo8wHGSCpiKKGo16xcJ7XDwQRETLg7AooGMGxj38eNj4RJUp4h7k8436mXIyMslJBFtev5gxUxwCzUoNxaOy5VtjfvgvGyHSCliEUO7Fm+XnFLasSkBrkhQfx9bwGpDQwmy2fVtvpyisIe/jGpmFUuatIBctp3QVLmvUlt7ViKpfYF2B9M0eloTZu1oDrAtqjS7GzhlKVBwzgjl2gzHcbwr4VOZQq/TXo14eycPYkAHYWHSMrIllCyCfhUU2aoPIMN9o9GgmfQcHNcRRxiSFpY1cEeuV4o4dNcCJcQnUHrSJpR2Ni9HzWbw4y5xlodiXRUuAx8wRSHOJwqkqUtFVqQCNswUwIJLNYRD2hmFBC0u7tTnY9xq24i/Fk5ZS0kZEMosaqHxEeOlGryhkWc/OuMgbih7YWhX6nWHHZSpKVJPRio90KuJ4vtJyk50LBejM9h9oaKnIUmXLI7a0AqVZ0hISn5EWo5gKVgVK96UIUQOyFFmo4JH36QaWifk+Wjdey+LE/DSZv7SfAuk/9whJi5madMagKy/4ht7CSMsr3dh2kiv9ay8Z7BtMJrXrr4bfTaJcONRnI6Hk5OWOIUiYkqNCDoelDT13XHSo1d3BNHLNa5sK/EQ1D0MWyrSgChzZXdks+tnISPAWhjLw2UgliaFIDX0JI20FYsj0TIjgkEjtZaig3BuSP/zrDOXLYWP22eA5KiS5+Ll3s2hgoFyx1uefTr8zHpIdjFyyE9gFy7XL3fvDtflDjAmggLHykghRLHshy/ZZTvzub8tolgVHdw961bry8InZXFjxJirEIq+8dkmkTxCHHr1pALTCe0UhR9Wi1MzSKlBqbxII+0E0gVZ6ZhwrkdxeKv8AD/8AV/yP/lBaKFvQieXkfGB5NBUjJz5aZZDuytdo7ICSQlIcEUVnav36xCdxBKyHcZSS+h5EerRbJx8uygSOnrSKndE6qy0qfKSDsag20pXuMcn4cAlgQBXu7/CKpk9gxKqKJFaKHSpgpUhUwApUQG1o3lWBugqBkJdwCS40ZqbwbhcLlvUn0wicjhwDZiC1aBoNEsQLmaolaUxmPaFKkT3BLFKSxNKUs9a1bnGuCRC3j/DveyjlHbTVPPdPf8wIGMthOOhdw7FML+EXTZmYE8qQiwU8NeDUTiqiXJNABrDJbAjoEx2CVP7CLsSTsB9dBzML5c4e5SxAZKVADVx2nFnBA8TG+4Xw0S0V+I1V9ug+8fPsJhcmZC0EmXPmCw7QuEseQOjc6wuLEeVB0mWTVpXOPu0khIYCzA1IAtQONqU3hlw/FqIyt2C4algS1dyIUrXkUFJ1SGLNmGVnrUu1zqd6Qw4cu+Ri9L3YZmJI7NXhy62c58k7Q5wXEBJE1QdRAWRVxmAZuW7dYV8OlKILAtYNewi8YWgCiKlRDPVq638ng7heGKEAsRMKe0G+E3IYG4rAJJNtex6ucUn6PSsKAQpVSE2JcB9wReCJqubHfU+qWiqYQtmFCKNdXLpy/tFyJRSkKLZrb5RsNzQh2F4YlQ6K1olLBSGdvIDcD1rHlixNOjjmK6GJTVFTWOZw23R7GwfrHitmYDRnrR/nYd3WPDkjmJFCEvmfo3MbEigJN3tSBJE1yKi35+v94IxBD5rDa4Gz9HNecUzJKkne9eg+TeLVtCpKhsGPsHUeqwRkcGF/DlvYgtW/0hr6MIlpj1tA2UVOjP4bx4VAOnq3KLVAExJ49Z6ioJ0oI7SLCmOty8oyzaMLg8TL+FQYDfXnB0tSgoe7Yg+XeI9HotkSRD0Sg+YgEkvyHSCRHo9CWMRMRMR6PQAaJCJCPR6MYQBjuCyppzKSytVJoT1ox63gjBYCXKHYS25uT3mPR6Mt9HuK7C4+ecTwJGMnIzFiozbOyvjRV2Z1ENoG5R6PRsOxPkr6WX4zDywmWpSkgMhKQHYAZmZSlVJIDOBrdniOHKQQmWHIJzkMf0PRg1KubhmNo9HodHo5skuVfuh1JQUHOsgnZ7V61oT94kHILuEg6OHFiDR9a2j0eg10NSrQXh5tt6gnysKiB1YgEm5LsairE2Z6M8ej0ao7GcnRYkPrWvPTp0iWYttpTX8N4xyPRjHI5lejFqh20c6xdNR8JCQzgCtxX/ucndvl2PQqbDgg3BoIDMBQN+ebQwQY9HonZSiiek3T8Vq2iqWpW1fLT08ej0e9Hq2ekk/qPp6QX708vOPR6PM8j//Z"/>
          <p:cNvSpPr>
            <a:spLocks noChangeAspect="1" noChangeArrowheads="1"/>
          </p:cNvSpPr>
          <p:nvPr/>
        </p:nvSpPr>
        <p:spPr bwMode="auto">
          <a:xfrm>
            <a:off x="2911475" y="1074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026" name="Picture 2" descr="http://www.hawkmoonsoap.com/image/data/lips/lipscrubhawkmoonsoa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508" y="1989264"/>
            <a:ext cx="4047468" cy="269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toyhalloffame.org/sites/www.toyhalloffame.org/files/toys/square/stick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700809"/>
            <a:ext cx="2952750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lldaychic.com/wp-content/uploads/2014/09/things-you-didnt-know-about-lipsti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3" y="2060849"/>
            <a:ext cx="5876925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89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56851"/>
            <a:ext cx="10892589" cy="1325563"/>
          </a:xfrm>
        </p:spPr>
        <p:txBody>
          <a:bodyPr/>
          <a:lstStyle/>
          <a:p>
            <a:r>
              <a:rPr lang="en-US" dirty="0" smtClean="0"/>
              <a:t>Thank you for downloading this free resource!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79659"/>
            <a:ext cx="10515600" cy="238544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+mj-lt"/>
              </a:rPr>
              <a:t>I believe English teaching resources should be free but keeping a website is very costly! </a:t>
            </a:r>
            <a:r>
              <a:rPr lang="en-US" sz="2400" i="1" dirty="0" smtClean="0">
                <a:latin typeface="+mj-lt"/>
              </a:rPr>
              <a:t>PLEASE </a:t>
            </a:r>
            <a:r>
              <a:rPr lang="en-US" sz="2400" dirty="0" smtClean="0">
                <a:latin typeface="+mj-lt"/>
              </a:rPr>
              <a:t>help me </a:t>
            </a:r>
            <a:r>
              <a:rPr lang="en-US" sz="2400" dirty="0">
                <a:latin typeface="+mj-lt"/>
              </a:rPr>
              <a:t>continue making my resources FREE </a:t>
            </a:r>
            <a:r>
              <a:rPr lang="en-US" sz="2400" dirty="0" smtClean="0">
                <a:latin typeface="+mj-lt"/>
              </a:rPr>
              <a:t>and keep my blog running by clicking some GOOGLE ADS that appear in my website. Average revenue I get per click is only $0.01 (LOL, no kidding!) but it’s up to you how willing you are to support my advocacy. </a:t>
            </a:r>
          </a:p>
          <a:p>
            <a:r>
              <a:rPr lang="en-US" sz="2400" dirty="0" smtClean="0">
                <a:latin typeface="+mj-lt"/>
              </a:rPr>
              <a:t>Sharing is caring! Please share my blog posts to your friends and colleagues.</a:t>
            </a:r>
            <a:endParaRPr lang="en-US" sz="2400" dirty="0">
              <a:latin typeface="+mj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8415" y="2878119"/>
            <a:ext cx="108925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For more resources and updates, follow me on social media:</a:t>
            </a:r>
            <a:endParaRPr lang="en-US" sz="3200" dirty="0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17" y="3972688"/>
            <a:ext cx="1094874" cy="1094874"/>
          </a:xfrm>
          <a:prstGeom prst="rect">
            <a:avLst/>
          </a:prstGeom>
        </p:spPr>
      </p:pic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710" y="3829814"/>
            <a:ext cx="1093364" cy="1093364"/>
          </a:xfrm>
          <a:prstGeom prst="rect">
            <a:avLst/>
          </a:prstGeom>
        </p:spPr>
      </p:pic>
      <p:pic>
        <p:nvPicPr>
          <p:cNvPr id="7" name="Picture 6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887" y="5369315"/>
            <a:ext cx="1094874" cy="1094874"/>
          </a:xfrm>
          <a:prstGeom prst="rect">
            <a:avLst/>
          </a:prstGeom>
        </p:spPr>
      </p:pic>
      <p:pic>
        <p:nvPicPr>
          <p:cNvPr id="8" name="Picture 7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17" y="5268350"/>
            <a:ext cx="1094874" cy="10948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75289" y="4089684"/>
            <a:ext cx="2747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https://www.facebook.com/EnglishTeaching101/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775289" y="5695552"/>
            <a:ext cx="2747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6"/>
              </a:rPr>
              <a:t>https://www.pinterest.com/ENteaching101/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197806" y="4089684"/>
            <a:ext cx="2125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https://twitter.com/ENteaching101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245744" y="5631121"/>
            <a:ext cx="3233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8"/>
              </a:rPr>
              <a:t>http://englishteaching101.com/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703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591" y="759039"/>
            <a:ext cx="4434030" cy="4434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708434"/>
            <a:ext cx="4614199" cy="318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4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82782" y="5283817"/>
            <a:ext cx="3912293" cy="8522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Answer: Iced Tea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835" y="252663"/>
            <a:ext cx="6652980" cy="4872789"/>
          </a:xfrm>
        </p:spPr>
      </p:pic>
    </p:spTree>
    <p:extLst>
      <p:ext uri="{BB962C8B-B14F-4D97-AF65-F5344CB8AC3E}">
        <p14:creationId xmlns:p14="http://schemas.microsoft.com/office/powerpoint/2010/main" val="19357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681" y="1078977"/>
            <a:ext cx="5905500" cy="3333750"/>
          </a:xfrm>
          <a:prstGeom prst="rect">
            <a:avLst/>
          </a:prstGeom>
        </p:spPr>
      </p:pic>
      <p:pic>
        <p:nvPicPr>
          <p:cNvPr id="3074" name="Picture 2" descr="Image result for b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092" y="1867254"/>
            <a:ext cx="4033484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01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482782" y="5163497"/>
            <a:ext cx="3912293" cy="8522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Answer: Queen Bee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958" y="715941"/>
            <a:ext cx="6569242" cy="42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1500" smtClean="0"/>
              <a:t>ARE YOU READY?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250832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4294967295"/>
          </p:nvPr>
        </p:nvSpPr>
        <p:spPr>
          <a:xfrm>
            <a:off x="3118974" y="446088"/>
            <a:ext cx="7772400" cy="1470025"/>
          </a:xfrm>
        </p:spPr>
        <p:txBody>
          <a:bodyPr>
            <a:noAutofit/>
          </a:bodyPr>
          <a:lstStyle/>
          <a:p>
            <a:r>
              <a:rPr lang="en-US" altLang="ko-KR" sz="9600" dirty="0">
                <a:latin typeface="Comic Sans MS" pitchFamily="66" charset="0"/>
              </a:rPr>
              <a:t>Waterfall</a:t>
            </a:r>
            <a:endParaRPr lang="ko-KR" altLang="en-US" sz="9600" dirty="0">
              <a:latin typeface="Comic Sans MS" pitchFamily="66" charset="0"/>
            </a:endParaRPr>
          </a:p>
        </p:txBody>
      </p:sp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692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8446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9970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1494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23018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AutoShape 2" descr="data:image/jpeg;base64,/9j/4AAQSkZJRgABAQAAAQABAAD/2wCEAAkGBxQTEhUUExQWFhUXFxgaGBgXFyAdHBoYHBQXFxwYHB0fISggHBwlHBQUITEhJSkrLi4uFx8zODMsNygtLiwBCgoKDg0OGxAQGzQmICQsLCwsLDcyNy40LCwsLCwsLCwsNC8yMiwsLCwsLCwsLCwsLCwsLCwsLCwsLCwsLCwsLP/AABEIAMIBAwMBEQACEQEDEQH/xAAbAAADAQEBAQEAAAAAAAAAAAADBAUCAQYAB//EAEgQAAIAAwMJBAYIBAUDBQEAAAECAAMRBBIhBTFBUWFxgZGhEyKxwQYyQnKC0RQjM1JiosLSkrLh8BVDU4PxJJPiFlRjc6NE/8QAGQEAAwEBAQAAAAAAAAAAAAAAAQIDAAQF/8QAPBEAAQMCAgcIAgICAAQHAQAAAQACEQMhEjFBUYGRobHwBBMiYXHB0eEyQlLxFCNiY3LSM0NTkqKywgX/2gAMAwEAAhEDEQA/APz5MnnRU7lJjvgDNeN3kpyy5MU4veG4NDBoU3VYTE7JUnCjTNt6gjYBNj1vWFV0XXBkymZb3xHygQtjnSm7NIIJrLIGu8T4VgS7UicOtOCUq5lZjsx/rDQdBhTMakK0IFILrQnNewgYU2KUOXJ7T1afx+UZZEfJj/h3FvLPBICWUla7GVwa6ukVb+gjRKIcNaV+jH76n/cXzMaCmxBM2XJrtmauyobwYxoOpYuEKgmRZxxMt2Puv8oLqkBT8OviFoZJmrU9ko2FDXqKQjagJiUXYQgTbDObBFp+EIoPQVMMIfkUMQZGJBSw2hBUy3A19nhzuximxDQuT2Bob7E6b1R8xSC2SLpZvkmLPYpbCrMV2VDHoI3lK0+STtMoD1ZdRravyEOQNaUE6UsJTHMqDgvnAsmWlsj/AHlHH5RrLSmZOT5lRR6+HM4QQQNCBkhO2mxe0yriK3VGfaDSh4RMYURiySDK7GkuUFp95q8aE0hSqCIum5Fmnk95lG5B4gQ2SQkaAuWiQxJvMx2YCv8Ae6KYBrSY/JJrJAOIC7S1OopALWo436FycZJApWumpqIEakQXaUSzOR3rqhSKZusbCdCGITe6alWpdLKNtwnwjEGIzWls6kplOVMBrWgzjWRStaZ9MaLQi1wCmuHbOb2/PzjQU8tQuxOpf4h84CcXVLtGY96Ug3ELzFcd8LJzQwtAgKrYpUmlC1w+9eHTGHxSpYSEd1UZpiHi3ygSCthIRLI0sjvVA/AAa8zQRKo536xtTtaP2X06Wns9vdOgEHmVUCC1xjxRKxaNCxIsiZzL4zHPMw2M6EC2LkolqkGWVpKRlYCjIgK462bDrDOLgPEUGBrvxTi5PVVR3AN7/RThTYYHdvcCR8pTVY0x9Ju0ZGVxeVjLGqYhrwowrBczAACJPlBUxWDpw6PIxvS8ixqpo81VFPZDY7KFomX2sDvVgDm4i65aVQ4oHpoJNAdecDoYzXOIlO9rQYBnZpSQmLe9YDDC6xrXr4RWXR9qcN6CNKM9ibsygOYGZQ86gV4RJ1IPEOEpxUAuF1Mnzg1aOdgmBhxBhTRZH4+yJrOOlbtdtnin1RoMKBKYacR4xnMkQg0gaUH6cpBrLuHRixP8wHQxhTa24J3oh5jClnLMKhpYXaFPC9dNOcOI1rERAhLIj1u31Pu08SQIoBpIKVGtliYL43TePMYcoXMzl5IAxbim7NIl9ngFZ6YmYzLTDQBQGm+M1wydY7+SDmmZGXW1KGzH7yfxGGSOLhold+h4Z0394+AjZppNl1nel3tMBmUhqDd3Y2EDQtJJRpFkmmmIauAAahx2EgwoNM2B5piHjMKhOsy3UW6CxU3u/h6xpjepq6wQ3FpG9LiOrgl59hQYO9lXDR3jTUQucxPvQw2BPWwoljn3y4IK5JkOftQfdlEAbcT4w/egjJHu3jSN6Zsfo3LUhr0t9VdOGrGA1xJuIQdYWulcpWVCTSULwwwJNd1BTpFATMKcCFFtKsuKpQjYTjxgyiAEnbLROmMSyktpomOA00HWBMWVA0ZpSWznDNvwg3ROFM9gf9UcjC3Wlq9FPaSoqkllB9o4/PwiOnNPBhIuFvALjuGO+mrlDwUDEJ6Vk5aVKn4ku08MOMGYS3K7aZXZ0uOtBpV613A4co3h1LeJfC2TqV7QYa1NflE/RP6rAtk01pQ7mHgRBDTKBIRrDbnRiaHEUKqFNdh/4MO6UgA0dcVlMoS1xAZDjepdofhFPGAROjrcjGo9b0aTlwEFbhcHQt+vIPQ9YAt0PpYtnr+0SQ4Vwws87A5ij06r5xnOtErMbJTM/KMmZi9xiBS7SYMNGCrQkayYXvfI9bUzqPmN6RkWOU4LVKU9l2ungDTCD3wLsMfCU0i0TmjtIRVvLcfAg/WAkDcrAxUExCmRfSuBqi9cFNbEgcy1OsKQmAldk26SpIuqrVwZJreKlq8oYPI6KV1OUxIyxKxDSmZTpOPEMVqIRxxCI9kzWQc/dYZrOwIEsqTpJY14ZukC/QTHP7+lLtUuSACEunTdYCvU+EGxdOhYSBC+mTyR3JfdAoSzFsNpFIIzlgS3iHlKrMUj2QdQFfEmDicnIGhEEma2b5QozWMaUeTZZlO8af3vEG5OSUuGUo4sLhb92qg0qSox3GpMDGJw32LRpSN2aDVQ2zu15YQx81grFhs0+YKOqhQKVeVmGylG5QIDboTNkvbLG0o17I7QwJXeARUDeYESIKIcJU2dOe9UBEGpRQeMFojSib6E2cpzWwYrT8Auk7yDjDEAlILBYmIJgqDVtK94kcaEQuRgonJKmU1KXCR74h0srhlFfYmDiflGwg6UcZGYXK0xvNX8RBPWhjIyvhNOtj8P9Y2ErYxqVYTlnC76uilUAPGhiRfezY880RTi8z1oQ5mQUUVWaBjiAQ3ILngh5FygYNkJTU9mtoDnNcaWQd2IJineEiQlwgZ2TsmwOowlTAuNWEtqDpETUYDexVAwnK6G9jdheuXl+8RSlNFGYHpDh2uyXDGSHJQqaSgoJwIbCuymJPCFgzIKaRHiHFEnWGctSZUxae0t8DmRFJm0pMlTsUyaFBMstQZzMZeooDEmjQDPFZwvJ0or5ZmACkoU0jtlYHd3rwijXFuSXuwc1h8pTHBHYy5aHGrKzHDQSGx06IHe1fM7Aj3NLPT6lIzJ+cB5NdYRh+mkKMRMkn0tHAJ4aGwBPn/ZRcn2R3bCbLamtqeUE5xPP4RmBMdb1nKM9VajCW5GFaig2UwgmmRfSg2oIyS8iSsxqXgpIqF9RT8RNOFIW4zRJByC0MlN92633QbzHkPEiKYSTZTxgC6Gq0ri9RnGbzgFrgYglEOBEyEzYElFh2ocjNhMANeOiKCi4gk29UpqwYF+vRHyhkMKvaKwC1/ETTWcdMQY1ziQBbWmNVos431JSVZ6qaOTurm3EwwaJhA1IuUA2MV9UjeoHjD4CgKgOSK1lFe8CRouhR/KphS060wcNSLYsjTJgJVqAfeqOAoBALVu8vCyclOM+Gs95ugBPjGDZWLwM1uzLNlPUVbehWtdrKCIxDozWDm6k9NygSazZT5hQidiNwpGuBYlYRp5JC3W9mBUMxXUXJO7EAdIUNaDJF00mLGFLZSSKS672A+UP6WQ03uiTZ1FoUlIdZxPO8acBGY3WZWcQcgsS5ikd6bK3A48O6PGHGH+KQzrQWyiimgx23QYBBKKBOygWPdYKNFZYr0UwA10XRJboXUtMyn2ybinzWGhy3hXwtc3/VHMwIKMhaWwsalUw0jPjSIlzW5lUuclQsGRzjWXMvYXRVUBOkEN5Z4aHE2CUuaBLiqdqlWmWgVlMsZxSZSu+jV4CI4mtdnszTs8YsNuSU+hTAoZWFD3qLV8eNQDFqbRUFjvMH5UnVMDsJB3W35LsvKF1aTJLuKbRU7SQaDPgIdtF0yJSPqNOpO2TK8oXTLky5bgYGky8ONcc5gGjrkdeQTNqGIkHr1Q7Xk2ZOXtFcMK4g0z66MBhzjPeZi/HrgsxoAyHBAXJVrQC4FZdSNX8mjlAHhd5nSsYcL6EzZbHMLAOsxDXOJbGnHugdYLnAC99iwB0BM27J8uWB9WJjH1mIIofiC+JhmPxCw63pHMw2n39lGteTqjG+VGjtEpyDVhWuk5XTQcIM2628Fix2RK+pMp+Hvfqh8TglIBTE+fZUFHkTi/4iFHIGvWFLnGzYTtY0GSgHKsmlBZwF95vNjSAcWkpgGLljyuErdLqNVAabu8MY0WQhMWeerNfDzQa4ihYHb61R1hLZBNB0pjKU4UH1l0UxDVVjjnxWtDhpOaKU6piGlSdSGKSExY7TRRUPTHOPZIwoCMfDZCtcJt1wTOYYvHW1c+rbBVKtWtSSPmeQhi8E3+UA0jJL2i1MuHgcfAEco0ISAtiWWArnpXPWnI4cow8kSTlKLZ3ADK02imlQAMToqSDQDTGzQ0ZK1kyYZT1LyymagIBO5s9NPy0LYjCDdIWwcZB3myVy9IQm9fREYm6w9alK98E40wGGOMBpDZBzVHAuMjJR5VplKpHaq5ObB6D8mfhDXJWi0dckr2AZsVwFasKiumoqBU7hDTZKGrf0GXoEw01uQoFMSWIAr/AHtgYkwYvvo0uh+rDHVfZtGwmBilaIS8yzgrRZQU5q0oOGkk8Pk7XFKQEg+T6HHHcD54RpRhYtNlwASW2PtUJPQ3Tyhe8GtPgK7I9HHZS7G6oz1z/wAOc8oxfadCMXhND0Sc4gTCNBEpqGAKrUS0q03pLOAupcRaUzkn81RjuiIpDHiOfoLei2OWgD3v63SBt027gxA1IQg/LQRSGk3ISgEZBJVJONN5NYeGjShJOaasdlaYwRe8SaVGaAxuM2RccIurVosos5u31dqY3ABQ6iaExMOLpLGZfscuYSFkgF78IOjSg/4pOzXjd1Gh/TXrDNrAab+X9lHuWzI3n+gmsnrLKl+xq9e6RMdRXbV4Dqpe4hyoGYQCM/VfZWn2rB2qo0Fc3n4w9OMNnKbhf8YSIyiSQZiJNGm9KUk8SMDthhSYPEEC4luFDtGViQVRFlqdCIFrvpSsJc53TgAZLEhpjLQLMI2IfIxiwnNAOboWO0Va1M69q9Uce9WGDIPkg6pKSmy3bG5XbRmPUmHIgZQhilY+juM6ED3APGBhm62LQvgmscyI2D0CYELtxag36e5o5xKTkntCM0tSw7Nn3so/Tm5xNz3EeIBVa1ou03TH0uaGPaTDtK5zzijGMiQFBxORWWtB9lplNRIPlBEjNYxoX0q0PXDqpPhAIGtETqR5SXjjg29h4iGG9I6R5JxcmVwJqBnKm9QcwIw8mlaZjxe6OzKoK9xgowDDVqukAnHRCk6LowkCwYgXAa5lCHAnZTYM8ECBmic8k3ZrCNNxPgqa6tEDHeFsNpX0/I80d5SoAzs3d+cEPZMStheRMJVXlofrX7QjMFrTqIzrjwoAEZpyRlaR7MhydBDeREBrH6UHOAyQMpz5kygVJgWuZiQteVK84q1jhcJS9jrFLyLEQL0woig40Z2Y8AQMf7EJijTf0TYMQysis4Zvqhdp7bkljtu0oDqvaNsTxlufXXkqYGnRZYeeW9sBVGJrUnGvq1APOAXFvmU2EOvFl1bTNp3SLuj7M+IJ6w9ugkg9FBmZQuL9qh2OiCvOjdIPiN3GNs70jmNdbDPBYlW+Uy1cStl0hTX4jSkNjfNjy+EootAsI2k+6Xm2iSB60kH3g38o84ABJu7rcqECIAPW1N5Mtqy2DJOlBtDBwRuILCkO2IMnPR1Cm8E2APW9CtGUVqT9Wzabj4cKA+MYEAQ11tyLml1nNPP7Qktbk92WTxr5CFccQuixgYbLvbvX1QusitehhHgOVGnCVQm29SMazNrXgAeBJ6iM0ELEgoH0on1RLpuqeZqY0mIlCBMx1vXyW6ZLNVuj/bXxpWNBjNKY1JyTlu/QTSafhJH6oi6k4fiVdtQRBAXJ8uoLIJpA1EnDeJkWawOMZ7RO6AoF5YJJjZHuu2Cy2d1JmzKEey94V43iISsXU/xpk+chVpQ83qQFVmWOXIUOjuEoCSjVU11q1Q3DlCMHe+ICD633hqLnFhLXXHoP+5SrXaJb4rLSupgcf4AKc46QamRcCNZv7LmBYIAbHofklRbRTQFrXMpbDZ3h840eQTTrJRrLbCuBdgN94dVFOcKGQZTF0iCjTZQmUYAnQSK599OkMXIYRoTDpOkhQQtDqz+AI5wsQcQWxTYoEyeScR+Y+ZMNJIlC0wiTLACpYHgKn+sBhxG6zhhySEqRjor+IgeMFzg1Zgx2VazzLrAMrE1GCgk9CAREw0PuITkltrqtPs0s90S8TnLDvCvs56V3ARjS1OQFQ6QvlyFdBYOJdNDthTXr0HAwrn4LC562LNcH3i2vQo1stzmqXi67WN3gMBFWBn5EXQcXZAodlkJWr3F2k06nCGe4EeHNTDHTfJHl5QSWaywrHauHMgDkYlfWrFrco4osy3zpxo0yWg2a6U2U6wrKYAiSfW5WJvMBT5tnmNMI7RZmfvXj0JApwoIqGtZlpS945+a7NyaJLgzMaUqtDvzgEUgmk9zbZFI2uwOgm+W33SNptM1mIlFilcFVadFEXAaMmjd75pBMeI8VQkG1XR/0tdpT5msKRTJlGHa15ixW8AXeyl5vWLGvWuPCOeCLrpibSt2nLUoLQSEL/eY3hwW6OpgGTphM1gGamz8qOy3bksDWspA38VKwcITAQgSae0pb4qUjQTktIT0q0yxnlV/3WENDtamY0JpZ9mb1lmJ8RI8T4QYhLfyT9nybZnpdtYQ6KuoPVV8YQwc+ScFzdHFHfIbjFbYzcVI/nNYIaIs4JQ8zGFcTJ07RM7QDVKH6TA9CsXAZtVNmkBR/08ytMTfYVOvPgNkPTaf2vsU3uGjmgfS5A/8A5z/3W+UMY1Jb60GXlBVaqIynY1fIHrAcGkJmSMzPBM/S7/2gRdtwqfynE7TEy6poIVQ2npB2LDoUY9nNlDb2l2o4VjAnSlMA2lMKLQy4tKcf/YWHDu45oDpHX2tLScuXwhNYm0ohGkqww4XIwxG8jraicOUHrYuiWorRZZG2lehhibSkETELE/KbdmJVxQgNbqnSd9YQOxXPJOWYVlL7/wCUwGzujwAigwpDOtbWynDE8TTxENICWCVs2VhiGoN4+YPSAS1YBwN1xJcxq1UOunAnrn6wuSbNMpIVB3VmKSDXujCuokmmka9sZxlZrY0rkqa0sG6p3kY7q6OFIFtCaTpQ2tjNTtAxoamsz5g6NYjBsCwRLpzKDabSo9VQBj7QPHMMYY3SNkZpJJ1KfUg5+8WJPQjCBdPZaSZiSJa7KmZ5HHnBMFLkitaFJqyPXRcJA/Mp8YBJNkQAEwGV6YFDroDzoQekYE6UuHUif4myi4JiNtL4U1XTXGNYXRgmyHaVmBb5RrtaVRu5X4aEwIxGxRs3Qpxmg4mtfd+ZrDBgQLpUTJ+TjOa6OzXa73QN5hXuwqgvkqqejSqDWaGIziUtQPjrd6wGuxfig6RmjycgyyLxvAUr3piKeGB8Iz6gZY6d22JStDn/AI7vjJK/4KrMbjCg1nNzIh4AF3BBz4jwnmht6PMcFeWTqqT0AMYAaFsZ0rUv0WmEYvL90MQRvqsPBi6HeCYC+Ho+qmhz7HH6lEaRkES4xdPWPIT50oAcKsZZG72j0hzjiI62KeJkzK3asjz5ZF5bur1RxwpzpEMeK0K0QJlOWS2mXRAsy8cCzTmVQTqpQU5wmEH6TSRnxT7zXBp28pddbQ+HBiATxjNNrdc0rpm4Uuf2r1AnzJlNCEMvNSY0uGjabfSbwnTsSjWVxgQAx0tMGb3QAesAPGvddEtnIIhs7Kwqa7gy+J6we8R7s523owtYBoz0Gx73O6TDQ6LBLac1tZqn7Ms7alRqwoeGiahDR6rYHOPgBKNKacTd7N6gVxlrXkSISpWaxuORh16OSZtNznd2Py1JpZdpNAwKAHP2YOB0YVHMw4c11xdShwsRCE2S5jVoRT3KNwGk7KxVsOOHnZSqOFMYj8oMnJjF7t+pzUIAx4MfCFc2MiN/ynZUP7AqtJsdpl50LLrEytN2I8IU5psYNkNps0ghpbhRjUEEjfn5Q/ehhMtukNIugtdAUy2ZPLgAMfil3OZYgiFDmm881SCLBcXIUxAGYFl09mwzb6nwgkONmpcTRdy7abRIHq2eYMPvVqdtajpBAc0QefwhDS6RyWWypKKXRIRTSl72t+aleEKWkmZRBhfWe2ohvY10d1cNxGMP4TZzJ2xyCTxgy10bJ5krNpyjeN4IhY5yUT9ta8YXCP1kBPOsyps+/MOArsA8IdrXRaSgXNGdkUZJdJfaMCBqIAP5s/CsLWhhDdJ69U1I4yY0deiQmspxKH+IDwWNcI5oK2lVNQHHx/8AjGzRvrT49IF0ywdpJx5QFsKiB0GYEcTDeqWCjC2gCiuQTtNeenTC6UYXXtjMLomlhtw5/wDMEkaUMJ0LcqbNA7szDVfHhXCDDUJMogtM4GpdVrrmj9xhCBrTwc4VOzZYZFpMnyH1DvMw4qRXiTGxDITuS4MRmAn7BbLPMVmzuoFBfCBq10PiaYYAwzXxYjriEppzl1yXJ4mSu80lqHS5qmOqihabjBH42j1Q0wZ9MkpLyg4rglDhQXQOMIbiCVVoAM4eaBaGYm6zooP3angKAk86Rg1oWkuQLNKQHFJj01L/AMxTFH4hIWk6euCq2XKZUECRM2d3+6QrzjsRx+kQANR2fa+tBDKW+tRidCVwppOBgscAIhK5pmx2KY0jHGu9kI8jGmUfJEXJcw4qFbYGFeRIJ4CMS3WsMWpVbI0yUKrKeWaYlg4HPRETQa+Md+KbvnAFrTAOjJHs+XqesCNquD4msOWQdHXkkkEZQmltyuT9eoBzrNmUB46DxihrYRpHoJ5JBT0RPDnCWtWQATel2mSQfZMypGzbCjtDXZk7j7omk8aOXtKXFjeV9w76GvBhDYMV2zuPshjizo3hU1mB1CqUQ/dvKATs0CFbLRB5HjZFwBMt5/aVtFjtBzFh8fyg+pWmP7hDseRZsw4zbp+NieQgueGi8nYfpLDibAbwmZ1htEuqK0xhpN26p4nPyhg5oIIYNsTwREkfkeK4kmYB3JOOygx1nMTyjneGl93R5aAqUyQ3SfNSrbYJtauLvA+AEXFOMrqZqgpd1AFCW4L8yIGE6kZGtdk2qSM6s29wP0mGxwPC0T5yfhMANJ5KnJ9IpQFAl0fhI84g81nnxEck4bTGUrM7K1nf1pZbfT5xMUYMjmUwqQImy3KmWEjvKRuJHhALak2JG485TS2MgfX6goc2y2HP2uGqrVHMecWm1pn0HsIUfFNwAPU+5lZpk7XMO0RA/wCRo9l0Duov7rxZtxOFF4iOwusoBiWdccacIUeaourQaxuMHwoXWbrMaLebrAIRkDNNyMj2g49mwGtgQI2EoGowWViTklyAszs/4cedKwA6Eh1puz5OlrnC4bMeuMZAlHaa2ABwGYVqBuGMLARBOlcmVJ7oO2ndB34+UMHHSUpaM0XJtid3CKVUn7or8vGEe7DmqNBOXJan2KYpNVnV1tRB1B8YYQTAM+glIXR+VvUx8JU2OvrdZy/tg4TqK2ML76Emk/8A618o0dWWxenFbl5Plk0WYa6q/wBYIpONgsawAkrtpsglmjHHd8om2DketyabZdb0OU+NUa7uvDrQw+HWlxakxMmzGFD9YNt1z+6BBGtaWnOEuqCuIKjagpXio8Y2Io4VyZMXMplD/aUnrXpBBK2EDQt2W32lMEtQQagGA5BaQppsdci/XmiHuFgetyDOnT2PftCtxb9sNlr4/KXYNw+F2QhB+0Y7FHmTAMIhWVtlpUdyUKDTMmMeNBhC4ZRmFidlGcxF+bJ4UUc6kw0EIWSkyfQ1WZZ03EzD4gRiyc/ZEPIy91wZQxxtI+GV8l842AR/SGMk/wBpg5YH+rNI/CGFekDD5rTrCBOy6oOCTG95pg8Hhot+SA80s3pDXAympsZj/MSYQtcMinBbpCWfLv8A8CnfUQwadPNYxoXy5Td/Vs4OxanwiuAxMKRcBpXPpdoU1WTNT3DMXzgWjJNF80z/AIjMOLLaK6cAepSsS2cU8DWotptKKcUx2gDyixB1qTb6EJpomUCyVG3Gp36OkHEAIhGIMzsT9hyaajAecKHFpkIkqz9LmJ3RMYAaFYjwIBhXvLjJKVlMDILk0znFAXO0sawsk3mEwhuhYk2eg7xvNqqWpv0RoMyUSQRAXZhVRnFdg8oMa0s6kq1uUaC280EHCTpWlFXLN1SBLTZWvPPjAawB0lF5JEBGsWVLR6yGlPuUFPOD/jsqGMIJ1G/A+yU1nNs5xGjMgcFdsWXJc/6u1orHMJuYj3tm0cY2Gqy2jUjhYZ0HXr9Up6Q5IMhhdoUbMadCYcU5EpSSLKZIswOcx0UqAcbpHOtK9FZsmoskzFqt3OSMTsXRWOPtZdRqYJ8J0DPb1CXsDx2gODh4m3nNuzzHmoFptmOCYa2xPPN0hRBXUVPedXPWKKZCH2uqC0wZWVfJHpG0nOgcbcSBsrFnup1Ww8R5jr3UDTe12Om6DqzG73VCZ6Tyc62dt7NXwzRFlKmBDnE7PtUe+qbhoG0/CXGWLPNqHkLxFfOsUHYqb70yeXJL39Zn5xHlPIlANlslcElDfe8CTE3dme3MHeqNrh2R4fSyZEgHCaqe6P2rA7t40Dh8rd4DpPH4WWsUls9qbiGPlBh/lvWxNVXJ+QAVBW1My6l8MWw5RzkuJwiOutaqYEGDfYPfkrpyYUll7sommDzAGPmIei0PcGul3lko9oeaTcRIbKmZMnzHmMrMDRSVCBVUkaMBWHrUu7c1paGhxjL3MhFji6mXgkxrJj1iyn5UyraCaXjL2Lh/WKeECGtG4FThxuSeSQE+0N/nTD8RhS4ahuCdrCcp3lcaVOzlnO9a+Iife09Y4KvcVdR4oZmuML1PgX5RQQclNwc2xWTaG0kHeoHhSDhhDEiJb5g1Hi1OVaQMIRDiFsZVcZ5aHn84ww+fWxElyHaS0t6JQA6M4z5u9WEOUgpm6oXLCZzzFUzGS8wFa0A5RKo/C0uzVKbcToC9Bl2ksiWVYhBS8c7HSflsi7KMsDpmb+S5hWxEwIgxGnapQtSD1ZYB10xjFgGiU4cTpWrTeuhmqa5hmHIQGMc66znQYUm0Whjhm2ZofDFkFLnO5NI0QFgZQg2NKnfWFumsjyXWuJMK7FFkwIm6qM0oAFGNesSpGoD4gjWax1swmrBk93HaF1Ck6TQ13R6J7UJlxvqjoLmDXRDW7ZH98F6qw5QlmWbOwLEKbrOaLezhd22vKON9et3veCGt3n11cEW9mpQS4kv8jAHkNO/goMy3MrFboUg5gMQfGHe6o78nE8uFlm06YuG7785X2UbUxlql4k4k4nlEwxmKwhWxuw5qBMJimEJMSwBBQWysCyKZs1gmP6q4azgOcHL8rJZ0C6q2fISjFmJOpcBzPyhS4aBv690QHfsY4/XNMjJ8pfZUbzBHaC3Ix6LOpYtZ68oTtisVnY0a7TTSkWd2gtp4pJXOaUPDWiJ8/tKZR/w9DQhidgI8o42dqfUvhXYezYBd3W9SZlqsQzLO5D9wiuNx/UJO7H8lqTlCyqaq01eJHhWFN82jraiARk49bFbsnpUqLdQ1O1wCeJhXCc/dMLdDrglMoekDOKNZ8K1vA48CFhwHEZyOvNThgMgQdenkgyMsI5CuHxw74D/mqrdYMEaOtyNj19py25OkpUlpgGsJgN+cjiYGLy62lCI08/YJISpbA3LSp2OjDwJ8IEt0jkm8cWPEpZrGw/zJVNdHHisPISQeisy7LeNO2kDe9B4QMQ6B+EcJ6I+U4cgN7M1Jh1SjUczTwghzTkthcMwg/wCH/h5z0HlGnq63WhMy7B26PMWqlcaHboGswrfEcJzTHwwQbKNaGeuaFjWmBCbs2VLQBQTHA1FqjkaiFDGjIRw5LOOLO+4809KytOpi6H/bT9sG/wDI7z8oFjP4jcFXsvpJKIAnSQxAzig+VIk3/Ipk4akjzRfT7PUuWx15ELM3KdlOIs5J2kHxrHR/k9o0kdbFJvZaTRYnif8A9JV8oSf/AGycSP2xu/rH9ufyj3NMaDvhJz51mbPZZfBmHhSAatTSRu+0wpt0Tv8ApITHs/8A7enuu3nWCHuOrrajhHnw+EezvZdMuYu28G6UXxjYnauuKGEKrZLAk31HDalNVbgDgTsBMDGBnbrajhJy4dBYtEkJhnGo0HSNPXQWA66KXmT1wvS0ammrV5gxhiix4LEN0rDtJY/ZuNzg+IEYFw0DithGgon0OykjtGdRz6gUgd5Giet6xpHWAqdksNhYEAKaZiZlCdhrQdIB7SW5gf8AtPODzWHZyfxJ4HgumVYJeOFd4bpBHanHIbgQh/jkfk7fHIQlZ2VrMa3WOyqmFD5/QjaE2F0RI4hL/TkOHa8ACPKKB1PS0pIq6I4pVpkmv2g4gw4rNH6JXMqnSFuXNkf6o/vjG/y4yYl/x6jhBeN32nJSo+HaK41EA/OIP7TQP5Mg7lWn2btDTnI8p+wizshyiKmWu8YeEI11N34O4/KsQ4Zjh8KNPyXIBxVuDR0dy+M+HwpOe0ZQfQlDbJtn0FxxgClU1pTVb/HrenMl9nKNBeYHQcRyhmdmcKgeTu91Ct2trmYMvPTsuq1snyABUBa56jEDxEVqMqk+HLgtTdTwybledtPfe6jM66AxJ4Q3+MHH/XGV9Up21CGTUNvZU7L6Js2LKw3/APFYP+pg/wBl/RRfUqOjuLjzkfEq5kqx2azikw3g1QS5qo54RwV6rg7/AFtAA3rrpUi5v+x0k6NHrKq2GRYXassSTTThTrCu7Q8CXSB5iE7OzgmBfbK3aLRZ1VxJ7MMK4Ko8o5sfaqlSQDg9PldVOlQa2HQD6+wXlFI0lQdVAOl2PZBbH/hnf9rjNH/nN4fCVmW0ykuKABHNThpMZpXguIlTil7HCGc8lAAAIn0I0qCIkTe6o0SLFLOtNMNKUhDE0a4MLLomah5wcLjkFpCzVzoPKH7l+opcbdJWllt9xuRjdzU1Id7T18UxJs1f8t/4T8oU036k4qU9aMLGdKHkw8YBY7UjibrTdikpLoWYDZXHlE3ynbAMp3LtvlM9QcCOJwzwKdmCc0rvyKlSLRKBxbDbD4vJDCTpQp01K911/N+2NIRgrn0cviJkumo1+UbwrS5MycnDGs2Tm0sAeANIII0IEHSt2jIrJ6xXNWhdBhwvVgYm9T8Iw6P6+UmbDX2k4ux8FEHFH9FCCf7CYk5Amt6iS392aPMwQ9usbiEIdqPArNo9GZw9aTNXcA4/Ka9IaR5b/mEk9QftJzvR+YNH8VV/mAggTlyQxDXxSxydMGYcmHkYUgZFOC4XEoizrSmZnptxiJ7PRN4HJV7+oc7+oRkyjaD6yht8EUo/F8bUhLXfkzgftegyZIkTJd6aRLevqsyqN9TBZXewlr9hHwErqAMFmWqIPsFXsljkKKrMlV1IwPEtXAQp7UwmCTHnYJf8RwEhl954LljskiY928s5qVJwKjcBn+ImHPayRhpiB6HmUKfY20yalSZ3faflIiBuzVVphgor0AAhvFiAeZHmfZGaDmEtI2QVOt2UWIK3XBxxYdc4gv7M/Nj230dSuVv/APRpt/Np9Rb4HFQ7H2N6loIZdVwg111DRQdk7W0SMPD4C6DXp1RLWu3j/uPJUrXk6yzlFJkxaeqFxA4GJkPYZqNbOuYQxVDamTGqBxuDzUlrV9Hbuzr9NalWpvxB4xQUmVGyHAbZ5IEVQ4B7D62+fdOp6VJTFVrp7vyNIn422Dkx7O03xJCYVfFu7uI8DSEBhVIJWpeTGNexmypnxUI3ilRAlp0wtB1LiZCmsaF5S/HDeEaeB+EL6uI+Uynol96ah9018aQQ+kOoSkVDo5+wTtl9GrOp7xZuIHQVhxVaMhzPwlcypH1HOeSpmxylAEmUDtKkxHvu0vPiMDcqCjQY2XXd533L57LNCljRQNQFeWMRqV2MdhLiTqHVlWlT7y7GiNanfTXrRQ54hfCHgkTHFazTHt0eCxMy5MlkVEzHQCzeAp1jna4Odha2+73BVgJZim3XkYWH9JQp78tVP/yOAeV8npHR4+ujzUoZ10Ehbsv2dx3pctzscj82B8YszGReygS3FAB9UgbbLIws8ld85m8RG8Wsbk4g60o5TQg4MSP5YWUYhbMr7pu/DTrhGF1jA0db0C7j64PwA+cAojrNFm2kEZiP/rLp0xEO2I8UbfopTM2nr1EoUqzBjgto4NX9MY4BlHH7R8RzPW9UrNkwg1DzlP4gp84g9zSILCfQ/Sq3E24cFSdJpFGmO49weRhW1gwQ1ro61hKaeIyXNnb8oP0ZR7E6usXv3Qp7QDm3rcqCiRk9MS5U4/ZzJw2NMZf3QoqUdLOE8ileXt/edq29ttUit+UJtRgWmB6cCoMdlKk54mkbbRzXI7tFJpwvz2eyh2vKDsKmSAdJNnXxEU7qrpnfKzalF34kJSZaJxBuygwGe5LPUAYQDTeM5Ty1Jpbce9KH5vnBDH6uH0gSzXxV6UZJQC69K5wou9KnnA8ZNgsQyLrttywLLNKyXYUAxzZxXCgzRJ7S/wDIdb1RngyjrYUsfSmcc0zxMJ3DNXW9P3ruv6QZvpDOY1M7HdTyjf41PSEDUcdA69V2y+kExTmlTPfUeVDFmNe21NzhvPOVzmlRzcwbLclTsHpOL1JkmWF/ASD4wHd7+zp9QE7GU2/gCNs/Ko26yy5gLpZywpUC817gMa8ILKj22GHcPpF4xZudv+l5d3AJ/wClmDZU/tis1dTdx/7lPCz+Z4fCHayDmx3iIwq+q+s0lSe+pprXRtgEnJa3X2tGdMU0ExiuijsOlYEAZhGSckZcozh6sz+I18YwadHBGW6VRsmWp+ljwC/KC7CRmZ8yfZTIM+EA81Vl5WnEYTDx/pHDWY9t3NttPMldFKrQBhxg+YHsPdUVnzmu940OeDg7PhxAWXZTb2guiRHW1X7NJW7QoOWeAMFWCDA1KDhVaXECUra5glDuy+Vc8d9KhjgF2WuF5tftJabtGwFeXyrlJmrSRjrug/p846B2Ck3IDd9pR2uo4XMbSodomTlFWUqNd0DyiTqQboCsKmL9uKXNomaGP98IWPJGfNbTtD97++EYysIW6OPapvx8AYw80T5JgFSKFSx1gU5ZoV//AA22os/4uSE8gn1VI+LHxgMa+blElgGXsmBYnpgGrvioDkpLI+1k2ef+PnGg+W76SS1YMuePvcxGuNS1vNfCZaBr6RsXpvC2H14rqSXY99F4m74MIwqR+0ejvsohnl/8fpO23IlmWWCJjGYfZRyw5/1iJrVC7wuMefQVgxgHiHXFRpksICPrgfeNOMdYNQXFT391ynBP4jrYsJlmZL9Uk+/3hyhHnvPzvw5Isptpklgwzq6hc/8AU07SqHgR+qI9zSJmDvP2qguGR3gJvJvpDMvgy0IbTRsDvBEK6kyPyIRBdOQOxewnWmzWpQk+VV6ZwMQdhHhmirezVsGIOUKlam0/huXgvSPISSZlEaozjWN8WwGBi0qFPtR0hRheG0bYTuj+pXUKrXIklxUEEo2v+sAAzDgmIXrQjmWpmoGOg0BqNYOvZAqAtd4Db1StwunEAD6Ld6XgQw3VoRwibnBVa06E+jCnrdYQkaAmE6SvM2t7xwJI1Ui3hj8VCHTnxKBc1tSHxiIhLhMyuTJDAVxprhH6jxRF8uC+SSTnw4wBhbclNfIBO2RBrjOdjEAJe7IOI2VWyysccBthhWa1uFxHpmndTZVzBOz3XrLJNlooFCx2Y9Y8yv2eo8+AQNy7+zPpUf290z9OGqmwHzOELR7N3RuZPW3gjXr94ZbPXWlTLf6XSJeBYE6k7x54AR1Bryc/b5XKQ3M8/j5UlvTV2+ys2Gtj8h5wxZU1xv8An2ShtIaOuKn2nLs5zVlkr8N6KBrh+yBLTo4pF7dMY4CXT3fmYpgcdPL4SYmjRzWw5IxEvmfI0gYCP6CGMaAhmUNLr+Y+cYNHUJe8dqQ2VBpHI/OKimzS7gFhUqE/jxWe0AzefzhHMZoPBUl2rijS8pMNLcz84kWJgSqVntTMMXbg5+cc7nwYHEK76JDZvsutmc2hnPEmOqm0OFyBv+V5LndoDvL0HwqmT7D2i1Nw7GRSeVIm51QPwh3E/K7WMbgxPg+gHwOaeXIFmKktJUmmcC7XgDSFr16lMAyI0yOVk9Gi19XAQY0QecyNyiNLsgqDLRDuavOpHSHjtD70sJ69PdZwpsfDw4bQVhpMkYoJX8XzSkKW9pFnNGz+0WmgR+R3KbayhzSEO0NLH6BD95U/YdbygG0j+J63JXsr2az02hVbwgl7h+VuHMJcLSYB63prJ8ko15aK2ppQpFGsNTLhCzv9efurCZbtCf5cg7RLp+rygPoVtLjz9lBlTszjADTt+5Um2I09yxIVj7LYLwIHlGMgeLQmZTa0Q0W1JJslTSaCXe9wq3StekYHzG+OYCYtGkcJ5SnMn+j8wmryGAGlhTzxhxUe39hzS4WHXxHNW8oz1QIqlSFUVQHGsRLsRxftwVWgjwxbXP1ZectkxHPqMrHZWKA1SLtn0t8pMLBk/f8ASrWP0YLIrCcaEVzEdKRv9WlpRxVRkRvSbZNLZlFdR/5iruzvF7LnZ2ui+wdxQFsZGBUrx+cSNJwzHD4XQ1wdldZtBrRXIcDNnqNxhBTIuAdyaTkeY+UWTkZGWpnFR90oT1hwJP4OlK4OaJJAHmYT1n9GprKOzmJLX2iQQT0harmZVSR5dFBkzLLnXM9bFOtPo3MWpM2tNQYk7RhTnCtNI2YZ3fKdzni77es/CytqcYX5ze8xHQEnrDdwf4Id4AJJRHtTutx1AXVmrvoanjAALLTyRnEt5PkWa+Fai1wroHOIVe0uYJDZ9FZnZ8Ys4A+at2jIIINx7w0UoRThmg0u2UXG9lKrQrtbYbIUqbkSZoFeMdmFpuwqYL48TSEB8kzFxKGELCbArGo1v5ciEtMlkaKQDSe3NMHhwkIIG+MRoWa4jLkiI5zV/LEzQB0cVQ1nHMjcU2aha5zuhf8AHB0KgqlomyX7Nm9nkIo3s7m5BTqdrxWJAVDJ+QWc4hgNdItgYwTVdG2FyVK8D/WC4+V+SdyhLlSFF1VY0xLmprqu1p4xw/5JcSAIvaLz5yV10qM02vfMnMG0bBfjsXnzl6be7hEvaigHnSOltMP/ACKRxLch780c5XmsMbQ7e8ARyMN3DGm1tqQVXGx5Iku3zKEnsmG2WB/LSC+af7m6UEPdhwdb0BsoXzS6p9xD4loA7w3B32Tw0WNuvRHSeij7Mg7WUdMYk54fZ8HaVm0mg4m5+gS72hK1oSffP7YrTqmm2GWCas01RFS+5GXKj5gGPxMf0wp8Wjh9pRTwjVHnCIbXNI+zHGo8WEHvXgYZ62ylq0WVvzv15AFLz7TOYUvIo2Xf3ExBtEEzJ3/CemynSEMYBs9yu2K02ha0a8D94KR4GCQAbEjaqjxDIHYnJImsDVSSdPbEAfDSnSGDDoE7PsIE6J63I30AkHGaGOlZlf0CDMZjiQgR1CFLyZaAcJs2mozaeRhcLdSwcmRYrSMLznb2w/bBwMWNQiyuDKlnDEhkIGgnvbqRyB3mQdQyWb2Sg2xpg+Zj3UnKvpLLqe7e2BaDmYq3vgIbPqT7BF1Ki45NA9J5wFOb0nOF2SijWwrGH+Sc6m4fMrdz2YfpPDkt2X0tmM127LWpwosK5tVt3PJ69EQygfxYAdqnZTtkyY5LEmhpnMdDabW5KZqu1nrgjWG0dnRkXHWYlUe6cKq1sNxSevRJNPnzHJUticaYDpFanctgPufUlSpUzhxYWga4AG9VJThEpMCs2usdVF0N/Ax5/a5O0A1HA06kRnAsUm0hGNc26EquJyAC62ute6qZLskuUwYFid+EcdTs5rCHHgrM7U6jZg69FSt2VWOYAcBHTSpU6TcLRxK5S6o4y5xupVotkw5z1g9+BkEXdkB/O/qSkZjEwXV3OF0W08Nmr6zrU6DFKd0lSYN1TmIqKCVFTop5xx1atR1TBSPqU1Cm1zcdUQOazJkucWdUGoAeMVwBtnOJOqY5LEtddjRGvNOrZSorV6a2a6OGk8BEy1swW32kp2zoO6AEZLGzLWY7XPeNObnwEEsZTNwB15SiHud4WmetgUu15MlHEvhoqTSnGleEO4hlyI660JLk4Z65cVMn9iuACke6VHMnGN3p0FN3MLiPINAGAY7CFHxH5QDWj8uuCwoz+KXtloSt0XmptwO0BVAhgxzhiAnzQEC0rkjKCYgOqUzAKak6hQHxhYcbEFNhAEqjZclO+J7o/Hh0z86QLOE6EHeAicz6owyegwJJ91P6MY1hp64IyT+q2ySEzg1/GWHQkRvERYLW0pf6VLr3bvwyb3U1gYQMyiSTkEyJ+kS5u+4B+mAA3QtLtKLJnORUNNGyn/jSAWA5rB8ZLsyfOUK152qaGgzU16I2EARknFR2grE3LrDAsp4HxWGDMPXypkhy1JtqOKsRvEw47MTXpDDGVvAEJ2k1xeh1XqwIJ1rY2jUvN2iSVNGOOcEZjtEYgj0QBG1Hs069VWxOisLdh8kTDhbNBmAjCkVwjNIHrMlrrgk4AxOo2WwAnYbyqdol43wSVOPGGmRZLEZqlkS1gNjTNhhUV2jTCPa20DTf02rYnYT4oMWOjgs26xTqlgCy61zctEXLmtvSgcD9qTWyRjEnWb8bqcbM33WiTi46eKs3qyLLlkZ0I4QoaZz4psYVCRQ5zd4wzDgzQf4zICdFkDr3HVqZwGHzhm1qeRdCRzan8TCUteS5oW9Q0zVrhDFtKJxBDvXkxBSsqSmlix1Lj4RIk/8AltnzyCYA/scPW9PWSQVxuKg0E4mGfOGHO2BBrWudYT65LTSWPeNTtI8NAhqTQxstEKlVzn+Ekeg9gs1unPm1Y1jF0DwXJ06lFrQ7wnwjT5+6WExy145tZ+cFhwBUqAOMNuNyK055ndBamkwW0HVHBzrQhIpyQfhNS8loRUAlgPWY1Xwxjm7RVFF8AzOaPY2ntAIjwjI6CpNsUk4or45yIVrqZMxB9VRzXtHhNvRJ2lGIodHsjNyitpkKYnT1v+VvJVjWppKqc3qVqeRHSC5wwxPFEY5BhVcmZLZJnaTUUAZqlVA20JrAYBFgZ9P6Qe+93cf7Rbda7P8A6wrqW83WHwPHX9pcbTo4f1yU1sqJgFM3gaV5nyjZZlbPIIshQ5qJBJON6YSa8AAIm6pT0n2+1QMeBlA61q1YMiOw7zlRqXujkMTxMT7yTDB16lB2Folx65J1fR6XpBbfj4xWHHMpMbdA5JqXkOQc8sCJvxN/FUpuDvyUzKOQJEvvI7IfwsQREe+rDIz5K3d0zmF5O12h1aj0mLoLrRjxGPWO2m8EeJt/Jc1RkHwukIkjJsq0D6olZgzy3Of3W8jFHscwYx+PEfKm14xYHZ6NR+Es+TJqm6VYU1rXrCip5hUNPyKr2rJa3DdBuE3hU+qDoEFlQ1mhxga/NRIwOwkk6Aor5OGiavGoPQRMuaLEEbPtdHdVM7b4T8nIk91vDs2XWWu9SIZoaBIMD0Km6S6Ik+RHymk9E5hFC8tToBavgDC46Z0z6D+k2Gpq3wt2f0daWKzJ6hTXugVrtoSIBfSDovKIFRwsLIH0SSpxmTGOpEAHMmHgnJh2n6S3GbgNn2us0kZxNOoNNA6BYliAP4idp5JwHEWcY9B7ylptslL/AJMv4iznxAhw5+jgPklLhGnn8BBXKdD3ZcsbpY8yYMPOk8PhEAdE/KonLcwKKKH2dmvhdMHBVOU8fpKTTb+Udc0F8sT6XuxkrvloOdflCFzhY1OP9ohrDcM64Ln/AKhn4KXk3RnUol2uwUhdMhxnanvEYet6wmXmBN55Zr91CKcBQRjfST69eyAbGgDr0PNHk+ki+2t46O6AteBjeMZdcEfCc/dYtHpTNzGWjLoBBKjcAY3dvzDuA+FsTMo5rUn0lZ86IB+BaQAXA+JxKbAzJo5qraLE0xR3WA1gUEOK3Z3iQSTqzSClVYSHgDrzQ1Z5fdYBhrGfjF6dVzSAQcPmuar2djjLM9I0Eex9FMfKU5AQjd3+88Go+lmaYPmkp9ka38SR5AkJM2t2U4004Qn/AEhWw38Sq5P7Hsa9oTNrmObP/fKOMPrGrD2+HrNdT2UwwGnE+q7arNapgvd50GYA4DZSO0lgEMcGncVyNzlzSd5H0kjYJxzSWA1VibQ4fk8HaPlUe5pu1pGz6Rh6PzSPswK/eIHnCOYyfz4qjKzgIwTsS7ZFtMvG4KDSCtOdYJpscM52ontD4wxGxNSPpJoSVAGt1A8YkOz0W6uKLu0VXCPj3TptUxf86WNzk+EN3dPoH3SY3auI9lmZlZhntPJW8yI3d09XJbE5KzMtjTOmHcoHmYbu2/x63LY3a+t6BMtikV+sI2vTwAhmQThA5pHktgkm/otSrVLziQp3knnUwA+pMC2xFzGzFztRDlY0p2ctR+EEecZ2I/k6fWEGYZ8LYO88VxMruBQHDR3z84v3VUrnf3OI4s9q9DZsnzJku7OFzbeX+WviRHHRiiYkEet98LrqtxiWgj1FuYKDZ8gWdGqe0mEaLvdG+hx5xc19TRvBPGOSm2kRm7cCPZyLlPLUoi5RhdzAKF/maEYXjMG/mPZOWMnEM9v0o8zLUzMqquitSzdARGwOFp4f0jiBv7/aUmI7G8zTCdfZOfECMGNaIA5D3WLidI62IqOQfWc/CifzERoBz4u/tAN1Dc36XTZ5ZPeXHX20vqBWG7xo0jieQCJY46Dujm72R1syH1BJr+JmPhQQO+H8o2fJSmkf4k7fge6YWyz1+zazjZ2Y8WEI+sw/lVd1/wBKHdf8kHj/APYpK05FtjmpmH4Th+WJCt2AmHVRPnPusalemLUXAeTfhT7Z6NTpeMw1rm08zHZTFN//AIBxbY4KR7R/6vgnX17qc9mlj1kcHWDhyMM5tdv6Dj7KrcDsn8ivhJlkGhI11EL3n8mbkcDxk4HZCD9EI9VlPGnjBJY7THqEvjGY3XRpFkf7p+H5QD5QmaAmZNpZTQoG3ihiDuzk3BVu+bpVnJ/pHPANxKgZ0c1HA5xCtoObYGEj3McZIlDf0gWYDWWVfUMRzr5RWXgYSUC0EyFlLUiKQ4DFhhUA06jlGDnAQ0269UCwEy73+kOdODmkq6wIFQqU4Zs+2DicbmUMDRqXySWripUfhpXoaGMZOa2EBEEpVNaO55dI19AR29bkrMmGv2bAe6DDBruoSlzNPujWJBMYL2l2uvCGFI5kJDVZk0r0szJ4lrcWlM94mpJ17oXBiuiKmiCgyMnSyazCHOqtOmmC5paJAWa7EYNk9aMly3w7NcM2j5RF9UtuV0Ck3BiukJvoup0XeFfOLsriMgVyuYT+J3hIzcg3T3ZTPtObkIq5zXDRvSsxNz5IByNOY+qRyAHWJGIj3TtBmc9iM3o64WpYXtAr5wA5mUo4XC4HW9Sp+Tp/3CeNfCMKYmQR16o96Rr661pb6HPHsU4Q5Y4/sd6n/r/it3WzF0OygPi0c+S6hewTZs81Vqqk7qDwEIHSiRhzWVnTQMUpvZ/IgQ+E9QgHNS7T5ulRzbzMKQ4dBEOaVg2ke1d5GAHO0BPhacyjS7ZK3bifn5Qzaj9ICm6k3Q7h1yWhNknWfhBPShh+8P8AHik7vzG5aPZjM3Na+BrG7wnXwW7sDopm+ij7UY6NXXCFOE9D4TjEOihS5gJNHSo09so84MNIvG76R7yqDZx3/aPLyo6Ei+pA1Tl6Z4l3VPOBu+kznvdZ1/WDzWXyveBNE3M6mv5YqC5uTuah3NM/oNwQpNovn1JPMH+WGxv/AJdbVu6boasOSc0uSf75xsTv5cvhYsaMxz+VlTgSZaADPQNh1EHC+J+EveUpgG/qlpmUlGZa7gw8GMI4gKrWkrL5eVSbstiddWH9esCUcKRnZYBOMiu9m8iIeShhCNJyuxwSQi7AD5kwpJGZWDZyVrJgtMygEojcSo+XSIuqCYBniqYIF7db0e1ymU4uVpnDG8eAABjqbRc9tm316OMrm71oJk247YsvhbJZWneJ1gAGu6phGsdTdEHcYTVCCMXuJ62pufJLSyKXDTuk56bcYZgFMxmNPlsSuJqAuNjq1hSFyeyjFFLV9cTBQ/KJvDnOnHbVEQrNc0NADYOnzVqyT5fZBZk3vg1pQsQNQI0Q+K+STDaExKQZ0V2OglWp0WDjdERHXqsBBmVt7TPGfs14MT5RGNGLgPlPOmOJQzOmn/OUfAPNo2Fg0ngOQWxOOjmstJmHPaTwCD5xsNPon4WBfqG77QjLP+vNO5l/bBDaeriUJd0AsPJB9bt2GxyP0wxYB+o2/wBpQZNjuhcR5I9mdxnQLfxCa+lxTSzpP4/+7/SNPlzRwk6eXyvESrdMGaY43MfnF2sacwkeSFs5RnHPNmH4z84oWN1Kck5pzJ1oc52Y7yYlpTGwsmpzHXE3p2KXPOMLoVIEqaxxhihCdyee8IP6pDYoDDvnjAH4pzmjWYd4RnGxSgXRMmjvNuMTYTjTVAMIQCM8XOhR0FZcRnFO3Qm7DLBmCoHKOeoTAV2AK9alCjAU3YRakAQuckzCXsyAnEA8I5nvdOa7G02xkpkxAs3ugDHRhGa4kXKGBupfWoYmLsJJMpHNaHAQhdmKDAco5i90m67O7ZawVaQgABAAOsRwOcTIJT1BBsvT5LcnOTmjpouIYvIcB3hCpWxQZYJxIIxMWoPcXQSjUaImF5S1zmDHvHPrjrwiUoNkjLmteOJ06dkO5jRkEGuJzK3aFFVw0mECYJi3G7IVl7rGtSMCcdYiUmVSF5N7fNJIMxyNrn5xUNEZJC4yulqxoWlcZRqjNQcSgmKgBIXFZLGmeHwN1Ih7ta9F6L2yYxus7suosSOUef2oBhltvRdtLxMvdewFmSnqLyEPTcXRN1zusLJSaMTFYC5ahOIr/9k="/>
          <p:cNvSpPr>
            <a:spLocks noChangeAspect="1" noChangeArrowheads="1"/>
          </p:cNvSpPr>
          <p:nvPr/>
        </p:nvSpPr>
        <p:spPr bwMode="auto">
          <a:xfrm>
            <a:off x="24542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" name="AutoShape 4" descr="data:image/jpeg;base64,/9j/4AAQSkZJRgABAQAAAQABAAD/2wCEAAkGBxQTEhUUExQWFhUXFxgaGBgXFyAdHBoYHBQXFxwYHB0fISggHBwlHBQUITEhJSkrLi4uFx8zODMsNygtLiwBCgoKDg0OGxAQGzQmICQsLCwsLDcyNy40LCwsLCwsLCwsNC8yMiwsLCwsLCwsLCwsLCwsLCwsLCwsLCwsLCwsLP/AABEIAMIBAwMBEQACEQEDEQH/xAAbAAADAQEBAQEAAAAAAAAAAAADBAUCAQYAB//EAEgQAAIAAwMJBAYIBAUDBQEAAAECAAMRBBIhBTFBUWFxgZGhEyKxwQYyQnKC0RQjM1JiosLSkrLh8BVDU4PxJJPiFlRjc6NE/8QAGQEAAwEBAQAAAAAAAAAAAAAAAQIDAAQF/8QAPBEAAQMCAgcIAgICAAQHAQAAAQACEQMhEjFBUYGRobHwBBMiYXHB0eEyQlLxFCNiY3LSM0NTkqKywgX/2gAMAwEAAhEDEQA/APz5MnnRU7lJjvgDNeN3kpyy5MU4veG4NDBoU3VYTE7JUnCjTNt6gjYBNj1vWFV0XXBkymZb3xHygQtjnSm7NIIJrLIGu8T4VgS7UicOtOCUq5lZjsx/rDQdBhTMakK0IFILrQnNewgYU2KUOXJ7T1afx+UZZEfJj/h3FvLPBICWUla7GVwa6ukVb+gjRKIcNaV+jH76n/cXzMaCmxBM2XJrtmauyobwYxoOpYuEKgmRZxxMt2Puv8oLqkBT8OviFoZJmrU9ko2FDXqKQjagJiUXYQgTbDObBFp+EIoPQVMMIfkUMQZGJBSw2hBUy3A19nhzuximxDQuT2Bob7E6b1R8xSC2SLpZvkmLPYpbCrMV2VDHoI3lK0+STtMoD1ZdRravyEOQNaUE6UsJTHMqDgvnAsmWlsj/AHlHH5RrLSmZOT5lRR6+HM4QQQNCBkhO2mxe0yriK3VGfaDSh4RMYURiySDK7GkuUFp95q8aE0hSqCIum5Fmnk95lG5B4gQ2SQkaAuWiQxJvMx2YCv8Ae6KYBrSY/JJrJAOIC7S1OopALWo436FycZJApWumpqIEakQXaUSzOR3rqhSKZusbCdCGITe6alWpdLKNtwnwjEGIzWls6kplOVMBrWgzjWRStaZ9MaLQi1wCmuHbOb2/PzjQU8tQuxOpf4h84CcXVLtGY96Ug3ELzFcd8LJzQwtAgKrYpUmlC1w+9eHTGHxSpYSEd1UZpiHi3ygSCthIRLI0sjvVA/AAa8zQRKo536xtTtaP2X06Wns9vdOgEHmVUCC1xjxRKxaNCxIsiZzL4zHPMw2M6EC2LkolqkGWVpKRlYCjIgK462bDrDOLgPEUGBrvxTi5PVVR3AN7/RThTYYHdvcCR8pTVY0x9Ju0ZGVxeVjLGqYhrwowrBczAACJPlBUxWDpw6PIxvS8ixqpo81VFPZDY7KFomX2sDvVgDm4i65aVQ4oHpoJNAdecDoYzXOIlO9rQYBnZpSQmLe9YDDC6xrXr4RWXR9qcN6CNKM9ibsygOYGZQ86gV4RJ1IPEOEpxUAuF1Mnzg1aOdgmBhxBhTRZH4+yJrOOlbtdtnin1RoMKBKYacR4xnMkQg0gaUH6cpBrLuHRixP8wHQxhTa24J3oh5jClnLMKhpYXaFPC9dNOcOI1rERAhLIj1u31Pu08SQIoBpIKVGtliYL43TePMYcoXMzl5IAxbim7NIl9ngFZ6YmYzLTDQBQGm+M1wydY7+SDmmZGXW1KGzH7yfxGGSOLhold+h4Z0394+AjZppNl1nel3tMBmUhqDd3Y2EDQtJJRpFkmmmIauAAahx2EgwoNM2B5piHjMKhOsy3UW6CxU3u/h6xpjepq6wQ3FpG9LiOrgl59hQYO9lXDR3jTUQucxPvQw2BPWwoljn3y4IK5JkOftQfdlEAbcT4w/egjJHu3jSN6Zsfo3LUhr0t9VdOGrGA1xJuIQdYWulcpWVCTSULwwwJNd1BTpFATMKcCFFtKsuKpQjYTjxgyiAEnbLROmMSyktpomOA00HWBMWVA0ZpSWznDNvwg3ROFM9gf9UcjC3Wlq9FPaSoqkllB9o4/PwiOnNPBhIuFvALjuGO+mrlDwUDEJ6Vk5aVKn4ku08MOMGYS3K7aZXZ0uOtBpV613A4co3h1LeJfC2TqV7QYa1NflE/RP6rAtk01pQ7mHgRBDTKBIRrDbnRiaHEUKqFNdh/4MO6UgA0dcVlMoS1xAZDjepdofhFPGAROjrcjGo9b0aTlwEFbhcHQt+vIPQ9YAt0PpYtnr+0SQ4Vwws87A5ij06r5xnOtErMbJTM/KMmZi9xiBS7SYMNGCrQkayYXvfI9bUzqPmN6RkWOU4LVKU9l2ungDTCD3wLsMfCU0i0TmjtIRVvLcfAg/WAkDcrAxUExCmRfSuBqi9cFNbEgcy1OsKQmAldk26SpIuqrVwZJreKlq8oYPI6KV1OUxIyxKxDSmZTpOPEMVqIRxxCI9kzWQc/dYZrOwIEsqTpJY14ZukC/QTHP7+lLtUuSACEunTdYCvU+EGxdOhYSBC+mTyR3JfdAoSzFsNpFIIzlgS3iHlKrMUj2QdQFfEmDicnIGhEEma2b5QozWMaUeTZZlO8af3vEG5OSUuGUo4sLhb92qg0qSox3GpMDGJw32LRpSN2aDVQ2zu15YQx81grFhs0+YKOqhQKVeVmGylG5QIDboTNkvbLG0o17I7QwJXeARUDeYESIKIcJU2dOe9UBEGpRQeMFojSib6E2cpzWwYrT8Auk7yDjDEAlILBYmIJgqDVtK94kcaEQuRgonJKmU1KXCR74h0srhlFfYmDiflGwg6UcZGYXK0xvNX8RBPWhjIyvhNOtj8P9Y2ErYxqVYTlnC76uilUAPGhiRfezY880RTi8z1oQ5mQUUVWaBjiAQ3ILngh5FygYNkJTU9mtoDnNcaWQd2IJineEiQlwgZ2TsmwOowlTAuNWEtqDpETUYDexVAwnK6G9jdheuXl+8RSlNFGYHpDh2uyXDGSHJQqaSgoJwIbCuymJPCFgzIKaRHiHFEnWGctSZUxae0t8DmRFJm0pMlTsUyaFBMstQZzMZeooDEmjQDPFZwvJ0or5ZmACkoU0jtlYHd3rwijXFuSXuwc1h8pTHBHYy5aHGrKzHDQSGx06IHe1fM7Aj3NLPT6lIzJ+cB5NdYRh+mkKMRMkn0tHAJ4aGwBPn/ZRcn2R3bCbLamtqeUE5xPP4RmBMdb1nKM9VajCW5GFaig2UwgmmRfSg2oIyS8iSsxqXgpIqF9RT8RNOFIW4zRJByC0MlN92633QbzHkPEiKYSTZTxgC6Gq0ri9RnGbzgFrgYglEOBEyEzYElFh2ocjNhMANeOiKCi4gk29UpqwYF+vRHyhkMKvaKwC1/ETTWcdMQY1ziQBbWmNVos431JSVZ6qaOTurm3EwwaJhA1IuUA2MV9UjeoHjD4CgKgOSK1lFe8CRouhR/KphS060wcNSLYsjTJgJVqAfeqOAoBALVu8vCyclOM+Gs95ugBPjGDZWLwM1uzLNlPUVbehWtdrKCIxDozWDm6k9NygSazZT5hQidiNwpGuBYlYRp5JC3W9mBUMxXUXJO7EAdIUNaDJF00mLGFLZSSKS672A+UP6WQ03uiTZ1FoUlIdZxPO8acBGY3WZWcQcgsS5ikd6bK3A48O6PGHGH+KQzrQWyiimgx23QYBBKKBOygWPdYKNFZYr0UwA10XRJboXUtMyn2ybinzWGhy3hXwtc3/VHMwIKMhaWwsalUw0jPjSIlzW5lUuclQsGRzjWXMvYXRVUBOkEN5Z4aHE2CUuaBLiqdqlWmWgVlMsZxSZSu+jV4CI4mtdnszTs8YsNuSU+hTAoZWFD3qLV8eNQDFqbRUFjvMH5UnVMDsJB3W35LsvKF1aTJLuKbRU7SQaDPgIdtF0yJSPqNOpO2TK8oXTLky5bgYGky8ONcc5gGjrkdeQTNqGIkHr1Q7Xk2ZOXtFcMK4g0z66MBhzjPeZi/HrgsxoAyHBAXJVrQC4FZdSNX8mjlAHhd5nSsYcL6EzZbHMLAOsxDXOJbGnHugdYLnAC99iwB0BM27J8uWB9WJjH1mIIofiC+JhmPxCw63pHMw2n39lGteTqjG+VGjtEpyDVhWuk5XTQcIM2628Fix2RK+pMp+Hvfqh8TglIBTE+fZUFHkTi/4iFHIGvWFLnGzYTtY0GSgHKsmlBZwF95vNjSAcWkpgGLljyuErdLqNVAabu8MY0WQhMWeerNfDzQa4ihYHb61R1hLZBNB0pjKU4UH1l0UxDVVjjnxWtDhpOaKU6piGlSdSGKSExY7TRRUPTHOPZIwoCMfDZCtcJt1wTOYYvHW1c+rbBVKtWtSSPmeQhi8E3+UA0jJL2i1MuHgcfAEco0ISAtiWWArnpXPWnI4cow8kSTlKLZ3ADK02imlQAMToqSDQDTGzQ0ZK1kyYZT1LyymagIBO5s9NPy0LYjCDdIWwcZB3myVy9IQm9fREYm6w9alK98E40wGGOMBpDZBzVHAuMjJR5VplKpHaq5ObB6D8mfhDXJWi0dckr2AZsVwFasKiumoqBU7hDTZKGrf0GXoEw01uQoFMSWIAr/AHtgYkwYvvo0uh+rDHVfZtGwmBilaIS8yzgrRZQU5q0oOGkk8Pk7XFKQEg+T6HHHcD54RpRhYtNlwASW2PtUJPQ3Tyhe8GtPgK7I9HHZS7G6oz1z/wAOc8oxfadCMXhND0Sc4gTCNBEpqGAKrUS0q03pLOAupcRaUzkn81RjuiIpDHiOfoLei2OWgD3v63SBt027gxA1IQg/LQRSGk3ISgEZBJVJONN5NYeGjShJOaasdlaYwRe8SaVGaAxuM2RccIurVosos5u31dqY3ABQ6iaExMOLpLGZfscuYSFkgF78IOjSg/4pOzXjd1Gh/TXrDNrAab+X9lHuWzI3n+gmsnrLKl+xq9e6RMdRXbV4Dqpe4hyoGYQCM/VfZWn2rB2qo0Fc3n4w9OMNnKbhf8YSIyiSQZiJNGm9KUk8SMDthhSYPEEC4luFDtGViQVRFlqdCIFrvpSsJc53TgAZLEhpjLQLMI2IfIxiwnNAOboWO0Va1M69q9Uce9WGDIPkg6pKSmy3bG5XbRmPUmHIgZQhilY+juM6ED3APGBhm62LQvgmscyI2D0CYELtxag36e5o5xKTkntCM0tSw7Nn3so/Tm5xNz3EeIBVa1ou03TH0uaGPaTDtK5zzijGMiQFBxORWWtB9lplNRIPlBEjNYxoX0q0PXDqpPhAIGtETqR5SXjjg29h4iGG9I6R5JxcmVwJqBnKm9QcwIw8mlaZjxe6OzKoK9xgowDDVqukAnHRCk6LowkCwYgXAa5lCHAnZTYM8ECBmic8k3ZrCNNxPgqa6tEDHeFsNpX0/I80d5SoAzs3d+cEPZMStheRMJVXlofrX7QjMFrTqIzrjwoAEZpyRlaR7MhydBDeREBrH6UHOAyQMpz5kygVJgWuZiQteVK84q1jhcJS9jrFLyLEQL0woig40Z2Y8AQMf7EJijTf0TYMQysis4Zvqhdp7bkljtu0oDqvaNsTxlufXXkqYGnRZYeeW9sBVGJrUnGvq1APOAXFvmU2EOvFl1bTNp3SLuj7M+IJ6w9ugkg9FBmZQuL9qh2OiCvOjdIPiN3GNs70jmNdbDPBYlW+Uy1cStl0hTX4jSkNjfNjy+EootAsI2k+6Xm2iSB60kH3g38o84ABJu7rcqECIAPW1N5Mtqy2DJOlBtDBwRuILCkO2IMnPR1Cm8E2APW9CtGUVqT9Wzabj4cKA+MYEAQ11tyLml1nNPP7Qktbk92WTxr5CFccQuixgYbLvbvX1QusitehhHgOVGnCVQm29SMazNrXgAeBJ6iM0ELEgoH0on1RLpuqeZqY0mIlCBMx1vXyW6ZLNVuj/bXxpWNBjNKY1JyTlu/QTSafhJH6oi6k4fiVdtQRBAXJ8uoLIJpA1EnDeJkWawOMZ7RO6AoF5YJJjZHuu2Cy2d1JmzKEey94V43iISsXU/xpk+chVpQ83qQFVmWOXIUOjuEoCSjVU11q1Q3DlCMHe+ICD633hqLnFhLXXHoP+5SrXaJb4rLSupgcf4AKc46QamRcCNZv7LmBYIAbHofklRbRTQFrXMpbDZ3h840eQTTrJRrLbCuBdgN94dVFOcKGQZTF0iCjTZQmUYAnQSK599OkMXIYRoTDpOkhQQtDqz+AI5wsQcQWxTYoEyeScR+Y+ZMNJIlC0wiTLACpYHgKn+sBhxG6zhhySEqRjor+IgeMFzg1Zgx2VazzLrAMrE1GCgk9CAREw0PuITkltrqtPs0s90S8TnLDvCvs56V3ARjS1OQFQ6QvlyFdBYOJdNDthTXr0HAwrn4LC562LNcH3i2vQo1stzmqXi67WN3gMBFWBn5EXQcXZAodlkJWr3F2k06nCGe4EeHNTDHTfJHl5QSWaywrHauHMgDkYlfWrFrco4osy3zpxo0yWg2a6U2U6wrKYAiSfW5WJvMBT5tnmNMI7RZmfvXj0JApwoIqGtZlpS945+a7NyaJLgzMaUqtDvzgEUgmk9zbZFI2uwOgm+W33SNptM1mIlFilcFVadFEXAaMmjd75pBMeI8VQkG1XR/0tdpT5msKRTJlGHa15ixW8AXeyl5vWLGvWuPCOeCLrpibSt2nLUoLQSEL/eY3hwW6OpgGTphM1gGamz8qOy3bksDWspA38VKwcITAQgSae0pb4qUjQTktIT0q0yxnlV/3WENDtamY0JpZ9mb1lmJ8RI8T4QYhLfyT9nybZnpdtYQ6KuoPVV8YQwc+ScFzdHFHfIbjFbYzcVI/nNYIaIs4JQ8zGFcTJ07RM7QDVKH6TA9CsXAZtVNmkBR/08ytMTfYVOvPgNkPTaf2vsU3uGjmgfS5A/8A5z/3W+UMY1Jb60GXlBVaqIynY1fIHrAcGkJmSMzPBM/S7/2gRdtwqfynE7TEy6poIVQ2npB2LDoUY9nNlDb2l2o4VjAnSlMA2lMKLQy4tKcf/YWHDu45oDpHX2tLScuXwhNYm0ohGkqww4XIwxG8jraicOUHrYuiWorRZZG2lehhibSkETELE/KbdmJVxQgNbqnSd9YQOxXPJOWYVlL7/wCUwGzujwAigwpDOtbWynDE8TTxENICWCVs2VhiGoN4+YPSAS1YBwN1xJcxq1UOunAnrn6wuSbNMpIVB3VmKSDXujCuokmmka9sZxlZrY0rkqa0sG6p3kY7q6OFIFtCaTpQ2tjNTtAxoamsz5g6NYjBsCwRLpzKDabSo9VQBj7QPHMMYY3SNkZpJJ1KfUg5+8WJPQjCBdPZaSZiSJa7KmZ5HHnBMFLkitaFJqyPXRcJA/Mp8YBJNkQAEwGV6YFDroDzoQekYE6UuHUif4myi4JiNtL4U1XTXGNYXRgmyHaVmBb5RrtaVRu5X4aEwIxGxRs3Qpxmg4mtfd+ZrDBgQLpUTJ+TjOa6OzXa73QN5hXuwqgvkqqejSqDWaGIziUtQPjrd6wGuxfig6RmjycgyyLxvAUr3piKeGB8Iz6gZY6d22JStDn/AI7vjJK/4KrMbjCg1nNzIh4AF3BBz4jwnmht6PMcFeWTqqT0AMYAaFsZ0rUv0WmEYvL90MQRvqsPBi6HeCYC+Ho+qmhz7HH6lEaRkES4xdPWPIT50oAcKsZZG72j0hzjiI62KeJkzK3asjz5ZF5bur1RxwpzpEMeK0K0QJlOWS2mXRAsy8cCzTmVQTqpQU5wmEH6TSRnxT7zXBp28pddbQ+HBiATxjNNrdc0rpm4Uuf2r1AnzJlNCEMvNSY0uGjabfSbwnTsSjWVxgQAx0tMGb3QAesAPGvddEtnIIhs7Kwqa7gy+J6we8R7s523owtYBoz0Gx73O6TDQ6LBLac1tZqn7Ms7alRqwoeGiahDR6rYHOPgBKNKacTd7N6gVxlrXkSISpWaxuORh16OSZtNznd2Py1JpZdpNAwKAHP2YOB0YVHMw4c11xdShwsRCE2S5jVoRT3KNwGk7KxVsOOHnZSqOFMYj8oMnJjF7t+pzUIAx4MfCFc2MiN/ynZUP7AqtJsdpl50LLrEytN2I8IU5psYNkNps0ghpbhRjUEEjfn5Q/ehhMtukNIugtdAUy2ZPLgAMfil3OZYgiFDmm881SCLBcXIUxAGYFl09mwzb6nwgkONmpcTRdy7abRIHq2eYMPvVqdtajpBAc0QefwhDS6RyWWypKKXRIRTSl72t+aleEKWkmZRBhfWe2ohvY10d1cNxGMP4TZzJ2xyCTxgy10bJ5krNpyjeN4IhY5yUT9ta8YXCP1kBPOsyps+/MOArsA8IdrXRaSgXNGdkUZJdJfaMCBqIAP5s/CsLWhhDdJ69U1I4yY0deiQmspxKH+IDwWNcI5oK2lVNQHHx/8AjGzRvrT49IF0ywdpJx5QFsKiB0GYEcTDeqWCjC2gCiuQTtNeenTC6UYXXtjMLomlhtw5/wDMEkaUMJ0LcqbNA7szDVfHhXCDDUJMogtM4GpdVrrmj9xhCBrTwc4VOzZYZFpMnyH1DvMw4qRXiTGxDITuS4MRmAn7BbLPMVmzuoFBfCBq10PiaYYAwzXxYjriEppzl1yXJ4mSu80lqHS5qmOqihabjBH42j1Q0wZ9MkpLyg4rglDhQXQOMIbiCVVoAM4eaBaGYm6zooP3angKAk86Rg1oWkuQLNKQHFJj01L/AMxTFH4hIWk6euCq2XKZUECRM2d3+6QrzjsRx+kQANR2fa+tBDKW+tRidCVwppOBgscAIhK5pmx2KY0jHGu9kI8jGmUfJEXJcw4qFbYGFeRIJ4CMS3WsMWpVbI0yUKrKeWaYlg4HPRETQa+Md+KbvnAFrTAOjJHs+XqesCNquD4msOWQdHXkkkEZQmltyuT9eoBzrNmUB46DxihrYRpHoJ5JBT0RPDnCWtWQATel2mSQfZMypGzbCjtDXZk7j7omk8aOXtKXFjeV9w76GvBhDYMV2zuPshjizo3hU1mB1CqUQ/dvKATs0CFbLRB5HjZFwBMt5/aVtFjtBzFh8fyg+pWmP7hDseRZsw4zbp+NieQgueGi8nYfpLDibAbwmZ1htEuqK0xhpN26p4nPyhg5oIIYNsTwREkfkeK4kmYB3JOOygx1nMTyjneGl93R5aAqUyQ3SfNSrbYJtauLvA+AEXFOMrqZqgpd1AFCW4L8yIGE6kZGtdk2qSM6s29wP0mGxwPC0T5yfhMANJ5KnJ9IpQFAl0fhI84g81nnxEck4bTGUrM7K1nf1pZbfT5xMUYMjmUwqQImy3KmWEjvKRuJHhALak2JG485TS2MgfX6goc2y2HP2uGqrVHMecWm1pn0HsIUfFNwAPU+5lZpk7XMO0RA/wCRo9l0Duov7rxZtxOFF4iOwusoBiWdccacIUeaourQaxuMHwoXWbrMaLebrAIRkDNNyMj2g49mwGtgQI2EoGowWViTklyAszs/4cedKwA6Eh1puz5OlrnC4bMeuMZAlHaa2ABwGYVqBuGMLARBOlcmVJ7oO2ndB34+UMHHSUpaM0XJtid3CKVUn7or8vGEe7DmqNBOXJan2KYpNVnV1tRB1B8YYQTAM+glIXR+VvUx8JU2OvrdZy/tg4TqK2ML76Emk/8A618o0dWWxenFbl5Plk0WYa6q/wBYIpONgsawAkrtpsglmjHHd8om2DketyabZdb0OU+NUa7uvDrQw+HWlxakxMmzGFD9YNt1z+6BBGtaWnOEuqCuIKjagpXio8Y2Io4VyZMXMplD/aUnrXpBBK2EDQt2W32lMEtQQagGA5BaQppsdci/XmiHuFgetyDOnT2PftCtxb9sNlr4/KXYNw+F2QhB+0Y7FHmTAMIhWVtlpUdyUKDTMmMeNBhC4ZRmFidlGcxF+bJ4UUc6kw0EIWSkyfQ1WZZ03EzD4gRiyc/ZEPIy91wZQxxtI+GV8l842AR/SGMk/wBpg5YH+rNI/CGFekDD5rTrCBOy6oOCTG95pg8Hhot+SA80s3pDXAympsZj/MSYQtcMinBbpCWfLv8A8CnfUQwadPNYxoXy5Td/Vs4OxanwiuAxMKRcBpXPpdoU1WTNT3DMXzgWjJNF80z/AIjMOLLaK6cAepSsS2cU8DWotptKKcUx2gDyixB1qTb6EJpomUCyVG3Gp36OkHEAIhGIMzsT9hyaajAecKHFpkIkqz9LmJ3RMYAaFYjwIBhXvLjJKVlMDILk0znFAXO0sawsk3mEwhuhYk2eg7xvNqqWpv0RoMyUSQRAXZhVRnFdg8oMa0s6kq1uUaC280EHCTpWlFXLN1SBLTZWvPPjAawB0lF5JEBGsWVLR6yGlPuUFPOD/jsqGMIJ1G/A+yU1nNs5xGjMgcFdsWXJc/6u1orHMJuYj3tm0cY2Gqy2jUjhYZ0HXr9Up6Q5IMhhdoUbMadCYcU5EpSSLKZIswOcx0UqAcbpHOtK9FZsmoskzFqt3OSMTsXRWOPtZdRqYJ8J0DPb1CXsDx2gODh4m3nNuzzHmoFptmOCYa2xPPN0hRBXUVPedXPWKKZCH2uqC0wZWVfJHpG0nOgcbcSBsrFnup1Ww8R5jr3UDTe12Om6DqzG73VCZ6Tyc62dt7NXwzRFlKmBDnE7PtUe+qbhoG0/CXGWLPNqHkLxFfOsUHYqb70yeXJL39Zn5xHlPIlANlslcElDfe8CTE3dme3MHeqNrh2R4fSyZEgHCaqe6P2rA7t40Dh8rd4DpPH4WWsUls9qbiGPlBh/lvWxNVXJ+QAVBW1My6l8MWw5RzkuJwiOutaqYEGDfYPfkrpyYUll7sommDzAGPmIei0PcGul3lko9oeaTcRIbKmZMnzHmMrMDRSVCBVUkaMBWHrUu7c1paGhxjL3MhFji6mXgkxrJj1iyn5UyraCaXjL2Lh/WKeECGtG4FThxuSeSQE+0N/nTD8RhS4ahuCdrCcp3lcaVOzlnO9a+Iife09Y4KvcVdR4oZmuML1PgX5RQQclNwc2xWTaG0kHeoHhSDhhDEiJb5g1Hi1OVaQMIRDiFsZVcZ5aHn84ww+fWxElyHaS0t6JQA6M4z5u9WEOUgpm6oXLCZzzFUzGS8wFa0A5RKo/C0uzVKbcToC9Bl2ksiWVYhBS8c7HSflsi7KMsDpmb+S5hWxEwIgxGnapQtSD1ZYB10xjFgGiU4cTpWrTeuhmqa5hmHIQGMc66znQYUm0Whjhm2ZofDFkFLnO5NI0QFgZQg2NKnfWFumsjyXWuJMK7FFkwIm6qM0oAFGNesSpGoD4gjWax1swmrBk93HaF1Ck6TQ13R6J7UJlxvqjoLmDXRDW7ZH98F6qw5QlmWbOwLEKbrOaLezhd22vKON9et3veCGt3n11cEW9mpQS4kv8jAHkNO/goMy3MrFboUg5gMQfGHe6o78nE8uFlm06YuG7785X2UbUxlql4k4k4nlEwxmKwhWxuw5qBMJimEJMSwBBQWysCyKZs1gmP6q4azgOcHL8rJZ0C6q2fISjFmJOpcBzPyhS4aBv690QHfsY4/XNMjJ8pfZUbzBHaC3Ix6LOpYtZ68oTtisVnY0a7TTSkWd2gtp4pJXOaUPDWiJ8/tKZR/w9DQhidgI8o42dqfUvhXYezYBd3W9SZlqsQzLO5D9wiuNx/UJO7H8lqTlCyqaq01eJHhWFN82jraiARk49bFbsnpUqLdQ1O1wCeJhXCc/dMLdDrglMoekDOKNZ8K1vA48CFhwHEZyOvNThgMgQdenkgyMsI5CuHxw74D/mqrdYMEaOtyNj19py25OkpUlpgGsJgN+cjiYGLy62lCI08/YJISpbA3LSp2OjDwJ8IEt0jkm8cWPEpZrGw/zJVNdHHisPISQeisy7LeNO2kDe9B4QMQ6B+EcJ6I+U4cgN7M1Jh1SjUczTwghzTkthcMwg/wCH/h5z0HlGnq63WhMy7B26PMWqlcaHboGswrfEcJzTHwwQbKNaGeuaFjWmBCbs2VLQBQTHA1FqjkaiFDGjIRw5LOOLO+4809KytOpi6H/bT9sG/wDI7z8oFjP4jcFXsvpJKIAnSQxAzig+VIk3/Ipk4akjzRfT7PUuWx15ELM3KdlOIs5J2kHxrHR/k9o0kdbFJvZaTRYnif8A9JV8oSf/AGycSP2xu/rH9ufyj3NMaDvhJz51mbPZZfBmHhSAatTSRu+0wpt0Tv8ApITHs/8A7enuu3nWCHuOrrajhHnw+EezvZdMuYu28G6UXxjYnauuKGEKrZLAk31HDalNVbgDgTsBMDGBnbrajhJy4dBYtEkJhnGo0HSNPXQWA66KXmT1wvS0ammrV5gxhiix4LEN0rDtJY/ZuNzg+IEYFw0DithGgon0OykjtGdRz6gUgd5Giet6xpHWAqdksNhYEAKaZiZlCdhrQdIB7SW5gf8AtPODzWHZyfxJ4HgumVYJeOFd4bpBHanHIbgQh/jkfk7fHIQlZ2VrMa3WOyqmFD5/QjaE2F0RI4hL/TkOHa8ACPKKB1PS0pIq6I4pVpkmv2g4gw4rNH6JXMqnSFuXNkf6o/vjG/y4yYl/x6jhBeN32nJSo+HaK41EA/OIP7TQP5Mg7lWn2btDTnI8p+wizshyiKmWu8YeEI11N34O4/KsQ4Zjh8KNPyXIBxVuDR0dy+M+HwpOe0ZQfQlDbJtn0FxxgClU1pTVb/HrenMl9nKNBeYHQcRyhmdmcKgeTu91Ct2trmYMvPTsuq1snyABUBa56jEDxEVqMqk+HLgtTdTwybledtPfe6jM66AxJ4Q3+MHH/XGV9Up21CGTUNvZU7L6Js2LKw3/APFYP+pg/wBl/RRfUqOjuLjzkfEq5kqx2azikw3g1QS5qo54RwV6rg7/AFtAA3rrpUi5v+x0k6NHrKq2GRYXassSTTThTrCu7Q8CXSB5iE7OzgmBfbK3aLRZ1VxJ7MMK4Ko8o5sfaqlSQDg9PldVOlQa2HQD6+wXlFI0lQdVAOl2PZBbH/hnf9rjNH/nN4fCVmW0ykuKABHNThpMZpXguIlTil7HCGc8lAAAIn0I0qCIkTe6o0SLFLOtNMNKUhDE0a4MLLomah5wcLjkFpCzVzoPKH7l+opcbdJWllt9xuRjdzU1Id7T18UxJs1f8t/4T8oU036k4qU9aMLGdKHkw8YBY7UjibrTdikpLoWYDZXHlE3ynbAMp3LtvlM9QcCOJwzwKdmCc0rvyKlSLRKBxbDbD4vJDCTpQp01K911/N+2NIRgrn0cviJkumo1+UbwrS5MycnDGs2Tm0sAeANIII0IEHSt2jIrJ6xXNWhdBhwvVgYm9T8Iw6P6+UmbDX2k4ux8FEHFH9FCCf7CYk5Amt6iS392aPMwQ9usbiEIdqPArNo9GZw9aTNXcA4/Ka9IaR5b/mEk9QftJzvR+YNH8VV/mAggTlyQxDXxSxydMGYcmHkYUgZFOC4XEoizrSmZnptxiJ7PRN4HJV7+oc7+oRkyjaD6yht8EUo/F8bUhLXfkzgftegyZIkTJd6aRLevqsyqN9TBZXewlr9hHwErqAMFmWqIPsFXsljkKKrMlV1IwPEtXAQp7UwmCTHnYJf8RwEhl954LljskiY928s5qVJwKjcBn+ImHPayRhpiB6HmUKfY20yalSZ3faflIiBuzVVphgor0AAhvFiAeZHmfZGaDmEtI2QVOt2UWIK3XBxxYdc4gv7M/Nj230dSuVv/APRpt/Np9Rb4HFQ7H2N6loIZdVwg111DRQdk7W0SMPD4C6DXp1RLWu3j/uPJUrXk6yzlFJkxaeqFxA4GJkPYZqNbOuYQxVDamTGqBxuDzUlrV9Hbuzr9NalWpvxB4xQUmVGyHAbZ5IEVQ4B7D62+fdOp6VJTFVrp7vyNIn422Dkx7O03xJCYVfFu7uI8DSEBhVIJWpeTGNexmypnxUI3ilRAlp0wtB1LiZCmsaF5S/HDeEaeB+EL6uI+Uynol96ah9018aQQ+kOoSkVDo5+wTtl9GrOp7xZuIHQVhxVaMhzPwlcypH1HOeSpmxylAEmUDtKkxHvu0vPiMDcqCjQY2XXd533L57LNCljRQNQFeWMRqV2MdhLiTqHVlWlT7y7GiNanfTXrRQ54hfCHgkTHFazTHt0eCxMy5MlkVEzHQCzeAp1jna4Odha2+73BVgJZim3XkYWH9JQp78tVP/yOAeV8npHR4+ujzUoZ10Ehbsv2dx3pctzscj82B8YszGReygS3FAB9UgbbLIws8ld85m8RG8Wsbk4g60o5TQg4MSP5YWUYhbMr7pu/DTrhGF1jA0db0C7j64PwA+cAojrNFm2kEZiP/rLp0xEO2I8UbfopTM2nr1EoUqzBjgto4NX9MY4BlHH7R8RzPW9UrNkwg1DzlP4gp84g9zSILCfQ/Sq3E24cFSdJpFGmO49weRhW1gwQ1ro61hKaeIyXNnb8oP0ZR7E6usXv3Qp7QDm3rcqCiRk9MS5U4/ZzJw2NMZf3QoqUdLOE8ileXt/edq29ttUit+UJtRgWmB6cCoMdlKk54mkbbRzXI7tFJpwvz2eyh2vKDsKmSAdJNnXxEU7qrpnfKzalF34kJSZaJxBuygwGe5LPUAYQDTeM5Ty1Jpbce9KH5vnBDH6uH0gSzXxV6UZJQC69K5wou9KnnA8ZNgsQyLrttywLLNKyXYUAxzZxXCgzRJ7S/wDIdb1RngyjrYUsfSmcc0zxMJ3DNXW9P3ruv6QZvpDOY1M7HdTyjf41PSEDUcdA69V2y+kExTmlTPfUeVDFmNe21NzhvPOVzmlRzcwbLclTsHpOL1JkmWF/ASD4wHd7+zp9QE7GU2/gCNs/Ko26yy5gLpZywpUC817gMa8ILKj22GHcPpF4xZudv+l5d3AJ/wClmDZU/tis1dTdx/7lPCz+Z4fCHayDmx3iIwq+q+s0lSe+pprXRtgEnJa3X2tGdMU0ExiuijsOlYEAZhGSckZcozh6sz+I18YwadHBGW6VRsmWp+ljwC/KC7CRmZ8yfZTIM+EA81Vl5WnEYTDx/pHDWY9t3NttPMldFKrQBhxg+YHsPdUVnzmu940OeDg7PhxAWXZTb2guiRHW1X7NJW7QoOWeAMFWCDA1KDhVaXECUra5glDuy+Vc8d9KhjgF2WuF5tftJabtGwFeXyrlJmrSRjrug/p846B2Ck3IDd9pR2uo4XMbSodomTlFWUqNd0DyiTqQboCsKmL9uKXNomaGP98IWPJGfNbTtD97++EYysIW6OPapvx8AYw80T5JgFSKFSx1gU5ZoV//AA22os/4uSE8gn1VI+LHxgMa+blElgGXsmBYnpgGrvioDkpLI+1k2ef+PnGg+W76SS1YMuePvcxGuNS1vNfCZaBr6RsXpvC2H14rqSXY99F4m74MIwqR+0ejvsohnl/8fpO23IlmWWCJjGYfZRyw5/1iJrVC7wuMefQVgxgHiHXFRpksICPrgfeNOMdYNQXFT391ynBP4jrYsJlmZL9Uk+/3hyhHnvPzvw5Isptpklgwzq6hc/8AU07SqHgR+qI9zSJmDvP2qguGR3gJvJvpDMvgy0IbTRsDvBEK6kyPyIRBdOQOxewnWmzWpQk+VV6ZwMQdhHhmirezVsGIOUKlam0/huXgvSPISSZlEaozjWN8WwGBi0qFPtR0hRheG0bYTuj+pXUKrXIklxUEEo2v+sAAzDgmIXrQjmWpmoGOg0BqNYOvZAqAtd4Db1StwunEAD6Ld6XgQw3VoRwibnBVa06E+jCnrdYQkaAmE6SvM2t7xwJI1Ui3hj8VCHTnxKBc1tSHxiIhLhMyuTJDAVxprhH6jxRF8uC+SSTnw4wBhbclNfIBO2RBrjOdjEAJe7IOI2VWyysccBthhWa1uFxHpmndTZVzBOz3XrLJNlooFCx2Y9Y8yv2eo8+AQNy7+zPpUf290z9OGqmwHzOELR7N3RuZPW3gjXr94ZbPXWlTLf6XSJeBYE6k7x54AR1Bryc/b5XKQ3M8/j5UlvTV2+ys2Gtj8h5wxZU1xv8An2ShtIaOuKn2nLs5zVlkr8N6KBrh+yBLTo4pF7dMY4CXT3fmYpgcdPL4SYmjRzWw5IxEvmfI0gYCP6CGMaAhmUNLr+Y+cYNHUJe8dqQ2VBpHI/OKimzS7gFhUqE/jxWe0AzefzhHMZoPBUl2rijS8pMNLcz84kWJgSqVntTMMXbg5+cc7nwYHEK76JDZvsutmc2hnPEmOqm0OFyBv+V5LndoDvL0HwqmT7D2i1Nw7GRSeVIm51QPwh3E/K7WMbgxPg+gHwOaeXIFmKktJUmmcC7XgDSFr16lMAyI0yOVk9Gi19XAQY0QecyNyiNLsgqDLRDuavOpHSHjtD70sJ69PdZwpsfDw4bQVhpMkYoJX8XzSkKW9pFnNGz+0WmgR+R3KbayhzSEO0NLH6BD95U/YdbygG0j+J63JXsr2az02hVbwgl7h+VuHMJcLSYB63prJ8ko15aK2ppQpFGsNTLhCzv9efurCZbtCf5cg7RLp+rygPoVtLjz9lBlTszjADTt+5Um2I09yxIVj7LYLwIHlGMgeLQmZTa0Q0W1JJslTSaCXe9wq3StekYHzG+OYCYtGkcJ5SnMn+j8wmryGAGlhTzxhxUe39hzS4WHXxHNW8oz1QIqlSFUVQHGsRLsRxftwVWgjwxbXP1ZectkxHPqMrHZWKA1SLtn0t8pMLBk/f8ASrWP0YLIrCcaEVzEdKRv9WlpRxVRkRvSbZNLZlFdR/5iruzvF7LnZ2ui+wdxQFsZGBUrx+cSNJwzHD4XQ1wdldZtBrRXIcDNnqNxhBTIuAdyaTkeY+UWTkZGWpnFR90oT1hwJP4OlK4OaJJAHmYT1n9GprKOzmJLX2iQQT0harmZVSR5dFBkzLLnXM9bFOtPo3MWpM2tNQYk7RhTnCtNI2YZ3fKdzni77es/CytqcYX5ze8xHQEnrDdwf4Id4AJJRHtTutx1AXVmrvoanjAALLTyRnEt5PkWa+Fai1wroHOIVe0uYJDZ9FZnZ8Ys4A+at2jIIINx7w0UoRThmg0u2UXG9lKrQrtbYbIUqbkSZoFeMdmFpuwqYL48TSEB8kzFxKGELCbArGo1v5ciEtMlkaKQDSe3NMHhwkIIG+MRoWa4jLkiI5zV/LEzQB0cVQ1nHMjcU2aha5zuhf8AHB0KgqlomyX7Nm9nkIo3s7m5BTqdrxWJAVDJ+QWc4hgNdItgYwTVdG2FyVK8D/WC4+V+SdyhLlSFF1VY0xLmprqu1p4xw/5JcSAIvaLz5yV10qM02vfMnMG0bBfjsXnzl6be7hEvaigHnSOltMP/ACKRxLch780c5XmsMbQ7e8ARyMN3DGm1tqQVXGx5Iku3zKEnsmG2WB/LSC+af7m6UEPdhwdb0BsoXzS6p9xD4loA7w3B32Tw0WNuvRHSeij7Mg7WUdMYk54fZ8HaVm0mg4m5+gS72hK1oSffP7YrTqmm2GWCas01RFS+5GXKj5gGPxMf0wp8Wjh9pRTwjVHnCIbXNI+zHGo8WEHvXgYZ62ylq0WVvzv15AFLz7TOYUvIo2Xf3ExBtEEzJ3/CemynSEMYBs9yu2K02ha0a8D94KR4GCQAbEjaqjxDIHYnJImsDVSSdPbEAfDSnSGDDoE7PsIE6J63I30AkHGaGOlZlf0CDMZjiQgR1CFLyZaAcJs2mozaeRhcLdSwcmRYrSMLznb2w/bBwMWNQiyuDKlnDEhkIGgnvbqRyB3mQdQyWb2Sg2xpg+Zj3UnKvpLLqe7e2BaDmYq3vgIbPqT7BF1Ki45NA9J5wFOb0nOF2SijWwrGH+Sc6m4fMrdz2YfpPDkt2X0tmM127LWpwosK5tVt3PJ69EQygfxYAdqnZTtkyY5LEmhpnMdDabW5KZqu1nrgjWG0dnRkXHWYlUe6cKq1sNxSevRJNPnzHJUticaYDpFanctgPufUlSpUzhxYWga4AG9VJThEpMCs2usdVF0N/Ax5/a5O0A1HA06kRnAsUm0hGNc26EquJyAC62ute6qZLskuUwYFid+EcdTs5rCHHgrM7U6jZg69FSt2VWOYAcBHTSpU6TcLRxK5S6o4y5xupVotkw5z1g9+BkEXdkB/O/qSkZjEwXV3OF0W08Nmr6zrU6DFKd0lSYN1TmIqKCVFTop5xx1atR1TBSPqU1Cm1zcdUQOazJkucWdUGoAeMVwBtnOJOqY5LEtddjRGvNOrZSorV6a2a6OGk8BEy1swW32kp2zoO6AEZLGzLWY7XPeNObnwEEsZTNwB15SiHud4WmetgUu15MlHEvhoqTSnGleEO4hlyI660JLk4Z65cVMn9iuACke6VHMnGN3p0FN3MLiPINAGAY7CFHxH5QDWj8uuCwoz+KXtloSt0XmptwO0BVAhgxzhiAnzQEC0rkjKCYgOqUzAKak6hQHxhYcbEFNhAEqjZclO+J7o/Hh0z86QLOE6EHeAicz6owyegwJJ91P6MY1hp64IyT+q2ySEzg1/GWHQkRvERYLW0pf6VLr3bvwyb3U1gYQMyiSTkEyJ+kS5u+4B+mAA3QtLtKLJnORUNNGyn/jSAWA5rB8ZLsyfOUK152qaGgzU16I2EARknFR2grE3LrDAsp4HxWGDMPXypkhy1JtqOKsRvEw47MTXpDDGVvAEJ2k1xeh1XqwIJ1rY2jUvN2iSVNGOOcEZjtEYgj0QBG1Hs069VWxOisLdh8kTDhbNBmAjCkVwjNIHrMlrrgk4AxOo2WwAnYbyqdol43wSVOPGGmRZLEZqlkS1gNjTNhhUV2jTCPa20DTf02rYnYT4oMWOjgs26xTqlgCy61zctEXLmtvSgcD9qTWyRjEnWb8bqcbM33WiTi46eKs3qyLLlkZ0I4QoaZz4psYVCRQ5zd4wzDgzQf4zICdFkDr3HVqZwGHzhm1qeRdCRzan8TCUteS5oW9Q0zVrhDFtKJxBDvXkxBSsqSmlix1Lj4RIk/8AltnzyCYA/scPW9PWSQVxuKg0E4mGfOGHO2BBrWudYT65LTSWPeNTtI8NAhqTQxstEKlVzn+Ekeg9gs1unPm1Y1jF0DwXJ06lFrQ7wnwjT5+6WExy145tZ+cFhwBUqAOMNuNyK055ndBamkwW0HVHBzrQhIpyQfhNS8loRUAlgPWY1Xwxjm7RVFF8AzOaPY2ntAIjwjI6CpNsUk4or45yIVrqZMxB9VRzXtHhNvRJ2lGIodHsjNyitpkKYnT1v+VvJVjWppKqc3qVqeRHSC5wwxPFEY5BhVcmZLZJnaTUUAZqlVA20JrAYBFgZ9P6Qe+93cf7Rbda7P8A6wrqW83WHwPHX9pcbTo4f1yU1sqJgFM3gaV5nyjZZlbPIIshQ5qJBJON6YSa8AAIm6pT0n2+1QMeBlA61q1YMiOw7zlRqXujkMTxMT7yTDB16lB2Folx65J1fR6XpBbfj4xWHHMpMbdA5JqXkOQc8sCJvxN/FUpuDvyUzKOQJEvvI7IfwsQREe+rDIz5K3d0zmF5O12h1aj0mLoLrRjxGPWO2m8EeJt/Jc1RkHwukIkjJsq0D6olZgzy3Of3W8jFHscwYx+PEfKm14xYHZ6NR+Es+TJqm6VYU1rXrCip5hUNPyKr2rJa3DdBuE3hU+qDoEFlQ1mhxga/NRIwOwkk6Aor5OGiavGoPQRMuaLEEbPtdHdVM7b4T8nIk91vDs2XWWu9SIZoaBIMD0Km6S6Ik+RHymk9E5hFC8tToBavgDC46Z0z6D+k2Gpq3wt2f0daWKzJ6hTXugVrtoSIBfSDovKIFRwsLIH0SSpxmTGOpEAHMmHgnJh2n6S3GbgNn2us0kZxNOoNNA6BYliAP4idp5JwHEWcY9B7ylptslL/AJMv4iznxAhw5+jgPklLhGnn8BBXKdD3ZcsbpY8yYMPOk8PhEAdE/KonLcwKKKH2dmvhdMHBVOU8fpKTTb+Udc0F8sT6XuxkrvloOdflCFzhY1OP9ohrDcM64Ln/AKhn4KXk3RnUol2uwUhdMhxnanvEYet6wmXmBN55Zr91CKcBQRjfST69eyAbGgDr0PNHk+ki+2t46O6AteBjeMZdcEfCc/dYtHpTNzGWjLoBBKjcAY3dvzDuA+FsTMo5rUn0lZ86IB+BaQAXA+JxKbAzJo5qraLE0xR3WA1gUEOK3Z3iQSTqzSClVYSHgDrzQ1Z5fdYBhrGfjF6dVzSAQcPmuar2djjLM9I0Eex9FMfKU5AQjd3+88Go+lmaYPmkp9ka38SR5AkJM2t2U4004Qn/AEhWw38Sq5P7Hsa9oTNrmObP/fKOMPrGrD2+HrNdT2UwwGnE+q7arNapgvd50GYA4DZSO0lgEMcGncVyNzlzSd5H0kjYJxzSWA1VibQ4fk8HaPlUe5pu1pGz6Rh6PzSPswK/eIHnCOYyfz4qjKzgIwTsS7ZFtMvG4KDSCtOdYJpscM52ontD4wxGxNSPpJoSVAGt1A8YkOz0W6uKLu0VXCPj3TptUxf86WNzk+EN3dPoH3SY3auI9lmZlZhntPJW8yI3d09XJbE5KzMtjTOmHcoHmYbu2/x63LY3a+t6BMtikV+sI2vTwAhmQThA5pHktgkm/otSrVLziQp3knnUwA+pMC2xFzGzFztRDlY0p2ctR+EEecZ2I/k6fWEGYZ8LYO88VxMruBQHDR3z84v3VUrnf3OI4s9q9DZsnzJku7OFzbeX+WviRHHRiiYkEet98LrqtxiWgj1FuYKDZ8gWdGqe0mEaLvdG+hx5xc19TRvBPGOSm2kRm7cCPZyLlPLUoi5RhdzAKF/maEYXjMG/mPZOWMnEM9v0o8zLUzMqquitSzdARGwOFp4f0jiBv7/aUmI7G8zTCdfZOfECMGNaIA5D3WLidI62IqOQfWc/CifzERoBz4u/tAN1Dc36XTZ5ZPeXHX20vqBWG7xo0jieQCJY46Dujm72R1syH1BJr+JmPhQQO+H8o2fJSmkf4k7fge6YWyz1+zazjZ2Y8WEI+sw/lVd1/wBKHdf8kHj/APYpK05FtjmpmH4Th+WJCt2AmHVRPnPusalemLUXAeTfhT7Z6NTpeMw1rm08zHZTFN//AIBxbY4KR7R/6vgnX17qc9mlj1kcHWDhyMM5tdv6Dj7KrcDsn8ivhJlkGhI11EL3n8mbkcDxk4HZCD9EI9VlPGnjBJY7THqEvjGY3XRpFkf7p+H5QD5QmaAmZNpZTQoG3ihiDuzk3BVu+bpVnJ/pHPANxKgZ0c1HA5xCtoObYGEj3McZIlDf0gWYDWWVfUMRzr5RWXgYSUC0EyFlLUiKQ4DFhhUA06jlGDnAQ0269UCwEy73+kOdODmkq6wIFQqU4Zs+2DicbmUMDRqXySWripUfhpXoaGMZOa2EBEEpVNaO55dI19AR29bkrMmGv2bAe6DDBruoSlzNPujWJBMYL2l2uvCGFI5kJDVZk0r0szJ4lrcWlM94mpJ17oXBiuiKmiCgyMnSyazCHOqtOmmC5paJAWa7EYNk9aMly3w7NcM2j5RF9UtuV0Ck3BiukJvoup0XeFfOLsriMgVyuYT+J3hIzcg3T3ZTPtObkIq5zXDRvSsxNz5IByNOY+qRyAHWJGIj3TtBmc9iM3o64WpYXtAr5wA5mUo4XC4HW9Sp+Tp/3CeNfCMKYmQR16o96Rr661pb6HPHsU4Q5Y4/sd6n/r/it3WzF0OygPi0c+S6hewTZs81Vqqk7qDwEIHSiRhzWVnTQMUpvZ/IgQ+E9QgHNS7T5ulRzbzMKQ4dBEOaVg2ke1d5GAHO0BPhacyjS7ZK3bifn5Qzaj9ICm6k3Q7h1yWhNknWfhBPShh+8P8AHik7vzG5aPZjM3Na+BrG7wnXwW7sDopm+ij7UY6NXXCFOE9D4TjEOihS5gJNHSo09so84MNIvG76R7yqDZx3/aPLyo6Ei+pA1Tl6Z4l3VPOBu+kznvdZ1/WDzWXyveBNE3M6mv5YqC5uTuah3NM/oNwQpNovn1JPMH+WGxv/AJdbVu6boasOSc0uSf75xsTv5cvhYsaMxz+VlTgSZaADPQNh1EHC+J+EveUpgG/qlpmUlGZa7gw8GMI4gKrWkrL5eVSbstiddWH9esCUcKRnZYBOMiu9m8iIeShhCNJyuxwSQi7AD5kwpJGZWDZyVrJgtMygEojcSo+XSIuqCYBniqYIF7db0e1ymU4uVpnDG8eAABjqbRc9tm316OMrm71oJk247YsvhbJZWneJ1gAGu6phGsdTdEHcYTVCCMXuJ62pufJLSyKXDTuk56bcYZgFMxmNPlsSuJqAuNjq1hSFyeyjFFLV9cTBQ/KJvDnOnHbVEQrNc0NADYOnzVqyT5fZBZk3vg1pQsQNQI0Q+K+STDaExKQZ0V2OglWp0WDjdERHXqsBBmVt7TPGfs14MT5RGNGLgPlPOmOJQzOmn/OUfAPNo2Fg0ngOQWxOOjmstJmHPaTwCD5xsNPon4WBfqG77QjLP+vNO5l/bBDaeriUJd0AsPJB9bt2GxyP0wxYB+o2/wBpQZNjuhcR5I9mdxnQLfxCa+lxTSzpP4/+7/SNPlzRwk6eXyvESrdMGaY43MfnF2sacwkeSFs5RnHPNmH4z84oWN1Kck5pzJ1oc52Y7yYlpTGwsmpzHXE3p2KXPOMLoVIEqaxxhihCdyee8IP6pDYoDDvnjAH4pzmjWYd4RnGxSgXRMmjvNuMTYTjTVAMIQCM8XOhR0FZcRnFO3Qm7DLBmCoHKOeoTAV2AK9alCjAU3YRakAQuckzCXsyAnEA8I5nvdOa7G02xkpkxAs3ugDHRhGa4kXKGBupfWoYmLsJJMpHNaHAQhdmKDAco5i90m67O7ZawVaQgABAAOsRwOcTIJT1BBsvT5LcnOTmjpouIYvIcB3hCpWxQZYJxIIxMWoPcXQSjUaImF5S1zmDHvHPrjrwiUoNkjLmteOJ06dkO5jRkEGuJzK3aFFVw0mECYJi3G7IVl7rGtSMCcdYiUmVSF5N7fNJIMxyNrn5xUNEZJC4yulqxoWlcZRqjNQcSgmKgBIXFZLGmeHwN1Ih7ta9F6L2yYxus7suosSOUef2oBhltvRdtLxMvdewFmSnqLyEPTcXRN1zusLJSaMTFYC5ahOIr/9k="/>
          <p:cNvSpPr>
            <a:spLocks noChangeAspect="1" noChangeArrowheads="1"/>
          </p:cNvSpPr>
          <p:nvPr/>
        </p:nvSpPr>
        <p:spPr bwMode="auto">
          <a:xfrm>
            <a:off x="2606675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2054" name="Picture 6" descr="http://cadizinc.com/wp-content/uploads/2011/11/water_07-610x3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2136998"/>
            <a:ext cx="4623091" cy="280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pictogram-free.com/material/1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206114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fedupusa.org/wp-content/uploads/2014/04/Waterf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5" y="1893484"/>
            <a:ext cx="5984493" cy="448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60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32</TotalTime>
  <Words>327</Words>
  <Application>Microsoft Office PowerPoint</Application>
  <PresentationFormat>Widescreen</PresentationFormat>
  <Paragraphs>56</Paragraphs>
  <Slides>38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Comic Sans MS</vt:lpstr>
      <vt:lpstr>돋움</vt:lpstr>
      <vt:lpstr>Franklin Gothic Book</vt:lpstr>
      <vt:lpstr>Crop</vt:lpstr>
      <vt:lpstr>Thank you for downloading this free resource! </vt:lpstr>
      <vt:lpstr>Visual puzzles</vt:lpstr>
      <vt:lpstr>Rules </vt:lpstr>
      <vt:lpstr>PowerPoint Presentation</vt:lpstr>
      <vt:lpstr>PowerPoint Presentation</vt:lpstr>
      <vt:lpstr>PowerPoint Presentation</vt:lpstr>
      <vt:lpstr>PowerPoint Presentation</vt:lpstr>
      <vt:lpstr>ARE YOU READY?</vt:lpstr>
      <vt:lpstr>Waterfall</vt:lpstr>
      <vt:lpstr>Dragonfly</vt:lpstr>
      <vt:lpstr>Backpack</vt:lpstr>
      <vt:lpstr>Cowboy</vt:lpstr>
      <vt:lpstr>Headlight</vt:lpstr>
      <vt:lpstr>Photocopy</vt:lpstr>
      <vt:lpstr>Starfish</vt:lpstr>
      <vt:lpstr>PowerPoint Presentation</vt:lpstr>
      <vt:lpstr>Sherlock</vt:lpstr>
      <vt:lpstr>Basketball</vt:lpstr>
      <vt:lpstr>Yellow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downloading this free resource!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puzzles</dc:title>
  <dc:creator>Melchor Bernardo</dc:creator>
  <cp:lastModifiedBy>Melchor Bernardo</cp:lastModifiedBy>
  <cp:revision>7</cp:revision>
  <dcterms:created xsi:type="dcterms:W3CDTF">2016-11-05T06:56:55Z</dcterms:created>
  <dcterms:modified xsi:type="dcterms:W3CDTF">2017-09-09T10:13:00Z</dcterms:modified>
</cp:coreProperties>
</file>