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6DDC2-3BF7-454B-A7ED-785D8FE6931F}" type="datetimeFigureOut">
              <a:rPr lang="fi-FI" smtClean="0"/>
              <a:t>11.12.2022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DE0C3-CAD4-4B89-BCBD-53A5D094052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672130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6DDC2-3BF7-454B-A7ED-785D8FE6931F}" type="datetimeFigureOut">
              <a:rPr lang="fi-FI" smtClean="0"/>
              <a:t>11.12.2022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DE0C3-CAD4-4B89-BCBD-53A5D094052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0825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6DDC2-3BF7-454B-A7ED-785D8FE6931F}" type="datetimeFigureOut">
              <a:rPr lang="fi-FI" smtClean="0"/>
              <a:t>11.12.2022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DE0C3-CAD4-4B89-BCBD-53A5D094052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52250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6DDC2-3BF7-454B-A7ED-785D8FE6931F}" type="datetimeFigureOut">
              <a:rPr lang="fi-FI" smtClean="0"/>
              <a:t>11.12.2022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DE0C3-CAD4-4B89-BCBD-53A5D094052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82195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6DDC2-3BF7-454B-A7ED-785D8FE6931F}" type="datetimeFigureOut">
              <a:rPr lang="fi-FI" smtClean="0"/>
              <a:t>11.12.2022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DE0C3-CAD4-4B89-BCBD-53A5D094052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85664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6DDC2-3BF7-454B-A7ED-785D8FE6931F}" type="datetimeFigureOut">
              <a:rPr lang="fi-FI" smtClean="0"/>
              <a:t>11.12.2022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DE0C3-CAD4-4B89-BCBD-53A5D094052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43885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6DDC2-3BF7-454B-A7ED-785D8FE6931F}" type="datetimeFigureOut">
              <a:rPr lang="fi-FI" smtClean="0"/>
              <a:t>11.12.2022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DE0C3-CAD4-4B89-BCBD-53A5D094052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76888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6DDC2-3BF7-454B-A7ED-785D8FE6931F}" type="datetimeFigureOut">
              <a:rPr lang="fi-FI" smtClean="0"/>
              <a:t>11.12.2022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DE0C3-CAD4-4B89-BCBD-53A5D094052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361396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6DDC2-3BF7-454B-A7ED-785D8FE6931F}" type="datetimeFigureOut">
              <a:rPr lang="fi-FI" smtClean="0"/>
              <a:t>11.12.2022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DE0C3-CAD4-4B89-BCBD-53A5D094052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22538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6DDC2-3BF7-454B-A7ED-785D8FE6931F}" type="datetimeFigureOut">
              <a:rPr lang="fi-FI" smtClean="0"/>
              <a:t>11.12.2022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DE0C3-CAD4-4B89-BCBD-53A5D094052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376907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6DDC2-3BF7-454B-A7ED-785D8FE6931F}" type="datetimeFigureOut">
              <a:rPr lang="fi-FI" smtClean="0"/>
              <a:t>11.12.2022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DE0C3-CAD4-4B89-BCBD-53A5D094052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48524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6DDC2-3BF7-454B-A7ED-785D8FE6931F}" type="datetimeFigureOut">
              <a:rPr lang="fi-FI" smtClean="0"/>
              <a:t>11.12.2022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BDE0C3-CAD4-4B89-BCBD-53A5D094052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98916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87383" y="60961"/>
            <a:ext cx="11066417" cy="1036319"/>
          </a:xfrm>
        </p:spPr>
        <p:txBody>
          <a:bodyPr/>
          <a:lstStyle/>
          <a:p>
            <a:r>
              <a:rPr lang="fi-FI" b="1" dirty="0" smtClean="0"/>
              <a:t>Travel workshop – pareittain tai yksin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87382" y="1001486"/>
            <a:ext cx="11904617" cy="5856514"/>
          </a:xfrm>
        </p:spPr>
        <p:txBody>
          <a:bodyPr>
            <a:normAutofit fontScale="85000" lnSpcReduction="20000"/>
          </a:bodyPr>
          <a:lstStyle/>
          <a:p>
            <a:r>
              <a:rPr lang="fi-FI" dirty="0" smtClean="0"/>
              <a:t>Seinillä on listattu maita, joissa puhutaan englantia virallisena kielenä.</a:t>
            </a:r>
          </a:p>
          <a:p>
            <a:r>
              <a:rPr lang="fi-FI" dirty="0" smtClean="0"/>
              <a:t>Valitkaa matkakohde, johon perehdytte.</a:t>
            </a:r>
          </a:p>
          <a:p>
            <a:r>
              <a:rPr lang="fi-FI" dirty="0" smtClean="0"/>
              <a:t>Valitkaa joko </a:t>
            </a:r>
            <a:r>
              <a:rPr lang="fi-FI" dirty="0" smtClean="0"/>
              <a:t>kaupunki/alue/osavaltio (USA:ssa) tai ’</a:t>
            </a:r>
            <a:r>
              <a:rPr lang="fi-FI" dirty="0" err="1" smtClean="0"/>
              <a:t>county</a:t>
            </a:r>
            <a:r>
              <a:rPr lang="fi-FI" dirty="0" smtClean="0"/>
              <a:t>’ (UK + </a:t>
            </a:r>
            <a:r>
              <a:rPr lang="fi-FI" dirty="0" err="1" smtClean="0"/>
              <a:t>Ireland</a:t>
            </a:r>
            <a:r>
              <a:rPr lang="fi-FI" dirty="0" smtClean="0"/>
              <a:t>) </a:t>
            </a:r>
            <a:r>
              <a:rPr lang="fi-FI" dirty="0" smtClean="0"/>
              <a:t>tai yksittäinen nähtävyys.</a:t>
            </a:r>
          </a:p>
          <a:p>
            <a:pPr marL="514350" indent="-514350">
              <a:buAutoNum type="arabicPeriod"/>
            </a:pPr>
            <a:r>
              <a:rPr lang="fi-FI" dirty="0" smtClean="0"/>
              <a:t>Napatkaa </a:t>
            </a:r>
            <a:r>
              <a:rPr lang="fi-FI" dirty="0" smtClean="0"/>
              <a:t>mukaanne liimalappu, jossa on kohteenne </a:t>
            </a:r>
            <a:r>
              <a:rPr lang="fi-FI" dirty="0" smtClean="0"/>
              <a:t>nimi -&gt; saatte yksinoikeuden</a:t>
            </a:r>
            <a:endParaRPr lang="fi-FI" dirty="0"/>
          </a:p>
          <a:p>
            <a:r>
              <a:rPr lang="fi-FI" dirty="0" smtClean="0"/>
              <a:t>”Isot</a:t>
            </a:r>
            <a:r>
              <a:rPr lang="fi-FI" dirty="0" smtClean="0"/>
              <a:t>” maat (Australia, U.S.A., Canada, England -&gt; rajatkaa kohdetta)</a:t>
            </a:r>
          </a:p>
          <a:p>
            <a:r>
              <a:rPr lang="fi-FI" dirty="0" smtClean="0"/>
              <a:t>”Pienet” maat (Gibraltar, Malta, </a:t>
            </a:r>
            <a:r>
              <a:rPr lang="fi-FI" dirty="0" err="1" smtClean="0"/>
              <a:t>India</a:t>
            </a:r>
            <a:r>
              <a:rPr lang="fi-FI" dirty="0" smtClean="0"/>
              <a:t>, Wales, </a:t>
            </a:r>
            <a:r>
              <a:rPr lang="fi-FI" dirty="0" err="1" smtClean="0"/>
              <a:t>Ulster</a:t>
            </a:r>
            <a:r>
              <a:rPr lang="fi-FI" dirty="0" smtClean="0"/>
              <a:t>, </a:t>
            </a:r>
            <a:r>
              <a:rPr lang="fi-FI" dirty="0" smtClean="0"/>
              <a:t>Scotland, South </a:t>
            </a:r>
            <a:r>
              <a:rPr lang="fi-FI" dirty="0" err="1" smtClean="0"/>
              <a:t>Africa</a:t>
            </a:r>
            <a:r>
              <a:rPr lang="fi-FI" dirty="0" smtClean="0"/>
              <a:t>, </a:t>
            </a:r>
            <a:r>
              <a:rPr lang="fi-FI" dirty="0" err="1" smtClean="0"/>
              <a:t>Ireland</a:t>
            </a:r>
            <a:r>
              <a:rPr lang="fi-FI" dirty="0" smtClean="0"/>
              <a:t>)</a:t>
            </a:r>
            <a:br>
              <a:rPr lang="fi-FI" dirty="0" smtClean="0"/>
            </a:br>
            <a:r>
              <a:rPr lang="fi-FI" dirty="0" smtClean="0"/>
              <a:t>  -&gt; </a:t>
            </a:r>
            <a:r>
              <a:rPr lang="fi-FI" dirty="0" smtClean="0"/>
              <a:t>Joko posteri koko maasta tai yksittäisestä kaupungista/kohteesta maassa.</a:t>
            </a:r>
          </a:p>
          <a:p>
            <a:pPr marL="0" indent="0">
              <a:buNone/>
            </a:pPr>
            <a:r>
              <a:rPr lang="fi-FI" dirty="0" smtClean="0"/>
              <a:t>2. </a:t>
            </a:r>
            <a:r>
              <a:rPr lang="fi-FI" dirty="0" smtClean="0"/>
              <a:t>Jos haluatte valita kohteen, jota ei mainita lapuilla, kirjoittakaa valitsemanne maan </a:t>
            </a:r>
            <a:r>
              <a:rPr lang="fi-FI" dirty="0" smtClean="0"/>
              <a:t>alle, 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>     minkä </a:t>
            </a:r>
            <a:r>
              <a:rPr lang="fi-FI" dirty="0" smtClean="0"/>
              <a:t>kaupungin/alueen/nähtävyyden otatte</a:t>
            </a:r>
            <a:r>
              <a:rPr lang="fi-FI" dirty="0" smtClean="0"/>
              <a:t>.</a:t>
            </a:r>
          </a:p>
          <a:p>
            <a:pPr marL="0" indent="0">
              <a:buNone/>
            </a:pPr>
            <a:r>
              <a:rPr lang="fi-FI" dirty="0" smtClean="0"/>
              <a:t>3. Valitkaa mikä tahansa matkakohde (ei tarvitse olla englanninkielinen maa). </a:t>
            </a:r>
            <a:br>
              <a:rPr lang="fi-FI" dirty="0" smtClean="0"/>
            </a:br>
            <a:r>
              <a:rPr lang="fi-FI" dirty="0" smtClean="0"/>
              <a:t>     HUOM! Jos valitsette tämän vaihtoehdon, esittelette kohteenne suullisesti.</a:t>
            </a:r>
            <a:endParaRPr lang="fi-FI" dirty="0" smtClean="0"/>
          </a:p>
          <a:p>
            <a:r>
              <a:rPr lang="fi-FI" dirty="0" smtClean="0"/>
              <a:t>Sopikaa, teettekö kohteesta julisteen (esim. ’</a:t>
            </a:r>
            <a:r>
              <a:rPr lang="fi-FI" dirty="0" err="1" smtClean="0"/>
              <a:t>canvas</a:t>
            </a:r>
            <a:r>
              <a:rPr lang="fi-FI" dirty="0" smtClean="0"/>
              <a:t>’-ohjelmalla) vai suullisen esityksen (PP-diat).</a:t>
            </a:r>
          </a:p>
          <a:p>
            <a:r>
              <a:rPr lang="fi-FI" dirty="0" smtClean="0"/>
              <a:t>Esitystä valmistellaan tänään koko tunti. Palautuskansio on auki </a:t>
            </a:r>
            <a:r>
              <a:rPr lang="fi-FI" dirty="0" smtClean="0"/>
              <a:t>maanantaihin klo 22.00 asti.</a:t>
            </a:r>
            <a:endParaRPr lang="fi-FI" dirty="0" smtClean="0"/>
          </a:p>
          <a:p>
            <a:r>
              <a:rPr lang="fi-FI" dirty="0" smtClean="0"/>
              <a:t>Suulliset esitykset ja postereiden katselmus </a:t>
            </a:r>
            <a:r>
              <a:rPr lang="fi-FI" dirty="0" smtClean="0"/>
              <a:t>pidetään tiistain tunnilla</a:t>
            </a:r>
            <a:r>
              <a:rPr lang="fi-FI" dirty="0" smtClean="0"/>
              <a:t> sanakokeen jälkeen.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92166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Kaupunki/alue/maa</a:t>
            </a:r>
            <a:r>
              <a:rPr lang="fi-FI" b="1" dirty="0" smtClean="0"/>
              <a:t>		</a:t>
            </a:r>
            <a:r>
              <a:rPr lang="fi-FI" b="1" dirty="0" smtClean="0"/>
              <a:t>Nähtävyys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775472"/>
          </a:xfrm>
        </p:spPr>
        <p:txBody>
          <a:bodyPr>
            <a:normAutofit lnSpcReduction="10000"/>
          </a:bodyPr>
          <a:lstStyle/>
          <a:p>
            <a:r>
              <a:rPr lang="fi-FI" dirty="0" smtClean="0"/>
              <a:t>Missä kaupunki sijaitsee</a:t>
            </a:r>
          </a:p>
          <a:p>
            <a:r>
              <a:rPr lang="fi-FI" dirty="0" smtClean="0"/>
              <a:t>Koko</a:t>
            </a:r>
          </a:p>
          <a:p>
            <a:r>
              <a:rPr lang="fi-FI" dirty="0" smtClean="0"/>
              <a:t>Luonto/ilmasto/eläimet</a:t>
            </a:r>
            <a:endParaRPr lang="fi-FI" dirty="0" smtClean="0"/>
          </a:p>
          <a:p>
            <a:r>
              <a:rPr lang="fi-FI" dirty="0" smtClean="0"/>
              <a:t>Nähtävyyksiä</a:t>
            </a:r>
          </a:p>
          <a:p>
            <a:r>
              <a:rPr lang="fi-FI" dirty="0" smtClean="0"/>
              <a:t>Tekemistä </a:t>
            </a:r>
            <a:r>
              <a:rPr lang="fi-FI" dirty="0" smtClean="0"/>
              <a:t>turistille</a:t>
            </a:r>
          </a:p>
          <a:p>
            <a:r>
              <a:rPr lang="fi-FI" dirty="0" smtClean="0"/>
              <a:t>Fun </a:t>
            </a:r>
            <a:r>
              <a:rPr lang="fi-FI" dirty="0" err="1" smtClean="0"/>
              <a:t>facts</a:t>
            </a:r>
            <a:r>
              <a:rPr lang="fi-FI" dirty="0" smtClean="0"/>
              <a:t>?</a:t>
            </a:r>
            <a:endParaRPr lang="fi-FI" dirty="0" smtClean="0"/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  <a:p>
            <a:r>
              <a:rPr lang="fi-FI" dirty="0" smtClean="0"/>
              <a:t>Kuvituskuvia!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775472"/>
          </a:xfrm>
        </p:spPr>
        <p:txBody>
          <a:bodyPr>
            <a:normAutofit lnSpcReduction="10000"/>
          </a:bodyPr>
          <a:lstStyle/>
          <a:p>
            <a:r>
              <a:rPr lang="fi-FI" dirty="0" smtClean="0"/>
              <a:t>Mikä nähtävyys</a:t>
            </a:r>
          </a:p>
          <a:p>
            <a:r>
              <a:rPr lang="fi-FI" dirty="0" smtClean="0"/>
              <a:t>Mitä siellä näkee</a:t>
            </a:r>
          </a:p>
          <a:p>
            <a:r>
              <a:rPr lang="fi-FI" dirty="0" smtClean="0"/>
              <a:t>Historiallinen merkitys?</a:t>
            </a:r>
          </a:p>
          <a:p>
            <a:r>
              <a:rPr lang="fi-FI" dirty="0" smtClean="0"/>
              <a:t>Merkitys luontokohteena?</a:t>
            </a:r>
          </a:p>
          <a:p>
            <a:r>
              <a:rPr lang="fi-FI" dirty="0" smtClean="0"/>
              <a:t>Mitä siellä voi tehdä?</a:t>
            </a:r>
          </a:p>
          <a:p>
            <a:r>
              <a:rPr lang="fi-FI" dirty="0" smtClean="0"/>
              <a:t>Paljonko maksaa?</a:t>
            </a:r>
          </a:p>
          <a:p>
            <a:r>
              <a:rPr lang="fi-FI" dirty="0" smtClean="0"/>
              <a:t>Miten sinne pääsee</a:t>
            </a:r>
            <a:r>
              <a:rPr lang="fi-FI" dirty="0" smtClean="0"/>
              <a:t>?</a:t>
            </a:r>
          </a:p>
          <a:p>
            <a:r>
              <a:rPr lang="fi-FI" dirty="0" smtClean="0"/>
              <a:t>Fun </a:t>
            </a:r>
            <a:r>
              <a:rPr lang="fi-FI" dirty="0" err="1" smtClean="0"/>
              <a:t>facts</a:t>
            </a:r>
            <a:r>
              <a:rPr lang="fi-FI" dirty="0" smtClean="0"/>
              <a:t>?</a:t>
            </a:r>
            <a:endParaRPr lang="fi-FI" dirty="0" smtClean="0"/>
          </a:p>
          <a:p>
            <a:endParaRPr lang="fi-FI" dirty="0"/>
          </a:p>
          <a:p>
            <a:r>
              <a:rPr lang="fi-FI" dirty="0" smtClean="0"/>
              <a:t>Kuvituskuvia!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67995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239</Words>
  <Application>Microsoft Office PowerPoint</Application>
  <PresentationFormat>Laajakuva</PresentationFormat>
  <Paragraphs>33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Office-teema</vt:lpstr>
      <vt:lpstr>Travel workshop – pareittain tai yksin</vt:lpstr>
      <vt:lpstr>Kaupunki/alue/maa  Nähtävyys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Travel workshop – pareittain tai yksin</dc:title>
  <dc:creator>Franzon Päivi</dc:creator>
  <cp:lastModifiedBy>Franzon Päivi</cp:lastModifiedBy>
  <cp:revision>5</cp:revision>
  <dcterms:created xsi:type="dcterms:W3CDTF">2021-11-07T14:18:33Z</dcterms:created>
  <dcterms:modified xsi:type="dcterms:W3CDTF">2022-12-11T16:40:19Z</dcterms:modified>
</cp:coreProperties>
</file>