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8" r:id="rId5"/>
    <p:sldId id="259" r:id="rId6"/>
    <p:sldId id="257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6FEEBF-BCA4-9742-9846-8CB0A9991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01850F5-67D9-6448-A1AA-3548BC28B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7B199E8-FD30-5F4A-BB57-05AE022A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4106-34DF-DD49-BF1B-184FD0E48F91}" type="datetimeFigureOut">
              <a:rPr lang="fi-FI" smtClean="0"/>
              <a:t>17.4.2018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CCD16FA-526D-DD4F-B560-2FE4DC935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B62BA7-FFB5-6444-B65B-21AC0DD4C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7775-D618-9947-A554-7DEFC78107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295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6D01E0-2A00-664E-A64D-D5EE532B2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CD1024A-0920-5C47-BCB0-E558B2928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C0B211-F07B-FC45-9ADC-84E912DF7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4106-34DF-DD49-BF1B-184FD0E48F91}" type="datetimeFigureOut">
              <a:rPr lang="fi-FI" smtClean="0"/>
              <a:t>17.4.2018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851010-C14D-AF46-961C-50F3DCE8A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E70E6EF-27DC-E648-8B0A-0F0520F53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7775-D618-9947-A554-7DEFC78107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786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65A0737-9AE7-9647-93E6-62A8252827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48EF49C-471F-9744-AB94-2588B80A0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37BC88F-2D38-E34D-9CB1-D66CD75C8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4106-34DF-DD49-BF1B-184FD0E48F91}" type="datetimeFigureOut">
              <a:rPr lang="fi-FI" smtClean="0"/>
              <a:t>17.4.2018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29D34A6-A830-5C47-8605-AED406960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8EEB2F8-FF7E-3545-8F9E-FBE147A05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7775-D618-9947-A554-7DEFC78107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2119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95DB41-BACE-7B41-95FC-71BF909AE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62AF83-E32F-DB4B-A554-8A551BD96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DDEA32-BB0D-FE46-B85E-38935044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4106-34DF-DD49-BF1B-184FD0E48F91}" type="datetimeFigureOut">
              <a:rPr lang="fi-FI" smtClean="0"/>
              <a:t>17.4.2018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8D6AAD-3EA7-EF4B-82EB-8FB7A0A17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DDDCD4-F3FC-C74C-B89C-5B1816B94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7775-D618-9947-A554-7DEFC78107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697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CD5633-44A1-124C-906E-37E89D1DA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704400F-326D-9449-A7F7-92A4D46B6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EBC030E-CA52-6A46-BA81-AA508DBE2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4106-34DF-DD49-BF1B-184FD0E48F91}" type="datetimeFigureOut">
              <a:rPr lang="fi-FI" smtClean="0"/>
              <a:t>17.4.2018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0E41844-CD3E-8041-96F9-2B56A8B4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86111F7-1E1B-0C47-8F1E-2F459D3A6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7775-D618-9947-A554-7DEFC78107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8134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9CA48A-769D-B644-A2BC-213FC3CEE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70445A-60F1-294F-A0F1-A707791AF2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1200D10-09A2-E349-B16D-687433242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C6598C5-D926-0746-8A9D-C9A8275CA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4106-34DF-DD49-BF1B-184FD0E48F91}" type="datetimeFigureOut">
              <a:rPr lang="fi-FI" smtClean="0"/>
              <a:t>17.4.2018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BA51A64-73F8-DE4D-A1DE-C1E828D08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85BCB2A-20AB-4E44-96BD-F9C28CCE5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7775-D618-9947-A554-7DEFC78107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803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5F6FF2-DB37-F045-91F8-DEB890247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1D507DD-C8AE-E740-BF72-33ED617CB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9B5F539-E2EC-E043-BB62-C923E9AA0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B84FF43-B0BD-7840-AA5E-2C6FBFBF9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B46A107-7AB5-5649-A8C3-A4D2E5CCB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4B1F383-8062-0441-99B1-A54977C01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4106-34DF-DD49-BF1B-184FD0E48F91}" type="datetimeFigureOut">
              <a:rPr lang="fi-FI" smtClean="0"/>
              <a:t>17.4.2018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161F280-CCB8-E940-8D9F-6713C0B54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F4BBB5B-B8B9-DA4F-9D83-6402FC16C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7775-D618-9947-A554-7DEFC78107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934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C7BA6D-4BAC-A744-84A1-55B523D43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BB5AAAC-5C32-D444-B76C-3878BB09E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4106-34DF-DD49-BF1B-184FD0E48F91}" type="datetimeFigureOut">
              <a:rPr lang="fi-FI" smtClean="0"/>
              <a:t>17.4.2018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66F6FB2-4077-D94C-9E2D-9F4678D1B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4B8E5CE-F8EF-8244-AD7B-C80BCFC2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7775-D618-9947-A554-7DEFC78107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4610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87ABCB-F64C-114B-870D-364DD4B48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4106-34DF-DD49-BF1B-184FD0E48F91}" type="datetimeFigureOut">
              <a:rPr lang="fi-FI" smtClean="0"/>
              <a:t>17.4.2018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7D24FD7-F0E0-494C-ABA0-8E7DA8652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888EFDC-E4B6-BC4A-B4E9-2C6C9A9D0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7775-D618-9947-A554-7DEFC78107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875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1AE315-B010-9742-8BC5-F770DAC28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08018A-76D0-594C-830E-3452D738A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3797A30-BCFA-E24D-AA65-8BCA527BB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08159A3-A280-764C-BEA0-EED03999A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4106-34DF-DD49-BF1B-184FD0E48F91}" type="datetimeFigureOut">
              <a:rPr lang="fi-FI" smtClean="0"/>
              <a:t>17.4.2018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B41BB19-4158-3E4F-82CA-8061C82BA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57FA3E8-06B4-8E4C-A8D7-ED6D43FD5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7775-D618-9947-A554-7DEFC78107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513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48EB76-2370-BF46-9CA9-3656F391D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7D76FDB-357B-CC40-8A78-5EE71A860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4F47AA2-CBAB-7344-8709-78E23F348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F9EECEB-DFB6-4B43-A96D-6C70DFDB5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4106-34DF-DD49-BF1B-184FD0E48F91}" type="datetimeFigureOut">
              <a:rPr lang="fi-FI" smtClean="0"/>
              <a:t>17.4.2018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1A4A206-9F5B-8E4F-A850-5FF72F794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F1D1EBC-33F6-8649-A96D-C42AAD3D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7775-D618-9947-A554-7DEFC78107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268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D6A39F0-C738-3148-9CD0-72C67C1A0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AAE45D-9FF4-EC43-BDFD-D87FAFDFF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3E8278-8F36-8E43-AF88-E86B8D270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A4106-34DF-DD49-BF1B-184FD0E48F91}" type="datetimeFigureOut">
              <a:rPr lang="fi-FI" smtClean="0"/>
              <a:t>17.4.2018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D6122C7-BD43-6D44-8A48-EBD740D8C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8426026-B094-C844-9ABC-B6357EEF1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67775-D618-9947-A554-7DEFC78107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829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.youtube.com/watch?v=uJmkqqFdpo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.youtube.com/watch?v=VObdN8Cb8qEhttps://m.youtube.com/watch?v=VObdN8Cb8q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DBFD8B-156A-154E-AD14-226636BC3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7693" y="484553"/>
            <a:ext cx="9144000" cy="1306025"/>
          </a:xfrm>
        </p:spPr>
        <p:txBody>
          <a:bodyPr>
            <a:normAutofit/>
          </a:bodyPr>
          <a:lstStyle/>
          <a:p>
            <a:r>
              <a:rPr lang="fi-FI" sz="4400" dirty="0" err="1" smtClean="0"/>
              <a:t>Erasmusplus</a:t>
            </a:r>
            <a:r>
              <a:rPr lang="fi-FI" sz="4400" dirty="0" smtClean="0"/>
              <a:t> </a:t>
            </a:r>
            <a:r>
              <a:rPr lang="fi-FI" sz="4400" dirty="0" err="1" smtClean="0"/>
              <a:t>project</a:t>
            </a:r>
            <a:r>
              <a:rPr lang="fi-FI" sz="4400" dirty="0" smtClean="0"/>
              <a:t> </a:t>
            </a:r>
            <a:br>
              <a:rPr lang="fi-FI" sz="4400" dirty="0" smtClean="0"/>
            </a:br>
            <a:r>
              <a:rPr lang="fi-FI" sz="4400" dirty="0" err="1" smtClean="0"/>
              <a:t>Better</a:t>
            </a:r>
            <a:r>
              <a:rPr lang="fi-FI" sz="4400" dirty="0" smtClean="0"/>
              <a:t> </a:t>
            </a:r>
            <a:r>
              <a:rPr lang="fi-FI" sz="4400" dirty="0" err="1" smtClean="0"/>
              <a:t>Teaching</a:t>
            </a:r>
            <a:r>
              <a:rPr lang="fi-FI" sz="4400" dirty="0" smtClean="0"/>
              <a:t>, </a:t>
            </a:r>
            <a:r>
              <a:rPr lang="fi-FI" sz="4400" dirty="0" err="1"/>
              <a:t>B</a:t>
            </a:r>
            <a:r>
              <a:rPr lang="fi-FI" sz="4400" dirty="0" err="1" smtClean="0"/>
              <a:t>etter</a:t>
            </a:r>
            <a:r>
              <a:rPr lang="fi-FI" sz="4400" dirty="0" smtClean="0"/>
              <a:t> Learning</a:t>
            </a:r>
            <a:endParaRPr lang="fi-FI" sz="44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A4F6A02-8B67-1C4B-8E2F-C4B2DD488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1815" y="3711453"/>
            <a:ext cx="9144000" cy="1655762"/>
          </a:xfrm>
        </p:spPr>
        <p:txBody>
          <a:bodyPr/>
          <a:lstStyle/>
          <a:p>
            <a:r>
              <a:rPr lang="fi-FI" dirty="0" smtClean="0"/>
              <a:t>Eija Kumpulainen</a:t>
            </a:r>
            <a:endParaRPr lang="fi-FI" dirty="0"/>
          </a:p>
        </p:txBody>
      </p:sp>
      <p:pic>
        <p:nvPicPr>
          <p:cNvPr id="4" name="Kuva 3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998" y="2037178"/>
            <a:ext cx="1977390" cy="131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2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70030" y="365125"/>
            <a:ext cx="7883769" cy="1325563"/>
          </a:xfrm>
        </p:spPr>
        <p:txBody>
          <a:bodyPr/>
          <a:lstStyle/>
          <a:p>
            <a:r>
              <a:rPr lang="fi-FI" dirty="0" err="1"/>
              <a:t>K</a:t>
            </a:r>
            <a:r>
              <a:rPr lang="fi-FI" dirty="0" err="1" smtClean="0"/>
              <a:t>eywords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470030" y="1825625"/>
            <a:ext cx="7883770" cy="4351338"/>
          </a:xfrm>
        </p:spPr>
        <p:txBody>
          <a:bodyPr/>
          <a:lstStyle/>
          <a:p>
            <a:r>
              <a:rPr lang="fi-FI" dirty="0" smtClean="0"/>
              <a:t>Peda.net</a:t>
            </a:r>
          </a:p>
          <a:p>
            <a:r>
              <a:rPr lang="fi-FI" dirty="0" err="1" smtClean="0"/>
              <a:t>Formative</a:t>
            </a:r>
            <a:r>
              <a:rPr lang="fi-FI" dirty="0" smtClean="0"/>
              <a:t> </a:t>
            </a:r>
            <a:r>
              <a:rPr lang="fi-FI" dirty="0" err="1" smtClean="0"/>
              <a:t>assessment</a:t>
            </a:r>
            <a:endParaRPr lang="fi-FI" dirty="0" smtClean="0"/>
          </a:p>
          <a:p>
            <a:r>
              <a:rPr lang="fi-FI" dirty="0" err="1"/>
              <a:t>Flipped</a:t>
            </a:r>
            <a:r>
              <a:rPr lang="fi-FI" dirty="0"/>
              <a:t> </a:t>
            </a:r>
            <a:r>
              <a:rPr lang="fi-FI" dirty="0" err="1" smtClean="0"/>
              <a:t>classroom</a:t>
            </a:r>
            <a:endParaRPr lang="fi-FI" dirty="0" smtClean="0"/>
          </a:p>
          <a:p>
            <a:r>
              <a:rPr lang="fi-FI" dirty="0" smtClean="0"/>
              <a:t>Peer to </a:t>
            </a:r>
            <a:r>
              <a:rPr lang="fi-FI" dirty="0" err="1" smtClean="0"/>
              <a:t>peer</a:t>
            </a:r>
            <a:endParaRPr lang="fi-FI" dirty="0"/>
          </a:p>
          <a:p>
            <a:endParaRPr lang="fi-FI" dirty="0"/>
          </a:p>
        </p:txBody>
      </p:sp>
      <p:pic>
        <p:nvPicPr>
          <p:cNvPr id="4" name="Kuva 3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78" y="292243"/>
            <a:ext cx="1977390" cy="131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1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565362-2067-7C42-A2E2-3460F0276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978" y="1678109"/>
            <a:ext cx="3365231" cy="1325563"/>
          </a:xfrm>
        </p:spPr>
        <p:txBody>
          <a:bodyPr>
            <a:normAutofit/>
          </a:bodyPr>
          <a:lstStyle/>
          <a:p>
            <a:r>
              <a:rPr lang="fi-FI" sz="4000" dirty="0" smtClean="0"/>
              <a:t>Using Peda.net</a:t>
            </a:r>
            <a:endParaRPr lang="fi-FI" sz="4000" dirty="0"/>
          </a:p>
        </p:txBody>
      </p:sp>
      <p:pic>
        <p:nvPicPr>
          <p:cNvPr id="5" name="Kuva 4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78" y="292243"/>
            <a:ext cx="1977390" cy="1318260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546978" y="3430955"/>
            <a:ext cx="526757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i-FI" sz="2000" dirty="0" err="1" smtClean="0"/>
              <a:t>All</a:t>
            </a:r>
            <a:r>
              <a:rPr lang="fi-FI" sz="2000" dirty="0" smtClean="0"/>
              <a:t> </a:t>
            </a:r>
            <a:r>
              <a:rPr lang="fi-FI" sz="2000" dirty="0" err="1" smtClean="0"/>
              <a:t>the</a:t>
            </a:r>
            <a:r>
              <a:rPr lang="fi-FI" sz="2000" dirty="0" smtClean="0"/>
              <a:t> </a:t>
            </a:r>
            <a:r>
              <a:rPr lang="fi-FI" sz="2000" dirty="0" err="1" smtClean="0"/>
              <a:t>lessons</a:t>
            </a:r>
            <a:r>
              <a:rPr lang="fi-FI" sz="2000" dirty="0" smtClean="0"/>
              <a:t> </a:t>
            </a:r>
            <a:r>
              <a:rPr lang="fi-FI" sz="2000" dirty="0" err="1" smtClean="0"/>
              <a:t>had</a:t>
            </a:r>
            <a:r>
              <a:rPr lang="fi-FI" sz="2000" dirty="0" smtClean="0"/>
              <a:t> </a:t>
            </a:r>
            <a:r>
              <a:rPr lang="fi-FI" sz="2000" dirty="0" err="1" smtClean="0"/>
              <a:t>their</a:t>
            </a:r>
            <a:r>
              <a:rPr lang="fi-FI" sz="2000" dirty="0" smtClean="0"/>
              <a:t> </a:t>
            </a:r>
            <a:r>
              <a:rPr lang="fi-FI" sz="2000" dirty="0" err="1" smtClean="0"/>
              <a:t>own</a:t>
            </a:r>
            <a:r>
              <a:rPr lang="fi-FI" sz="2000" dirty="0" smtClean="0"/>
              <a:t> </a:t>
            </a:r>
            <a:r>
              <a:rPr lang="fi-FI" sz="2000" dirty="0" err="1" smtClean="0"/>
              <a:t>page</a:t>
            </a:r>
            <a:r>
              <a:rPr lang="fi-FI" sz="2000" dirty="0" smtClean="0"/>
              <a:t> in </a:t>
            </a:r>
            <a:r>
              <a:rPr lang="fi-FI" sz="2000" dirty="0" err="1" smtClean="0"/>
              <a:t>our</a:t>
            </a:r>
            <a:r>
              <a:rPr lang="fi-FI" sz="2000" dirty="0" smtClean="0"/>
              <a:t> Peda.net.</a:t>
            </a:r>
          </a:p>
          <a:p>
            <a:pPr marL="285750" indent="-285750">
              <a:buFontTx/>
              <a:buChar char="-"/>
            </a:pPr>
            <a:r>
              <a:rPr lang="fi-FI" sz="2000" dirty="0" err="1" smtClean="0"/>
              <a:t>Each</a:t>
            </a:r>
            <a:r>
              <a:rPr lang="fi-FI" sz="2000" dirty="0" smtClean="0"/>
              <a:t> </a:t>
            </a:r>
            <a:r>
              <a:rPr lang="fi-FI" sz="2000" dirty="0" err="1" smtClean="0"/>
              <a:t>page</a:t>
            </a:r>
            <a:r>
              <a:rPr lang="fi-FI" sz="2000" dirty="0" smtClean="0"/>
              <a:t> </a:t>
            </a:r>
            <a:r>
              <a:rPr lang="fi-FI" sz="2000" dirty="0" err="1" smtClean="0"/>
              <a:t>contains</a:t>
            </a:r>
            <a:r>
              <a:rPr lang="fi-FI" sz="2000" dirty="0" smtClean="0"/>
              <a:t> at </a:t>
            </a:r>
            <a:r>
              <a:rPr lang="fi-FI" sz="2000" dirty="0" err="1" smtClean="0"/>
              <a:t>least</a:t>
            </a:r>
            <a:r>
              <a:rPr lang="fi-FI" sz="2000" dirty="0" smtClean="0"/>
              <a:t> </a:t>
            </a:r>
            <a:r>
              <a:rPr lang="fi-FI" sz="2000" dirty="0" err="1" smtClean="0"/>
              <a:t>homework</a:t>
            </a:r>
            <a:r>
              <a:rPr lang="fi-FI" sz="2000" dirty="0" smtClean="0"/>
              <a:t> and a </a:t>
            </a:r>
            <a:r>
              <a:rPr lang="fi-FI" sz="2000" dirty="0" err="1" smtClean="0"/>
              <a:t>file</a:t>
            </a:r>
            <a:r>
              <a:rPr lang="fi-FI" sz="2000" dirty="0" smtClean="0"/>
              <a:t>, in </a:t>
            </a:r>
            <a:r>
              <a:rPr lang="fi-FI" sz="2000" dirty="0" err="1" smtClean="0"/>
              <a:t>which</a:t>
            </a:r>
            <a:r>
              <a:rPr lang="fi-FI" sz="2000" dirty="0" smtClean="0"/>
              <a:t> </a:t>
            </a:r>
            <a:r>
              <a:rPr lang="fi-FI" sz="2000" dirty="0" err="1"/>
              <a:t>t</a:t>
            </a:r>
            <a:r>
              <a:rPr lang="fi-FI" sz="2000" dirty="0" err="1" smtClean="0"/>
              <a:t>he</a:t>
            </a:r>
            <a:r>
              <a:rPr lang="fi-FI" sz="2000" dirty="0" smtClean="0"/>
              <a:t> </a:t>
            </a:r>
            <a:r>
              <a:rPr lang="fi-FI" sz="2000" dirty="0" err="1" smtClean="0"/>
              <a:t>students</a:t>
            </a:r>
            <a:r>
              <a:rPr lang="fi-FI" sz="2000" dirty="0" smtClean="0"/>
              <a:t> </a:t>
            </a:r>
            <a:r>
              <a:rPr lang="fi-FI" sz="2000" dirty="0" err="1" smtClean="0"/>
              <a:t>sent</a:t>
            </a:r>
            <a:r>
              <a:rPr lang="fi-FI" sz="2000" dirty="0" smtClean="0"/>
              <a:t> </a:t>
            </a:r>
            <a:r>
              <a:rPr lang="fi-FI" sz="2000" dirty="0" err="1" smtClean="0"/>
              <a:t>their</a:t>
            </a:r>
            <a:r>
              <a:rPr lang="fi-FI" sz="2000" dirty="0" smtClean="0"/>
              <a:t> </a:t>
            </a:r>
            <a:r>
              <a:rPr lang="fi-FI" sz="2000" dirty="0" err="1" smtClean="0"/>
              <a:t>homework</a:t>
            </a:r>
            <a:r>
              <a:rPr lang="fi-FI" sz="2000" dirty="0" smtClean="0"/>
              <a:t> as a </a:t>
            </a:r>
            <a:r>
              <a:rPr lang="fi-FI" sz="2000" dirty="0" err="1" smtClean="0"/>
              <a:t>picture</a:t>
            </a:r>
            <a:r>
              <a:rPr lang="fi-FI" sz="20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fi-FI" sz="2000" dirty="0" err="1" smtClean="0"/>
              <a:t>There</a:t>
            </a:r>
            <a:r>
              <a:rPr lang="fi-FI" sz="2000" dirty="0" smtClean="0"/>
              <a:t> </a:t>
            </a:r>
            <a:r>
              <a:rPr lang="fi-FI" sz="2000" dirty="0" err="1" smtClean="0"/>
              <a:t>might</a:t>
            </a:r>
            <a:r>
              <a:rPr lang="fi-FI" sz="2000" dirty="0" smtClean="0"/>
              <a:t> </a:t>
            </a:r>
            <a:r>
              <a:rPr lang="fi-FI" sz="2000" dirty="0" err="1" smtClean="0"/>
              <a:t>also</a:t>
            </a:r>
            <a:r>
              <a:rPr lang="fi-FI" sz="2000" dirty="0" smtClean="0"/>
              <a:t> </a:t>
            </a:r>
            <a:r>
              <a:rPr lang="fi-FI" sz="2000" dirty="0" err="1" smtClean="0"/>
              <a:t>be</a:t>
            </a:r>
            <a:r>
              <a:rPr lang="fi-FI" sz="2000" dirty="0" smtClean="0"/>
              <a:t> </a:t>
            </a:r>
            <a:r>
              <a:rPr lang="fi-FI" sz="2000" dirty="0" err="1" smtClean="0"/>
              <a:t>pictures</a:t>
            </a:r>
            <a:r>
              <a:rPr lang="fi-FI" sz="2000" dirty="0" smtClean="0"/>
              <a:t> of </a:t>
            </a:r>
            <a:r>
              <a:rPr lang="fi-FI" sz="2000" dirty="0" err="1" smtClean="0"/>
              <a:t>some</a:t>
            </a:r>
            <a:r>
              <a:rPr lang="fi-FI" sz="2000" dirty="0" smtClean="0"/>
              <a:t> </a:t>
            </a:r>
            <a:r>
              <a:rPr lang="fi-FI" sz="2000" dirty="0" err="1" smtClean="0"/>
              <a:t>examples</a:t>
            </a:r>
            <a:r>
              <a:rPr lang="fi-FI" sz="2000" dirty="0" smtClean="0"/>
              <a:t> </a:t>
            </a:r>
            <a:r>
              <a:rPr lang="fi-FI" sz="2000" dirty="0" err="1" smtClean="0"/>
              <a:t>from</a:t>
            </a:r>
            <a:r>
              <a:rPr lang="fi-FI" sz="2000" dirty="0" smtClean="0"/>
              <a:t> </a:t>
            </a:r>
            <a:r>
              <a:rPr lang="fi-FI" sz="2000" dirty="0" err="1" smtClean="0"/>
              <a:t>the</a:t>
            </a:r>
            <a:r>
              <a:rPr lang="fi-FI" sz="2000" dirty="0" smtClean="0"/>
              <a:t> </a:t>
            </a:r>
            <a:r>
              <a:rPr lang="fi-FI" sz="2000" dirty="0" err="1" smtClean="0"/>
              <a:t>lesson</a:t>
            </a:r>
            <a:r>
              <a:rPr lang="fi-FI" sz="2000" dirty="0" smtClean="0"/>
              <a:t>.</a:t>
            </a:r>
          </a:p>
          <a:p>
            <a:pPr marL="285750" indent="-285750">
              <a:buFontTx/>
              <a:buChar char="-"/>
            </a:pPr>
            <a:endParaRPr lang="fi-FI" dirty="0"/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0" r="289"/>
          <a:stretch/>
        </p:blipFill>
        <p:spPr>
          <a:xfrm>
            <a:off x="6747986" y="292243"/>
            <a:ext cx="5021983" cy="6458497"/>
          </a:xfrm>
        </p:spPr>
      </p:pic>
    </p:spTree>
    <p:extLst>
      <p:ext uri="{BB962C8B-B14F-4D97-AF65-F5344CB8AC3E}">
        <p14:creationId xmlns:p14="http://schemas.microsoft.com/office/powerpoint/2010/main" val="90821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2E4E5D-9654-3E48-9EC5-4A66D13F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0" y="404202"/>
            <a:ext cx="5781431" cy="1127613"/>
          </a:xfrm>
        </p:spPr>
        <p:txBody>
          <a:bodyPr/>
          <a:lstStyle/>
          <a:p>
            <a:r>
              <a:rPr lang="fi-FI" dirty="0" err="1" smtClean="0"/>
              <a:t>Formative</a:t>
            </a:r>
            <a:r>
              <a:rPr lang="fi-FI" dirty="0" smtClean="0"/>
              <a:t> </a:t>
            </a:r>
            <a:r>
              <a:rPr lang="fi-FI" dirty="0" err="1" smtClean="0"/>
              <a:t>assessment</a:t>
            </a:r>
            <a:endParaRPr lang="fi-FI" dirty="0"/>
          </a:p>
        </p:txBody>
      </p:sp>
      <p:pic>
        <p:nvPicPr>
          <p:cNvPr id="10" name="Kuva 10">
            <a:extLst>
              <a:ext uri="{FF2B5EF4-FFF2-40B4-BE49-F238E27FC236}">
                <a16:creationId xmlns:a16="http://schemas.microsoft.com/office/drawing/2014/main" id="{1F308A2A-D1B1-5D4B-B695-9707F2E5A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95" y="1805864"/>
            <a:ext cx="3727593" cy="4761845"/>
          </a:xfrm>
          <a:prstGeom prst="rect">
            <a:avLst/>
          </a:prstGeom>
        </p:spPr>
      </p:pic>
      <p:pic>
        <p:nvPicPr>
          <p:cNvPr id="4" name="Kuva 3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01" y="330785"/>
            <a:ext cx="1977390" cy="131826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DD967DF-EB1C-0949-904F-5821A91326C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164" y="2591166"/>
            <a:ext cx="3577031" cy="2118703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71" y="1400053"/>
            <a:ext cx="2475029" cy="3255108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5884985" y="5470769"/>
            <a:ext cx="468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teacher</a:t>
            </a:r>
            <a:r>
              <a:rPr lang="fi-FI" dirty="0" smtClean="0"/>
              <a:t> </a:t>
            </a:r>
            <a:r>
              <a:rPr lang="fi-FI" dirty="0" err="1" smtClean="0"/>
              <a:t>wote</a:t>
            </a:r>
            <a:r>
              <a:rPr lang="fi-FI" dirty="0" smtClean="0"/>
              <a:t> a </a:t>
            </a:r>
            <a:r>
              <a:rPr lang="fi-FI" dirty="0" err="1" smtClean="0"/>
              <a:t>short</a:t>
            </a:r>
            <a:r>
              <a:rPr lang="fi-FI" dirty="0" smtClean="0"/>
              <a:t> </a:t>
            </a:r>
            <a:r>
              <a:rPr lang="fi-FI" dirty="0" err="1" smtClean="0"/>
              <a:t>note</a:t>
            </a:r>
            <a:r>
              <a:rPr lang="fi-FI" dirty="0" smtClean="0"/>
              <a:t> for </a:t>
            </a:r>
            <a:r>
              <a:rPr lang="fi-FI" dirty="0" err="1" smtClean="0"/>
              <a:t>each</a:t>
            </a:r>
            <a:r>
              <a:rPr lang="fi-FI" dirty="0" smtClean="0"/>
              <a:t> </a:t>
            </a:r>
            <a:r>
              <a:rPr lang="fi-FI" dirty="0" err="1" smtClean="0"/>
              <a:t>student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929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B94257-8478-AC4C-9120-62F8C24A7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661" y="292243"/>
            <a:ext cx="5843954" cy="1325563"/>
          </a:xfrm>
        </p:spPr>
        <p:txBody>
          <a:bodyPr/>
          <a:lstStyle/>
          <a:p>
            <a:r>
              <a:rPr lang="fi-FI" dirty="0" err="1" smtClean="0"/>
              <a:t>Flipped</a:t>
            </a:r>
            <a:r>
              <a:rPr lang="fi-FI" dirty="0" smtClean="0"/>
              <a:t> </a:t>
            </a:r>
            <a:r>
              <a:rPr lang="fi-FI" dirty="0" err="1" smtClean="0"/>
              <a:t>classroom</a:t>
            </a:r>
            <a:endParaRPr lang="fi-FI" dirty="0"/>
          </a:p>
        </p:txBody>
      </p:sp>
      <p:pic>
        <p:nvPicPr>
          <p:cNvPr id="5" name="Kuva 4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78" y="292243"/>
            <a:ext cx="1977390" cy="1318260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9975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i-FI" dirty="0" err="1" smtClean="0"/>
              <a:t>Part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students</a:t>
            </a:r>
            <a:r>
              <a:rPr lang="fi-FI" dirty="0" smtClean="0"/>
              <a:t> </a:t>
            </a:r>
            <a:r>
              <a:rPr lang="fi-FI" dirty="0" err="1" smtClean="0"/>
              <a:t>homework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to </a:t>
            </a:r>
            <a:r>
              <a:rPr lang="fi-FI" dirty="0" err="1" smtClean="0"/>
              <a:t>watch</a:t>
            </a:r>
            <a:r>
              <a:rPr lang="fi-FI" dirty="0" smtClean="0"/>
              <a:t> a video: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/>
            </a:r>
            <a:br>
              <a:rPr lang="fi-FI" dirty="0"/>
            </a:br>
            <a:r>
              <a:rPr lang="fi-FI" sz="2000" u="sng" dirty="0">
                <a:hlinkClick r:id="rId3"/>
              </a:rPr>
              <a:t>https://m.youtube.com/watch?v=uJmkqqFdpo0</a:t>
            </a:r>
            <a:r>
              <a:rPr lang="fi-FI" sz="2000" dirty="0"/>
              <a:t/>
            </a:r>
            <a:br>
              <a:rPr lang="fi-FI" sz="2000" dirty="0"/>
            </a:br>
            <a:r>
              <a:rPr lang="fi-FI" sz="2000" dirty="0"/>
              <a:t/>
            </a:r>
            <a:br>
              <a:rPr lang="fi-FI" sz="2000" dirty="0"/>
            </a:br>
            <a:r>
              <a:rPr lang="fi-FI" sz="2000" u="sng" dirty="0">
                <a:hlinkClick r:id="rId4"/>
              </a:rPr>
              <a:t>https://m.youtube.com/watch?v=VObdN8Cb8qE</a:t>
            </a:r>
            <a:br>
              <a:rPr lang="fi-FI" sz="2000" u="sng" dirty="0">
                <a:hlinkClick r:id="rId4"/>
              </a:rPr>
            </a:br>
            <a:endParaRPr lang="fi-FI" sz="2000" dirty="0" smtClean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512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52BC7C-003C-9D44-951F-5AFCE2A84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5590" y="365125"/>
            <a:ext cx="8538210" cy="1325563"/>
          </a:xfrm>
        </p:spPr>
        <p:txBody>
          <a:bodyPr/>
          <a:lstStyle/>
          <a:p>
            <a:r>
              <a:rPr lang="fi-FI" dirty="0" smtClean="0"/>
              <a:t>Peer to </a:t>
            </a:r>
            <a:r>
              <a:rPr lang="fi-FI" dirty="0" err="1" smtClean="0"/>
              <a:t>peer</a:t>
            </a:r>
            <a:endParaRPr lang="fi-FI" dirty="0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36160C92-E3B3-E34D-B57A-A0769B9F3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711" y="581570"/>
            <a:ext cx="3687545" cy="2395261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711" y="3506888"/>
            <a:ext cx="3687545" cy="2765659"/>
          </a:xfrm>
          <a:prstGeom prst="rect">
            <a:avLst/>
          </a:prstGeom>
        </p:spPr>
      </p:pic>
      <p:pic>
        <p:nvPicPr>
          <p:cNvPr id="5" name="Kuva 4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6612"/>
            <a:ext cx="1977390" cy="1318260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838201" y="2203938"/>
            <a:ext cx="51249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/>
              <a:t>Students</a:t>
            </a:r>
            <a:r>
              <a:rPr lang="fi-FI" dirty="0" smtClean="0"/>
              <a:t> </a:t>
            </a:r>
            <a:r>
              <a:rPr lang="fi-FI" dirty="0" err="1" smtClean="0"/>
              <a:t>worked</a:t>
            </a:r>
            <a:r>
              <a:rPr lang="fi-FI" dirty="0" smtClean="0"/>
              <a:t> in </a:t>
            </a:r>
            <a:r>
              <a:rPr lang="fi-FI" dirty="0" err="1" smtClean="0"/>
              <a:t>groups</a:t>
            </a:r>
            <a:r>
              <a:rPr lang="fi-FI" dirty="0" smtClean="0"/>
              <a:t> of </a:t>
            </a:r>
            <a:r>
              <a:rPr lang="fi-FI" dirty="0" err="1" smtClean="0"/>
              <a:t>three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four</a:t>
            </a:r>
            <a:r>
              <a:rPr lang="fi-FI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teacher</a:t>
            </a:r>
            <a:r>
              <a:rPr lang="fi-FI" dirty="0" smtClean="0"/>
              <a:t> </a:t>
            </a:r>
            <a:r>
              <a:rPr lang="fi-FI" dirty="0" err="1" smtClean="0"/>
              <a:t>gave</a:t>
            </a:r>
            <a:r>
              <a:rPr lang="fi-FI" dirty="0" smtClean="0"/>
              <a:t> </a:t>
            </a:r>
            <a:r>
              <a:rPr lang="fi-FI" dirty="0" err="1" smtClean="0"/>
              <a:t>six</a:t>
            </a:r>
            <a:r>
              <a:rPr lang="fi-FI" dirty="0" smtClean="0"/>
              <a:t> </a:t>
            </a:r>
            <a:r>
              <a:rPr lang="fi-FI" dirty="0" err="1" smtClean="0"/>
              <a:t>problems</a:t>
            </a:r>
            <a:r>
              <a:rPr lang="fi-FI" dirty="0" smtClean="0"/>
              <a:t> to </a:t>
            </a:r>
            <a:r>
              <a:rPr lang="fi-FI" dirty="0" err="1" smtClean="0"/>
              <a:t>each</a:t>
            </a:r>
            <a:r>
              <a:rPr lang="fi-FI" dirty="0" smtClean="0"/>
              <a:t> </a:t>
            </a:r>
            <a:r>
              <a:rPr lang="fi-FI" dirty="0" err="1" smtClean="0"/>
              <a:t>group</a:t>
            </a:r>
            <a:r>
              <a:rPr lang="fi-FI" dirty="0" smtClean="0"/>
              <a:t> to </a:t>
            </a:r>
            <a:r>
              <a:rPr lang="fi-FI" dirty="0" err="1" smtClean="0"/>
              <a:t>solve</a:t>
            </a:r>
            <a:r>
              <a:rPr lang="fi-FI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One of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students</a:t>
            </a:r>
            <a:r>
              <a:rPr lang="fi-FI" dirty="0" smtClean="0"/>
              <a:t> </a:t>
            </a:r>
            <a:r>
              <a:rPr lang="fi-FI" dirty="0" err="1" smtClean="0"/>
              <a:t>had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solution</a:t>
            </a:r>
            <a:r>
              <a:rPr lang="fi-FI" dirty="0" smtClean="0"/>
              <a:t>, and </a:t>
            </a:r>
            <a:r>
              <a:rPr lang="fi-FI" dirty="0" err="1" smtClean="0"/>
              <a:t>she</a:t>
            </a:r>
            <a:r>
              <a:rPr lang="fi-FI" dirty="0" smtClean="0"/>
              <a:t>/he </a:t>
            </a:r>
            <a:r>
              <a:rPr lang="fi-FI" dirty="0" err="1" smtClean="0"/>
              <a:t>had</a:t>
            </a:r>
            <a:r>
              <a:rPr lang="fi-FI" dirty="0" smtClean="0"/>
              <a:t> to </a:t>
            </a:r>
            <a:r>
              <a:rPr lang="fi-FI" dirty="0" err="1" smtClean="0"/>
              <a:t>give</a:t>
            </a:r>
            <a:r>
              <a:rPr lang="fi-FI" dirty="0" smtClean="0"/>
              <a:t> </a:t>
            </a:r>
            <a:r>
              <a:rPr lang="fi-FI" dirty="0" err="1" smtClean="0"/>
              <a:t>advice</a:t>
            </a:r>
            <a:r>
              <a:rPr lang="fi-FI" dirty="0" smtClean="0"/>
              <a:t> to </a:t>
            </a:r>
            <a:r>
              <a:rPr lang="fi-FI" dirty="0" err="1" smtClean="0"/>
              <a:t>other</a:t>
            </a:r>
            <a:r>
              <a:rPr lang="fi-FI" dirty="0" smtClean="0"/>
              <a:t> </a:t>
            </a:r>
            <a:r>
              <a:rPr lang="fi-FI" dirty="0" err="1" smtClean="0"/>
              <a:t>members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group</a:t>
            </a:r>
            <a:r>
              <a:rPr lang="fi-FI" dirty="0" smtClean="0"/>
              <a:t>, in </a:t>
            </a:r>
            <a:r>
              <a:rPr lang="fi-FI" dirty="0" err="1" smtClean="0"/>
              <a:t>other</a:t>
            </a:r>
            <a:r>
              <a:rPr lang="fi-FI" dirty="0" smtClean="0"/>
              <a:t> </a:t>
            </a:r>
            <a:r>
              <a:rPr lang="fi-FI" dirty="0" err="1" smtClean="0"/>
              <a:t>words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 as a </a:t>
            </a:r>
            <a:r>
              <a:rPr lang="fi-FI" dirty="0" err="1" smtClean="0"/>
              <a:t>teacher</a:t>
            </a:r>
            <a:r>
              <a:rPr lang="fi-FI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/>
              <a:t>Each</a:t>
            </a:r>
            <a:r>
              <a:rPr lang="fi-FI" dirty="0" smtClean="0"/>
              <a:t> </a:t>
            </a:r>
            <a:r>
              <a:rPr lang="fi-FI" dirty="0" err="1" smtClean="0"/>
              <a:t>member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group</a:t>
            </a:r>
            <a:r>
              <a:rPr lang="fi-FI" dirty="0" smtClean="0"/>
              <a:t> </a:t>
            </a:r>
            <a:r>
              <a:rPr lang="fi-FI" dirty="0" err="1" smtClean="0"/>
              <a:t>works</a:t>
            </a:r>
            <a:r>
              <a:rPr lang="fi-FI" dirty="0" smtClean="0"/>
              <a:t> as a </a:t>
            </a:r>
            <a:r>
              <a:rPr lang="fi-FI" dirty="0" err="1" smtClean="0"/>
              <a:t>teacher</a:t>
            </a:r>
            <a:r>
              <a:rPr lang="fi-FI" dirty="0" smtClean="0"/>
              <a:t> in </a:t>
            </a:r>
            <a:r>
              <a:rPr lang="fi-FI" dirty="0" err="1" smtClean="0"/>
              <a:t>alternately</a:t>
            </a:r>
            <a:r>
              <a:rPr lang="fi-FI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568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148</Words>
  <Application>Microsoft Office PowerPoint</Application>
  <PresentationFormat>Laajakuva</PresentationFormat>
  <Paragraphs>26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Office-teema</vt:lpstr>
      <vt:lpstr>Erasmusplus project  Better Teaching, Better Learning</vt:lpstr>
      <vt:lpstr>Keywords</vt:lpstr>
      <vt:lpstr>Using Peda.net</vt:lpstr>
      <vt:lpstr>Formative assessment</vt:lpstr>
      <vt:lpstr>Flipped classroom</vt:lpstr>
      <vt:lpstr>Peer to peer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Eija Kumpulainen</dc:creator>
  <cp:lastModifiedBy>Itälä Viivi Aino-Maija Katariina</cp:lastModifiedBy>
  <cp:revision>18</cp:revision>
  <dcterms:modified xsi:type="dcterms:W3CDTF">2018-04-17T14:42:03Z</dcterms:modified>
</cp:coreProperties>
</file>