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71" r:id="rId1"/>
  </p:sldMasterIdLst>
  <p:sldIdLst>
    <p:sldId id="256" r:id="rId2"/>
    <p:sldId id="257" r:id="rId3"/>
    <p:sldId id="262" r:id="rId4"/>
    <p:sldId id="261" r:id="rId5"/>
    <p:sldId id="258" r:id="rId6"/>
    <p:sldId id="263" r:id="rId7"/>
    <p:sldId id="259" r:id="rId8"/>
    <p:sldId id="260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19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fi-FI"/>
              <a:t>Muokkaa ots. perustyyl. napsautt.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E3C1-DBE1-495D-B57B-2849774B866A}" type="datetimeFigureOut">
              <a:rPr lang="en-US" dirty="0"/>
              <a:t>10/30/2017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69194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i-FI"/>
              <a:t>Muokkaa ots. perustyyl. napsautt.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E9DEC-419B-4CC5-A080-3B06BD5A8291}" type="datetimeFigureOut">
              <a:rPr lang="en-US" dirty="0"/>
              <a:t>10/30/2017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2598592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i-FI"/>
              <a:t>Muokkaa ots. perustyyl. napsautt.</a:t>
            </a:r>
            <a:endParaRPr lang="en-US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E9DEC-419B-4CC5-A080-3B06BD5A8291}" type="datetimeFigureOut">
              <a:rPr lang="en-US" dirty="0"/>
              <a:t>10/30/2017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0738579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fi-FI"/>
              <a:t>Muokkaa ots. perustyyl. napsautt.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E9DEC-419B-4CC5-A080-3B06BD5A8291}" type="datetimeFigureOut">
              <a:rPr lang="en-US" dirty="0"/>
              <a:t>10/30/2017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7849196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ksen 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i-FI"/>
              <a:t>Muokkaa ots. perustyyl. napsautt.</a:t>
            </a:r>
            <a:endParaRPr lang="en-US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E9DEC-419B-4CC5-A080-3B06BD5A8291}" type="datetimeFigureOut">
              <a:rPr lang="en-US" dirty="0"/>
              <a:t>10/30/2017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13299505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si tai epäto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fi-FI"/>
              <a:t>Muokkaa ots. perustyyl. napsautt.</a:t>
            </a:r>
            <a:endParaRPr lang="en-US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E9DEC-419B-4CC5-A080-3B06BD5A8291}" type="datetimeFigureOut">
              <a:rPr lang="en-US" dirty="0"/>
              <a:t>10/30/2017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1206484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3F48C-C7C6-4055-9F49-3777875E72AE}" type="datetimeFigureOut">
              <a:rPr lang="en-US" dirty="0"/>
              <a:t>10/30/2017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789373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fi-FI"/>
              <a:t>Muokkaa ots. perustyyl. napsautt.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8E61D-D431-422C-9764-11DAFE33AB63}" type="datetimeFigureOut">
              <a:rPr lang="en-US" dirty="0"/>
              <a:t>10/30/2017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47624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E42F4-6EEF-4EF7-8ED4-2208F0F89A08}" type="datetimeFigureOut">
              <a:rPr lang="en-US" dirty="0"/>
              <a:t>10/30/2017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87330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i-FI"/>
              <a:t>Muokkaa ots. perustyyl. napsautt.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78ACC-22D6-47C1-A373-4FD133E34F3C}" type="datetimeFigureOut">
              <a:rPr lang="en-US" dirty="0"/>
              <a:t>10/30/2017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0963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6C69-6797-4E8A-BF37-F2C3751466E9}" type="datetimeFigureOut">
              <a:rPr lang="en-US" dirty="0"/>
              <a:t>10/30/2017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4928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014A1-A632-4878-A0D3-F52BA7563730}" type="datetimeFigureOut">
              <a:rPr lang="en-US" dirty="0"/>
              <a:t>10/30/2017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04920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9F462-093F-4566-844B-4C71F2739DA5}" type="datetimeFigureOut">
              <a:rPr lang="en-US" dirty="0"/>
              <a:t>10/30/2017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75663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4A7AC-904D-4781-85BA-7D10C17ED021}" type="datetimeFigureOut">
              <a:rPr lang="en-US" dirty="0"/>
              <a:t>10/30/2017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60814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fi-FI"/>
              <a:t>Muokkaa ots.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1444B-B92B-4E27-8C94-BB93EAF5CB18}" type="datetimeFigureOut">
              <a:rPr lang="en-US" dirty="0"/>
              <a:t>10/30/2017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63506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/>
              <a:t>Muokkaa ots. perustyyl. napsautt.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EFA5E-FA76-400D-B3DC-F0BA90E6D107}" type="datetimeFigureOut">
              <a:rPr lang="en-US" dirty="0"/>
              <a:t>10/30/2017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94602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/>
              <a:t>Muokkaa ots. perustyyl. napsautt.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6E9DEC-419B-4CC5-A080-3B06BD5A8291}" type="datetimeFigureOut">
              <a:rPr lang="en-US" dirty="0"/>
              <a:t>10/30/2017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31577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2" r:id="rId1"/>
    <p:sldLayoutId id="2147483873" r:id="rId2"/>
    <p:sldLayoutId id="2147483874" r:id="rId3"/>
    <p:sldLayoutId id="2147483875" r:id="rId4"/>
    <p:sldLayoutId id="2147483876" r:id="rId5"/>
    <p:sldLayoutId id="2147483877" r:id="rId6"/>
    <p:sldLayoutId id="2147483878" r:id="rId7"/>
    <p:sldLayoutId id="2147483879" r:id="rId8"/>
    <p:sldLayoutId id="2147483880" r:id="rId9"/>
    <p:sldLayoutId id="2147483881" r:id="rId10"/>
    <p:sldLayoutId id="2147483882" r:id="rId11"/>
    <p:sldLayoutId id="2147483883" r:id="rId12"/>
    <p:sldLayoutId id="2147483884" r:id="rId13"/>
    <p:sldLayoutId id="2147483885" r:id="rId14"/>
    <p:sldLayoutId id="2147483886" r:id="rId15"/>
    <p:sldLayoutId id="2147483887" r:id="rId16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Drama </a:t>
            </a:r>
            <a:r>
              <a:rPr lang="fi-FI"/>
              <a:t>in </a:t>
            </a:r>
            <a:r>
              <a:rPr lang="fi-FI" err="1"/>
              <a:t>History</a:t>
            </a:r>
            <a:r>
              <a:rPr lang="fi-FI"/>
              <a:t> </a:t>
            </a:r>
            <a:r>
              <a:rPr lang="fi-FI" err="1"/>
              <a:t>class</a:t>
            </a:r>
          </a:p>
        </p:txBody>
      </p:sp>
    </p:spTree>
    <p:extLst>
      <p:ext uri="{BB962C8B-B14F-4D97-AF65-F5344CB8AC3E}">
        <p14:creationId xmlns:p14="http://schemas.microsoft.com/office/powerpoint/2010/main" val="41896772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/>
              <a:t>HI 01 </a:t>
            </a:r>
            <a:r>
              <a:rPr lang="en-US"/>
              <a:t>Human in a changing environment and societies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2589213" y="2133600"/>
            <a:ext cx="8915400" cy="4261235"/>
          </a:xfrm>
        </p:spPr>
        <p:txBody>
          <a:bodyPr vert="horz" lIns="91440" tIns="45720" rIns="91440" bIns="45720" rtlCol="0" anchor="t">
            <a:normAutofit fontScale="85000" lnSpcReduction="20000"/>
          </a:bodyPr>
          <a:lstStyle/>
          <a:p>
            <a:pPr>
              <a:buNone/>
            </a:pPr>
            <a:r>
              <a:rPr lang="en-US" sz="3200"/>
              <a:t>Goals</a:t>
            </a:r>
            <a:r>
              <a:rPr lang="fi-FI" sz="3200"/>
              <a:t>:</a:t>
            </a:r>
          </a:p>
          <a:p>
            <a:r>
              <a:rPr lang="en-US" sz="3200"/>
              <a:t>Understand the important relationship between humans, nature and societies</a:t>
            </a:r>
            <a:endParaRPr lang="fi-FI" sz="3200"/>
          </a:p>
          <a:p>
            <a:r>
              <a:rPr lang="en-US" sz="3200"/>
              <a:t>Learn about the roots and evolution of European culture, societies and global economics</a:t>
            </a:r>
            <a:endParaRPr lang="fi-FI" sz="3200"/>
          </a:p>
          <a:p>
            <a:r>
              <a:rPr lang="en-US" sz="3200"/>
              <a:t>Learn to analyze the dependence and challenges between evolution of population, economics and societies</a:t>
            </a:r>
            <a:endParaRPr lang="fi-FI" sz="3200"/>
          </a:p>
          <a:p>
            <a:r>
              <a:rPr lang="en-US" sz="3200"/>
              <a:t>Valuate critically historical sources</a:t>
            </a:r>
            <a:endParaRPr lang="fi-FI" sz="3200"/>
          </a:p>
          <a:p>
            <a:pPr marL="0" indent="0">
              <a:buNone/>
            </a:pP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046608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Content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514475" y="2333625"/>
            <a:ext cx="10196866" cy="4213225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en-US" sz="2800"/>
              <a:t>From collecting and hunting communities to high cultures and city-states and farming</a:t>
            </a:r>
            <a:endParaRPr lang="fi-FI" sz="2800"/>
          </a:p>
          <a:p>
            <a:r>
              <a:rPr lang="en-US" sz="2800"/>
              <a:t>Middle ages economics and society</a:t>
            </a:r>
            <a:endParaRPr lang="fi-FI" sz="2800"/>
          </a:p>
          <a:p>
            <a:r>
              <a:rPr lang="en-US" sz="2800"/>
              <a:t>Birth of global economics</a:t>
            </a:r>
            <a:endParaRPr lang="fi-FI" sz="2800"/>
          </a:p>
          <a:p>
            <a:r>
              <a:rPr lang="en-US" sz="2800"/>
              <a:t>Industrialism</a:t>
            </a:r>
            <a:endParaRPr lang="fi-FI" sz="2800"/>
          </a:p>
          <a:p>
            <a:r>
              <a:rPr lang="en-US" sz="2800"/>
              <a:t>Modern culture and economics</a:t>
            </a:r>
            <a:endParaRPr lang="fi-FI" sz="2800"/>
          </a:p>
          <a:p>
            <a:endParaRPr lang="en-US" sz="2800"/>
          </a:p>
          <a:p>
            <a:r>
              <a:rPr lang="en-US" sz="2800"/>
              <a:t>Course lasts about 8 weeks and there is 3 hours a week</a:t>
            </a:r>
          </a:p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345930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err="1"/>
              <a:t>Drama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2589213" y="2133600"/>
            <a:ext cx="8898755" cy="4460720"/>
          </a:xfrm>
        </p:spPr>
        <p:txBody>
          <a:bodyPr vert="horz" lIns="91440" tIns="45720" rIns="91440" bIns="45720" rtlCol="0" anchor="t">
            <a:normAutofit fontScale="92500" lnSpcReduction="10000"/>
          </a:bodyPr>
          <a:lstStyle/>
          <a:p>
            <a:r>
              <a:rPr lang="en-US" sz="2800"/>
              <a:t>Drama exercises to:</a:t>
            </a:r>
            <a:endParaRPr lang="fi-FI" sz="2800"/>
          </a:p>
          <a:p>
            <a:pPr marL="0" indent="0">
              <a:buNone/>
            </a:pPr>
            <a:endParaRPr lang="en-US" sz="2800"/>
          </a:p>
          <a:p>
            <a:pPr marL="0" indent="0">
              <a:buNone/>
            </a:pPr>
            <a:r>
              <a:rPr lang="en-US" sz="2800"/>
              <a:t>   - Get deeper into the subject</a:t>
            </a:r>
            <a:endParaRPr lang="fi-FI" sz="2800"/>
          </a:p>
          <a:p>
            <a:pPr indent="0">
              <a:buNone/>
            </a:pPr>
            <a:endParaRPr lang="en-US" sz="2800"/>
          </a:p>
          <a:p>
            <a:pPr>
              <a:buNone/>
            </a:pPr>
            <a:r>
              <a:rPr lang="en-US" sz="2800"/>
              <a:t>   - Support different ways of learning</a:t>
            </a:r>
            <a:endParaRPr/>
          </a:p>
          <a:p>
            <a:pPr indent="0">
              <a:buNone/>
            </a:pPr>
            <a:endParaRPr lang="en-US" sz="2800"/>
          </a:p>
          <a:p>
            <a:pPr>
              <a:buNone/>
            </a:pPr>
            <a:r>
              <a:rPr lang="en-US" sz="2800"/>
              <a:t>   - Relax by doing something fun</a:t>
            </a:r>
            <a:endParaRPr lang="fi-FI" sz="2800"/>
          </a:p>
          <a:p>
            <a:pPr>
              <a:buNone/>
            </a:pPr>
            <a:endParaRPr lang="en-US" sz="2800"/>
          </a:p>
          <a:p>
            <a:pPr>
              <a:buNone/>
            </a:pPr>
            <a:r>
              <a:rPr lang="en-US" sz="2800"/>
              <a:t>   </a:t>
            </a:r>
            <a:r>
              <a:rPr lang="en-US"/>
              <a:t>  </a:t>
            </a:r>
            <a:endParaRPr lang="fi-FI"/>
          </a:p>
          <a:p>
            <a:pPr marL="0" indent="0">
              <a:buNone/>
            </a:pPr>
            <a:endParaRPr lang="fi-FI"/>
          </a:p>
          <a:p>
            <a:pPr marL="0" indent="0">
              <a:buNone/>
            </a:pPr>
            <a:endParaRPr lang="fi-FI"/>
          </a:p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373794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Play </a:t>
            </a:r>
            <a:r>
              <a:rPr lang="fi-FI" err="1"/>
              <a:t>about</a:t>
            </a:r>
            <a:r>
              <a:rPr lang="fi-FI"/>
              <a:t> </a:t>
            </a:r>
            <a:r>
              <a:rPr lang="fi-FI" err="1"/>
              <a:t>ancient</a:t>
            </a:r>
            <a:r>
              <a:rPr lang="fi-FI"/>
              <a:t> </a:t>
            </a:r>
            <a:r>
              <a:rPr lang="fi-FI" err="1"/>
              <a:t>Greece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2428875" y="1800225"/>
            <a:ext cx="8915400" cy="3777622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z="2400"/>
              <a:t>Teacher gave us different roles and then told a story and we had to act it out</a:t>
            </a:r>
          </a:p>
          <a:p>
            <a:r>
              <a:rPr lang="en-US" sz="2400"/>
              <a:t>Roles:</a:t>
            </a:r>
          </a:p>
          <a:p>
            <a:pPr marL="0" indent="0">
              <a:buNone/>
            </a:pPr>
            <a:r>
              <a:rPr lang="en-US" sz="2400"/>
              <a:t>         -Mediterranean Sea</a:t>
            </a:r>
          </a:p>
          <a:p>
            <a:pPr marL="0" indent="0">
              <a:buNone/>
            </a:pPr>
            <a:r>
              <a:rPr lang="en-US" sz="2400"/>
              <a:t>         -Trees</a:t>
            </a:r>
          </a:p>
          <a:p>
            <a:pPr marL="0" indent="0">
              <a:buNone/>
            </a:pPr>
            <a:r>
              <a:rPr lang="en-US" sz="2400"/>
              <a:t>         -Sheep</a:t>
            </a:r>
          </a:p>
          <a:p>
            <a:pPr marL="0" indent="0">
              <a:buNone/>
            </a:pPr>
            <a:r>
              <a:rPr lang="en-US" sz="2400"/>
              <a:t>         -Greek</a:t>
            </a:r>
          </a:p>
          <a:p>
            <a:pPr marL="0" indent="0">
              <a:buNone/>
            </a:pPr>
            <a:r>
              <a:rPr lang="en-US" sz="2400"/>
              <a:t>         -Phoenicians</a:t>
            </a:r>
          </a:p>
          <a:p>
            <a:pPr marL="0" indent="0">
              <a:buNone/>
            </a:pPr>
            <a:r>
              <a:rPr lang="en-US" sz="2400"/>
              <a:t>         -</a:t>
            </a:r>
            <a:r>
              <a:rPr lang="en-US" sz="2400">
                <a:solidFill>
                  <a:srgbClr val="404040"/>
                </a:solidFill>
              </a:rPr>
              <a:t>olive tree and vine</a:t>
            </a:r>
          </a:p>
          <a:p>
            <a:pPr marL="0" indent="0">
              <a:buNone/>
            </a:pPr>
            <a:r>
              <a:rPr lang="en-US" sz="2400"/>
              <a:t>         -Rest are normal citizens</a:t>
            </a:r>
          </a:p>
          <a:p>
            <a:pPr>
              <a:buFont typeface="Arial" charset="2"/>
              <a:buChar char=""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14003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2276475" y="1085850"/>
            <a:ext cx="8915400" cy="3777622"/>
          </a:xfrm>
        </p:spPr>
        <p:txBody>
          <a:bodyPr vert="horz" lIns="91440" tIns="45720" rIns="91440" bIns="45720" rtlCol="0" anchor="t">
            <a:noAutofit/>
          </a:bodyPr>
          <a:lstStyle/>
          <a:p>
            <a:pPr>
              <a:buFont typeface="Arial" charset="2"/>
              <a:buChar char=""/>
            </a:pPr>
            <a:r>
              <a:rPr lang="en-US" sz="2400"/>
              <a:t>Plot:</a:t>
            </a:r>
            <a:endParaRPr lang="fi-FI" sz="2400"/>
          </a:p>
          <a:p>
            <a:pPr>
              <a:buNone/>
            </a:pPr>
            <a:r>
              <a:rPr lang="en-US" sz="2400"/>
              <a:t>-How Greeks influenced the nature</a:t>
            </a:r>
            <a:endParaRPr lang="fi-FI" sz="2400"/>
          </a:p>
          <a:p>
            <a:pPr>
              <a:buNone/>
            </a:pPr>
            <a:r>
              <a:rPr lang="en-US" sz="2400"/>
              <a:t>     -&gt; everything is dry and bad for farming</a:t>
            </a:r>
            <a:endParaRPr lang="fi-FI" sz="2400"/>
          </a:p>
          <a:p>
            <a:pPr>
              <a:buNone/>
            </a:pPr>
            <a:r>
              <a:rPr lang="en-US" sz="2400"/>
              <a:t>-Nature was feared and respected</a:t>
            </a:r>
            <a:endParaRPr lang="fi-FI" sz="2400"/>
          </a:p>
          <a:p>
            <a:pPr>
              <a:buNone/>
            </a:pPr>
            <a:r>
              <a:rPr lang="en-US" sz="2400"/>
              <a:t>-They learned to farm olive and vine</a:t>
            </a:r>
            <a:endParaRPr lang="fi-FI" sz="2400"/>
          </a:p>
          <a:p>
            <a:pPr>
              <a:buNone/>
            </a:pPr>
            <a:r>
              <a:rPr lang="en-US" sz="2400"/>
              <a:t>      -&gt; trading with others</a:t>
            </a:r>
            <a:endParaRPr lang="fi-FI" sz="2400"/>
          </a:p>
          <a:p>
            <a:pPr>
              <a:buNone/>
            </a:pPr>
            <a:r>
              <a:rPr lang="en-US" sz="2400"/>
              <a:t>-Wars between provinces</a:t>
            </a:r>
          </a:p>
          <a:p>
            <a:pPr>
              <a:buNone/>
            </a:pPr>
            <a:r>
              <a:rPr lang="en-US" sz="2400"/>
              <a:t>      -&gt;poverty</a:t>
            </a:r>
            <a:endParaRPr lang="fi-FI" sz="2400"/>
          </a:p>
          <a:p>
            <a:pPr>
              <a:buNone/>
            </a:pPr>
            <a:r>
              <a:rPr lang="en-US" sz="2400"/>
              <a:t>-Olympics</a:t>
            </a:r>
            <a:endParaRPr lang="fi-FI" sz="2400"/>
          </a:p>
          <a:p>
            <a:pPr>
              <a:buNone/>
            </a:pPr>
            <a:r>
              <a:rPr lang="en-US" sz="2400"/>
              <a:t>-Migration and settlements</a:t>
            </a:r>
            <a:endParaRPr lang="fi-FI" sz="2400"/>
          </a:p>
          <a:p>
            <a:pPr marL="0" indent="0">
              <a:buNone/>
            </a:pPr>
            <a:endParaRPr lang="en-US" sz="2400"/>
          </a:p>
          <a:p>
            <a:endParaRPr lang="fi-FI">
              <a:solidFill>
                <a:srgbClr val="40404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96580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Dialog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581150" y="2466975"/>
            <a:ext cx="9613900" cy="3931775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buFont typeface="Arial" charset="2"/>
              <a:buChar char=""/>
            </a:pPr>
            <a:r>
              <a:rPr lang="en-US" sz="2400"/>
              <a:t>Dialog about the estates in the middle ages</a:t>
            </a:r>
            <a:endParaRPr lang="fi-FI"/>
          </a:p>
          <a:p>
            <a:pPr marL="0" indent="0">
              <a:buNone/>
            </a:pPr>
            <a:endParaRPr lang="en-US" sz="2400"/>
          </a:p>
          <a:p>
            <a:r>
              <a:rPr lang="en-US" sz="2400"/>
              <a:t>Different estates are leaving town that has the black plague to avoid it</a:t>
            </a:r>
          </a:p>
          <a:p>
            <a:endParaRPr lang="en-US" sz="2400"/>
          </a:p>
          <a:p>
            <a:r>
              <a:rPr lang="en-US" sz="2400"/>
              <a:t>They talk about the black plague, each other and their value</a:t>
            </a:r>
          </a:p>
          <a:p>
            <a:pPr marL="0" indent="0">
              <a:buNone/>
            </a:pPr>
            <a:endParaRPr lang="en-US" sz="2400"/>
          </a:p>
          <a:p>
            <a:r>
              <a:rPr lang="en-US" sz="2400"/>
              <a:t>Video</a:t>
            </a:r>
          </a:p>
        </p:txBody>
      </p:sp>
    </p:spTree>
    <p:extLst>
      <p:ext uri="{BB962C8B-B14F-4D97-AF65-F5344CB8AC3E}">
        <p14:creationId xmlns:p14="http://schemas.microsoft.com/office/powerpoint/2010/main" val="34062745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Short </a:t>
            </a:r>
            <a:r>
              <a:rPr lang="en-US"/>
              <a:t>plays</a:t>
            </a:r>
            <a:endParaRPr lang="en-US" err="1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2428875" y="2352675"/>
            <a:ext cx="8915400" cy="3777622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en-US" sz="2400"/>
              <a:t>First we did short Power Point presentations</a:t>
            </a:r>
          </a:p>
          <a:p>
            <a:endParaRPr lang="en-US" sz="2400"/>
          </a:p>
          <a:p>
            <a:r>
              <a:rPr lang="en-US" sz="2400"/>
              <a:t>Then we acted them out making shot plays</a:t>
            </a:r>
          </a:p>
          <a:p>
            <a:endParaRPr lang="en-US" sz="2400"/>
          </a:p>
          <a:p>
            <a:r>
              <a:rPr lang="en-US" sz="2400"/>
              <a:t>Subjects: </a:t>
            </a:r>
          </a:p>
          <a:p>
            <a:pPr marL="0" indent="0">
              <a:buNone/>
            </a:pPr>
            <a:r>
              <a:rPr lang="en-US" sz="2400"/>
              <a:t>     -Christopher Columbus, Pocahontas, Emperors</a:t>
            </a:r>
          </a:p>
          <a:p>
            <a:pPr marL="0" indent="0">
              <a:buNone/>
            </a:pPr>
            <a:endParaRPr lang="en-US" sz="2400"/>
          </a:p>
          <a:p>
            <a:pPr marL="0" indent="0">
              <a:buNone/>
            </a:pPr>
            <a:r>
              <a:rPr lang="en-US" sz="2400"/>
              <a:t>Video</a:t>
            </a:r>
          </a:p>
        </p:txBody>
      </p:sp>
    </p:spTree>
    <p:extLst>
      <p:ext uri="{BB962C8B-B14F-4D97-AF65-F5344CB8AC3E}">
        <p14:creationId xmlns:p14="http://schemas.microsoft.com/office/powerpoint/2010/main" val="334023863"/>
      </p:ext>
    </p:extLst>
  </p:cSld>
  <p:clrMapOvr>
    <a:masterClrMapping/>
  </p:clrMapOvr>
</p:sld>
</file>

<file path=ppt/theme/theme1.xml><?xml version="1.0" encoding="utf-8"?>
<a:theme xmlns:a="http://schemas.openxmlformats.org/drawingml/2006/main" name="Kuiskaus">
  <a:themeElements>
    <a:clrScheme name="Kuiskaus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Kuiskaus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Kuiskaus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57</Words>
  <Application>Microsoft Office PowerPoint</Application>
  <PresentationFormat>Laajakuva</PresentationFormat>
  <Paragraphs>63</Paragraphs>
  <Slides>8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8</vt:i4>
      </vt:variant>
    </vt:vector>
  </HeadingPairs>
  <TitlesOfParts>
    <vt:vector size="12" baseType="lpstr">
      <vt:lpstr>Arial</vt:lpstr>
      <vt:lpstr>Century Gothic</vt:lpstr>
      <vt:lpstr>Wingdings 3</vt:lpstr>
      <vt:lpstr>Kuiskaus</vt:lpstr>
      <vt:lpstr>Drama in History class</vt:lpstr>
      <vt:lpstr>HI 01 Human in a changing environment and societies</vt:lpstr>
      <vt:lpstr>Content</vt:lpstr>
      <vt:lpstr>Drama</vt:lpstr>
      <vt:lpstr>Play about ancient Greece</vt:lpstr>
      <vt:lpstr>PowerPoint-esitys</vt:lpstr>
      <vt:lpstr>Dialog</vt:lpstr>
      <vt:lpstr>Short plays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Drama in History class</dc:title>
  <dc:creator>Katrimaija Lehtinen-Itälä</dc:creator>
  <cp:lastModifiedBy>Katrimaija Lehtinen-Itälä</cp:lastModifiedBy>
  <cp:revision>2</cp:revision>
  <dcterms:modified xsi:type="dcterms:W3CDTF">2017-10-30T06:18:58Z</dcterms:modified>
</cp:coreProperties>
</file>