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74" r:id="rId10"/>
    <p:sldId id="264" r:id="rId11"/>
    <p:sldId id="272" r:id="rId12"/>
    <p:sldId id="265" r:id="rId13"/>
    <p:sldId id="266" r:id="rId14"/>
    <p:sldId id="267" r:id="rId15"/>
    <p:sldId id="268" r:id="rId16"/>
    <p:sldId id="270" r:id="rId17"/>
    <p:sldId id="271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5E703-6F74-478F-837A-C812E1051460}" type="datetimeFigureOut">
              <a:rPr lang="fi-FI" smtClean="0"/>
              <a:t>17.4.2018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983D-EF07-4119-B090-E65F1D3C527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452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5E703-6F74-478F-837A-C812E1051460}" type="datetimeFigureOut">
              <a:rPr lang="fi-FI" smtClean="0"/>
              <a:t>17.4.2018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983D-EF07-4119-B090-E65F1D3C527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7572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5E703-6F74-478F-837A-C812E1051460}" type="datetimeFigureOut">
              <a:rPr lang="fi-FI" smtClean="0"/>
              <a:t>17.4.2018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983D-EF07-4119-B090-E65F1D3C527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2512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5E703-6F74-478F-837A-C812E1051460}" type="datetimeFigureOut">
              <a:rPr lang="fi-FI" smtClean="0"/>
              <a:t>17.4.2018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983D-EF07-4119-B090-E65F1D3C527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885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5E703-6F74-478F-837A-C812E1051460}" type="datetimeFigureOut">
              <a:rPr lang="fi-FI" smtClean="0"/>
              <a:t>17.4.2018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983D-EF07-4119-B090-E65F1D3C527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7492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5E703-6F74-478F-837A-C812E1051460}" type="datetimeFigureOut">
              <a:rPr lang="fi-FI" smtClean="0"/>
              <a:t>17.4.2018</a:t>
            </a:fld>
            <a:endParaRPr lang="fi-F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983D-EF07-4119-B090-E65F1D3C527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446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5E703-6F74-478F-837A-C812E1051460}" type="datetimeFigureOut">
              <a:rPr lang="fi-FI" smtClean="0"/>
              <a:t>17.4.2018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983D-EF07-4119-B090-E65F1D3C5274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126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5E703-6F74-478F-837A-C812E1051460}" type="datetimeFigureOut">
              <a:rPr lang="fi-FI" smtClean="0"/>
              <a:t>17.4.2018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983D-EF07-4119-B090-E65F1D3C527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4736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5E703-6F74-478F-837A-C812E1051460}" type="datetimeFigureOut">
              <a:rPr lang="fi-FI" smtClean="0"/>
              <a:t>17.4.2018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983D-EF07-4119-B090-E65F1D3C527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0409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5E703-6F74-478F-837A-C812E1051460}" type="datetimeFigureOut">
              <a:rPr lang="fi-FI" smtClean="0"/>
              <a:t>17.4.2018</a:t>
            </a:fld>
            <a:endParaRPr lang="fi-FI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fi-FI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983D-EF07-4119-B090-E65F1D3C527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0952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235E703-6F74-478F-837A-C812E1051460}" type="datetimeFigureOut">
              <a:rPr lang="fi-FI" smtClean="0"/>
              <a:t>17.4.2018</a:t>
            </a:fld>
            <a:endParaRPr lang="fi-F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fi-FI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983D-EF07-4119-B090-E65F1D3C527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995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235E703-6F74-478F-837A-C812E1051460}" type="datetimeFigureOut">
              <a:rPr lang="fi-FI" smtClean="0"/>
              <a:t>17.4.2018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9901983D-EF07-4119-B090-E65F1D3C527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528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 smtClean="0"/>
              <a:t>Our</a:t>
            </a:r>
            <a:r>
              <a:rPr lang="fi-FI" dirty="0" smtClean="0"/>
              <a:t> </a:t>
            </a:r>
            <a:r>
              <a:rPr lang="fi-FI" dirty="0" err="1"/>
              <a:t>G</a:t>
            </a:r>
            <a:r>
              <a:rPr lang="fi-FI" dirty="0" err="1" smtClean="0"/>
              <a:t>erman</a:t>
            </a:r>
            <a:r>
              <a:rPr lang="fi-FI" dirty="0" smtClean="0"/>
              <a:t> </a:t>
            </a:r>
            <a:r>
              <a:rPr lang="fi-FI" dirty="0"/>
              <a:t>C</a:t>
            </a:r>
            <a:r>
              <a:rPr lang="fi-FI" dirty="0" smtClean="0"/>
              <a:t>ourse</a:t>
            </a:r>
            <a:br>
              <a:rPr lang="fi-FI" dirty="0" smtClean="0"/>
            </a:b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6916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Teacher’s</a:t>
            </a:r>
            <a:r>
              <a:rPr lang="fi-FI" dirty="0" smtClean="0"/>
              <a:t> </a:t>
            </a:r>
            <a:r>
              <a:rPr lang="fi-FI" dirty="0" err="1" smtClean="0"/>
              <a:t>opinion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 smtClean="0"/>
              <a:t>Fits</a:t>
            </a:r>
            <a:r>
              <a:rPr lang="fi-FI" dirty="0" smtClean="0"/>
              <a:t> </a:t>
            </a:r>
            <a:r>
              <a:rPr lang="fi-FI" dirty="0" err="1" smtClean="0"/>
              <a:t>revisionary</a:t>
            </a:r>
            <a:r>
              <a:rPr lang="fi-FI" dirty="0" smtClean="0"/>
              <a:t> </a:t>
            </a:r>
            <a:r>
              <a:rPr lang="fi-FI" dirty="0" err="1" smtClean="0"/>
              <a:t>course</a:t>
            </a:r>
            <a:r>
              <a:rPr lang="fi-FI" dirty="0" smtClean="0"/>
              <a:t> </a:t>
            </a:r>
            <a:r>
              <a:rPr lang="fi-FI" dirty="0" err="1" smtClean="0"/>
              <a:t>well</a:t>
            </a:r>
            <a:endParaRPr lang="fi-FI" dirty="0"/>
          </a:p>
          <a:p>
            <a:r>
              <a:rPr lang="fi-FI" dirty="0" err="1" smtClean="0"/>
              <a:t>Different</a:t>
            </a:r>
            <a:r>
              <a:rPr lang="fi-FI" dirty="0" smtClean="0"/>
              <a:t> </a:t>
            </a:r>
            <a:r>
              <a:rPr lang="fi-FI" dirty="0" err="1" smtClean="0"/>
              <a:t>learning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/>
          </a:p>
          <a:p>
            <a:r>
              <a:rPr lang="fi-FI" dirty="0" err="1" smtClean="0"/>
              <a:t>Teacher</a:t>
            </a:r>
            <a:r>
              <a:rPr lang="fi-FI" dirty="0" smtClean="0"/>
              <a:t> is </a:t>
            </a:r>
            <a:r>
              <a:rPr lang="fi-FI" dirty="0" err="1" smtClean="0"/>
              <a:t>present</a:t>
            </a:r>
            <a:r>
              <a:rPr lang="fi-FI" dirty="0" smtClean="0"/>
              <a:t> </a:t>
            </a:r>
            <a:r>
              <a:rPr lang="fi-FI" dirty="0" err="1" smtClean="0"/>
              <a:t>but</a:t>
            </a:r>
            <a:r>
              <a:rPr lang="fi-FI" dirty="0" smtClean="0"/>
              <a:t> </a:t>
            </a:r>
            <a:r>
              <a:rPr lang="fi-FI" dirty="0" err="1" smtClean="0"/>
              <a:t>doesn’t</a:t>
            </a:r>
            <a:r>
              <a:rPr lang="fi-FI" dirty="0" smtClean="0"/>
              <a:t> </a:t>
            </a:r>
            <a:r>
              <a:rPr lang="fi-FI" dirty="0" err="1" smtClean="0"/>
              <a:t>need</a:t>
            </a:r>
            <a:r>
              <a:rPr lang="fi-FI" dirty="0" smtClean="0"/>
              <a:t> to </a:t>
            </a:r>
            <a:r>
              <a:rPr lang="fi-FI" dirty="0" err="1" smtClean="0"/>
              <a:t>do</a:t>
            </a:r>
            <a:r>
              <a:rPr lang="fi-FI" dirty="0" smtClean="0"/>
              <a:t> </a:t>
            </a:r>
            <a:r>
              <a:rPr lang="fi-FI" dirty="0" err="1" smtClean="0"/>
              <a:t>so</a:t>
            </a:r>
            <a:r>
              <a:rPr lang="fi-FI" dirty="0" smtClean="0"/>
              <a:t> </a:t>
            </a:r>
            <a:r>
              <a:rPr lang="fi-FI" dirty="0" err="1" smtClean="0"/>
              <a:t>much</a:t>
            </a:r>
            <a:r>
              <a:rPr lang="fi-FI" dirty="0" smtClean="0"/>
              <a:t> </a:t>
            </a:r>
            <a:r>
              <a:rPr lang="fi-FI" dirty="0" err="1" smtClean="0"/>
              <a:t>work</a:t>
            </a:r>
            <a:r>
              <a:rPr lang="fi-FI" dirty="0" smtClean="0"/>
              <a:t> </a:t>
            </a:r>
            <a:endParaRPr lang="fi-FI" dirty="0"/>
          </a:p>
          <a:p>
            <a:r>
              <a:rPr lang="fi-FI" dirty="0" err="1" smtClean="0"/>
              <a:t>Offers</a:t>
            </a:r>
            <a:r>
              <a:rPr lang="fi-FI" dirty="0" smtClean="0"/>
              <a:t> help </a:t>
            </a:r>
            <a:r>
              <a:rPr lang="fi-FI" dirty="0" err="1" smtClean="0"/>
              <a:t>when</a:t>
            </a:r>
            <a:r>
              <a:rPr lang="fi-FI" dirty="0" smtClean="0"/>
              <a:t> </a:t>
            </a:r>
            <a:r>
              <a:rPr lang="fi-FI" dirty="0" err="1" smtClean="0"/>
              <a:t>needed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210652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231136" y="2858146"/>
            <a:ext cx="7729728" cy="1188720"/>
          </a:xfrm>
        </p:spPr>
        <p:txBody>
          <a:bodyPr/>
          <a:lstStyle/>
          <a:p>
            <a:r>
              <a:rPr lang="fi-FI" dirty="0" err="1" smtClean="0"/>
              <a:t>Example</a:t>
            </a:r>
            <a:r>
              <a:rPr lang="fi-FI" dirty="0" smtClean="0"/>
              <a:t> of </a:t>
            </a:r>
            <a:r>
              <a:rPr lang="fi-FI" dirty="0" err="1" smtClean="0"/>
              <a:t>degree</a:t>
            </a:r>
            <a:r>
              <a:rPr lang="fi-FI" dirty="0" smtClean="0"/>
              <a:t> </a:t>
            </a:r>
            <a:r>
              <a:rPr lang="fi-FI" dirty="0" err="1" smtClean="0"/>
              <a:t>work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1637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9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7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913" y="0"/>
            <a:ext cx="12194913" cy="685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8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493" y="-174294"/>
            <a:ext cx="12501857" cy="703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8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2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It </a:t>
            </a:r>
            <a:r>
              <a:rPr lang="fi-FI" dirty="0" err="1" smtClean="0"/>
              <a:t>was</a:t>
            </a:r>
            <a:r>
              <a:rPr lang="fi-FI" dirty="0" smtClean="0"/>
              <a:t> a </a:t>
            </a:r>
            <a:r>
              <a:rPr lang="fi-FI" dirty="0" err="1" smtClean="0"/>
              <a:t>fun</a:t>
            </a:r>
            <a:r>
              <a:rPr lang="fi-FI" dirty="0" smtClean="0"/>
              <a:t> </a:t>
            </a:r>
            <a:r>
              <a:rPr lang="fi-FI" dirty="0" err="1" smtClean="0"/>
              <a:t>project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050" name="Picture 2" descr="Kuvahaun tulos haulle /pol/ smiley m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584" y="2429307"/>
            <a:ext cx="5246832" cy="394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47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Basic Info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9 of us</a:t>
            </a:r>
          </a:p>
          <a:p>
            <a:r>
              <a:rPr lang="fi-FI" dirty="0" err="1" smtClean="0"/>
              <a:t>Revisionary</a:t>
            </a:r>
            <a:r>
              <a:rPr lang="fi-FI" dirty="0" smtClean="0"/>
              <a:t> </a:t>
            </a:r>
            <a:r>
              <a:rPr lang="fi-FI" dirty="0" err="1" smtClean="0"/>
              <a:t>course</a:t>
            </a:r>
            <a:endParaRPr lang="fi-FI" dirty="0" smtClean="0"/>
          </a:p>
          <a:p>
            <a:r>
              <a:rPr lang="fi-FI" dirty="0" err="1" smtClean="0"/>
              <a:t>From</a:t>
            </a:r>
            <a:r>
              <a:rPr lang="fi-FI" dirty="0" smtClean="0"/>
              <a:t> 2 </a:t>
            </a:r>
            <a:r>
              <a:rPr lang="fi-FI" dirty="0" err="1" smtClean="0"/>
              <a:t>courses</a:t>
            </a:r>
            <a:r>
              <a:rPr lang="fi-FI" dirty="0" smtClean="0"/>
              <a:t> to 5 </a:t>
            </a:r>
            <a:r>
              <a:rPr lang="fi-FI" dirty="0" err="1" smtClean="0"/>
              <a:t>years</a:t>
            </a:r>
            <a:endParaRPr lang="fi-FI" dirty="0" smtClean="0"/>
          </a:p>
          <a:p>
            <a:r>
              <a:rPr lang="fi-FI" dirty="0" smtClean="0"/>
              <a:t>3 </a:t>
            </a:r>
            <a:r>
              <a:rPr lang="fi-FI" dirty="0" err="1" smtClean="0"/>
              <a:t>times</a:t>
            </a:r>
            <a:r>
              <a:rPr lang="fi-FI" dirty="0" smtClean="0"/>
              <a:t> per </a:t>
            </a:r>
            <a:r>
              <a:rPr lang="fi-FI" dirty="0" err="1" smtClean="0"/>
              <a:t>week</a:t>
            </a:r>
            <a:endParaRPr lang="fi-FI" dirty="0" smtClean="0"/>
          </a:p>
          <a:p>
            <a:r>
              <a:rPr lang="fi-FI" dirty="0" smtClean="0"/>
              <a:t>DIY-</a:t>
            </a:r>
            <a:r>
              <a:rPr lang="fi-FI" dirty="0" err="1" smtClean="0"/>
              <a:t>project</a:t>
            </a:r>
            <a:r>
              <a:rPr lang="fi-FI" dirty="0" smtClean="0"/>
              <a:t> for 2 </a:t>
            </a:r>
            <a:r>
              <a:rPr lang="fi-FI" dirty="0" err="1" smtClean="0"/>
              <a:t>weeks</a:t>
            </a:r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6594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Learning </a:t>
            </a:r>
            <a:r>
              <a:rPr lang="fi-FI" dirty="0" err="1"/>
              <a:t>T</a:t>
            </a:r>
            <a:r>
              <a:rPr lang="fi-FI" dirty="0" err="1" smtClean="0"/>
              <a:t>echniques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 err="1" smtClean="0"/>
              <a:t>Doing</a:t>
            </a:r>
            <a:r>
              <a:rPr lang="fi-FI" dirty="0" smtClean="0"/>
              <a:t> </a:t>
            </a:r>
            <a:r>
              <a:rPr lang="fi-FI" dirty="0" err="1" smtClean="0"/>
              <a:t>exercises</a:t>
            </a:r>
            <a:endParaRPr lang="fi-FI" dirty="0" smtClean="0"/>
          </a:p>
          <a:p>
            <a:r>
              <a:rPr lang="fi-FI" dirty="0" smtClean="0"/>
              <a:t>Reading </a:t>
            </a:r>
            <a:r>
              <a:rPr lang="fi-FI" dirty="0" err="1" smtClean="0"/>
              <a:t>texts</a:t>
            </a:r>
            <a:endParaRPr lang="fi-FI" dirty="0" smtClean="0"/>
          </a:p>
          <a:p>
            <a:r>
              <a:rPr lang="fi-FI" dirty="0" err="1" smtClean="0"/>
              <a:t>Rehearse</a:t>
            </a:r>
            <a:r>
              <a:rPr lang="fi-FI" dirty="0" smtClean="0"/>
              <a:t> </a:t>
            </a:r>
            <a:r>
              <a:rPr lang="fi-FI" dirty="0" err="1" smtClean="0"/>
              <a:t>vocabulary</a:t>
            </a:r>
            <a:endParaRPr lang="fi-FI" dirty="0" smtClean="0"/>
          </a:p>
          <a:p>
            <a:r>
              <a:rPr lang="fi-FI" dirty="0" err="1" smtClean="0"/>
              <a:t>Writing</a:t>
            </a:r>
            <a:r>
              <a:rPr lang="fi-FI" dirty="0" smtClean="0"/>
              <a:t> </a:t>
            </a:r>
            <a:r>
              <a:rPr lang="fi-FI" dirty="0" err="1" smtClean="0"/>
              <a:t>down</a:t>
            </a:r>
            <a:r>
              <a:rPr lang="fi-FI" dirty="0" smtClean="0"/>
              <a:t> and </a:t>
            </a:r>
            <a:r>
              <a:rPr lang="fi-FI" dirty="0" err="1" smtClean="0"/>
              <a:t>repeating</a:t>
            </a:r>
            <a:r>
              <a:rPr lang="fi-FI" dirty="0" smtClean="0"/>
              <a:t> </a:t>
            </a:r>
            <a:r>
              <a:rPr lang="fi-FI" dirty="0" err="1" smtClean="0"/>
              <a:t>harder</a:t>
            </a:r>
            <a:r>
              <a:rPr lang="fi-FI" dirty="0" smtClean="0"/>
              <a:t> </a:t>
            </a:r>
            <a:r>
              <a:rPr lang="fi-FI" dirty="0" err="1" smtClean="0"/>
              <a:t>words</a:t>
            </a:r>
            <a:endParaRPr lang="fi-FI" dirty="0" smtClean="0"/>
          </a:p>
          <a:p>
            <a:r>
              <a:rPr lang="fi-FI" dirty="0" err="1" smtClean="0"/>
              <a:t>Partner</a:t>
            </a:r>
            <a:r>
              <a:rPr lang="fi-FI" dirty="0" smtClean="0"/>
              <a:t> </a:t>
            </a:r>
            <a:r>
              <a:rPr lang="fi-FI" dirty="0" err="1" smtClean="0"/>
              <a:t>exercises</a:t>
            </a:r>
            <a:endParaRPr lang="fi-FI" dirty="0" smtClean="0"/>
          </a:p>
          <a:p>
            <a:r>
              <a:rPr lang="fi-FI" dirty="0" smtClean="0"/>
              <a:t>Group </a:t>
            </a:r>
            <a:r>
              <a:rPr lang="fi-FI" dirty="0" err="1" smtClean="0"/>
              <a:t>exercises</a:t>
            </a:r>
            <a:endParaRPr lang="fi-FI" dirty="0" smtClean="0"/>
          </a:p>
          <a:p>
            <a:r>
              <a:rPr lang="fi-FI" dirty="0" err="1" smtClean="0"/>
              <a:t>Speaking</a:t>
            </a:r>
            <a:r>
              <a:rPr lang="fi-FI" dirty="0" smtClean="0"/>
              <a:t> </a:t>
            </a:r>
            <a:r>
              <a:rPr lang="fi-FI" dirty="0" err="1" smtClean="0"/>
              <a:t>exercises</a:t>
            </a:r>
            <a:endParaRPr lang="fi-FI" dirty="0" smtClean="0"/>
          </a:p>
          <a:p>
            <a:r>
              <a:rPr lang="fi-FI" dirty="0" err="1" smtClean="0"/>
              <a:t>Listening</a:t>
            </a:r>
            <a:r>
              <a:rPr lang="fi-FI" dirty="0" smtClean="0"/>
              <a:t> </a:t>
            </a:r>
            <a:r>
              <a:rPr lang="fi-FI" dirty="0" err="1" smtClean="0"/>
              <a:t>exercises</a:t>
            </a:r>
            <a:endParaRPr lang="fi-FI" dirty="0" smtClean="0"/>
          </a:p>
          <a:p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51512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”</a:t>
            </a:r>
            <a:r>
              <a:rPr lang="fi-FI" dirty="0" err="1" smtClean="0"/>
              <a:t>Degree</a:t>
            </a:r>
            <a:r>
              <a:rPr lang="fi-FI" dirty="0" smtClean="0"/>
              <a:t> </a:t>
            </a:r>
            <a:r>
              <a:rPr lang="fi-FI" dirty="0" err="1" smtClean="0"/>
              <a:t>Work</a:t>
            </a:r>
            <a:r>
              <a:rPr lang="fi-FI" dirty="0" smtClean="0"/>
              <a:t>”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231136" y="2656517"/>
            <a:ext cx="7729728" cy="3101983"/>
          </a:xfrm>
        </p:spPr>
        <p:txBody>
          <a:bodyPr/>
          <a:lstStyle/>
          <a:p>
            <a:r>
              <a:rPr lang="fi-FI" dirty="0" smtClean="0"/>
              <a:t>”</a:t>
            </a:r>
            <a:r>
              <a:rPr lang="fi-FI" dirty="0" err="1" smtClean="0"/>
              <a:t>Mein</a:t>
            </a:r>
            <a:r>
              <a:rPr lang="fi-FI" dirty="0" smtClean="0"/>
              <a:t> Hobby” </a:t>
            </a:r>
          </a:p>
          <a:p>
            <a:r>
              <a:rPr lang="fi-FI" dirty="0" err="1" smtClean="0"/>
              <a:t>Informal</a:t>
            </a:r>
            <a:r>
              <a:rPr lang="fi-FI" dirty="0" smtClean="0"/>
              <a:t> </a:t>
            </a:r>
            <a:r>
              <a:rPr lang="fi-FI" dirty="0" err="1" smtClean="0"/>
              <a:t>task</a:t>
            </a:r>
            <a:r>
              <a:rPr lang="fi-FI" dirty="0" smtClean="0"/>
              <a:t> </a:t>
            </a:r>
            <a:r>
              <a:rPr lang="fi-FI" dirty="0" err="1" smtClean="0"/>
              <a:t>about</a:t>
            </a:r>
            <a:r>
              <a:rPr lang="fi-FI" dirty="0"/>
              <a:t> </a:t>
            </a:r>
            <a:r>
              <a:rPr lang="fi-FI" dirty="0" err="1" smtClean="0"/>
              <a:t>hobbies</a:t>
            </a:r>
            <a:r>
              <a:rPr lang="fi-FI" dirty="0" smtClean="0"/>
              <a:t>/</a:t>
            </a:r>
            <a:r>
              <a:rPr lang="fi-FI" dirty="0" err="1" smtClean="0"/>
              <a:t>interests</a:t>
            </a:r>
            <a:endParaRPr lang="fi-FI" dirty="0" smtClean="0"/>
          </a:p>
          <a:p>
            <a:r>
              <a:rPr lang="fi-FI" dirty="0" err="1" smtClean="0"/>
              <a:t>Done</a:t>
            </a:r>
            <a:r>
              <a:rPr lang="fi-FI" dirty="0" smtClean="0"/>
              <a:t> in Powerpoint </a:t>
            </a:r>
          </a:p>
          <a:p>
            <a:r>
              <a:rPr lang="fi-FI" dirty="0" err="1" smtClean="0"/>
              <a:t>Atleast</a:t>
            </a:r>
            <a:r>
              <a:rPr lang="fi-FI" dirty="0" smtClean="0"/>
              <a:t> 50 </a:t>
            </a:r>
            <a:r>
              <a:rPr lang="fi-FI" dirty="0" err="1" smtClean="0"/>
              <a:t>words</a:t>
            </a:r>
            <a:r>
              <a:rPr lang="fi-FI" dirty="0" smtClean="0"/>
              <a:t> 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434" y="2499351"/>
            <a:ext cx="3186059" cy="1792158"/>
          </a:xfrm>
          <a:prstGeom prst="rect">
            <a:avLst/>
          </a:prstGeom>
        </p:spPr>
      </p:pic>
      <p:pic>
        <p:nvPicPr>
          <p:cNvPr id="1026" name="Picture 2" descr="Kuvahaun tulos haulle ball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325" y="4518122"/>
            <a:ext cx="3186059" cy="212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uvahaun tulos haulle swimm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07" y="4518122"/>
            <a:ext cx="3282857" cy="212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85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 err="1" smtClean="0"/>
              <a:t>Examples</a:t>
            </a:r>
            <a:r>
              <a:rPr lang="fi-FI" dirty="0" smtClean="0"/>
              <a:t> of </a:t>
            </a:r>
            <a:r>
              <a:rPr lang="fi-FI" dirty="0" err="1" smtClean="0"/>
              <a:t>exercises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317" t="6208" r="30214" b="3761"/>
          <a:stretch/>
        </p:blipFill>
        <p:spPr>
          <a:xfrm>
            <a:off x="529244" y="2595852"/>
            <a:ext cx="3017520" cy="3782291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018" y="2849648"/>
            <a:ext cx="6632588" cy="327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6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ChangeAspect="1"/>
          </p:cNvPicPr>
          <p:nvPr/>
        </p:nvPicPr>
        <p:blipFill rotWithShape="1">
          <a:blip r:embed="rId2"/>
          <a:srcRect l="29317" t="6208" r="30214" b="3761"/>
          <a:stretch/>
        </p:blipFill>
        <p:spPr>
          <a:xfrm>
            <a:off x="0" y="9394"/>
            <a:ext cx="12192000" cy="684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9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22648" y="2043142"/>
            <a:ext cx="10515600" cy="4351338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8" y="0"/>
            <a:ext cx="12169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2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Self</a:t>
            </a:r>
            <a:r>
              <a:rPr lang="fi-FI" dirty="0" smtClean="0"/>
              <a:t>-Evaluation and </a:t>
            </a:r>
            <a:r>
              <a:rPr lang="fi-FI" dirty="0" err="1" smtClean="0"/>
              <a:t>opinions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 smtClean="0"/>
              <a:t>Included</a:t>
            </a:r>
            <a:r>
              <a:rPr lang="fi-FI" dirty="0" smtClean="0"/>
              <a:t> </a:t>
            </a:r>
            <a:r>
              <a:rPr lang="fi-FI" dirty="0" err="1" smtClean="0"/>
              <a:t>multiple</a:t>
            </a:r>
            <a:r>
              <a:rPr lang="fi-FI" dirty="0" smtClean="0"/>
              <a:t> </a:t>
            </a:r>
            <a:r>
              <a:rPr lang="fi-FI" dirty="0" err="1" smtClean="0"/>
              <a:t>questions</a:t>
            </a:r>
            <a:r>
              <a:rPr lang="fi-FI" dirty="0" smtClean="0"/>
              <a:t> </a:t>
            </a:r>
            <a:r>
              <a:rPr lang="fi-FI" dirty="0" err="1" smtClean="0"/>
              <a:t>about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Diy-project</a:t>
            </a:r>
            <a:endParaRPr lang="fi-FI" dirty="0" smtClean="0"/>
          </a:p>
          <a:p>
            <a:r>
              <a:rPr lang="fi-FI" dirty="0" err="1" smtClean="0"/>
              <a:t>Done</a:t>
            </a:r>
            <a:r>
              <a:rPr lang="fi-FI" dirty="0" smtClean="0"/>
              <a:t> in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end</a:t>
            </a:r>
            <a:r>
              <a:rPr lang="fi-FI" dirty="0" smtClean="0"/>
              <a:t> of DIY-</a:t>
            </a:r>
            <a:r>
              <a:rPr lang="fi-FI" dirty="0" err="1" smtClean="0"/>
              <a:t>project</a:t>
            </a:r>
            <a:endParaRPr lang="fi-FI" dirty="0" smtClean="0"/>
          </a:p>
          <a:p>
            <a:r>
              <a:rPr lang="fi-FI" dirty="0" err="1" smtClean="0"/>
              <a:t>Overall</a:t>
            </a:r>
            <a:r>
              <a:rPr lang="fi-FI" dirty="0" smtClean="0"/>
              <a:t> </a:t>
            </a:r>
            <a:r>
              <a:rPr lang="fi-FI" dirty="0" err="1" smtClean="0"/>
              <a:t>opinion</a:t>
            </a:r>
            <a:r>
              <a:rPr lang="fi-FI" dirty="0" smtClean="0"/>
              <a:t> </a:t>
            </a:r>
            <a:r>
              <a:rPr lang="fi-FI" dirty="0" err="1" smtClean="0"/>
              <a:t>was</a:t>
            </a:r>
            <a:r>
              <a:rPr lang="fi-FI" dirty="0" smtClean="0"/>
              <a:t> </a:t>
            </a:r>
            <a:r>
              <a:rPr lang="fi-FI" dirty="0" err="1" smtClean="0"/>
              <a:t>positive</a:t>
            </a:r>
            <a:endParaRPr lang="fi-FI" dirty="0" smtClean="0"/>
          </a:p>
          <a:p>
            <a:r>
              <a:rPr lang="fi-FI" dirty="0" err="1" smtClean="0"/>
              <a:t>Some</a:t>
            </a:r>
            <a:r>
              <a:rPr lang="fi-FI" dirty="0" smtClean="0"/>
              <a:t> </a:t>
            </a:r>
            <a:r>
              <a:rPr lang="fi-FI" dirty="0" err="1" smtClean="0"/>
              <a:t>thought</a:t>
            </a:r>
            <a:r>
              <a:rPr lang="fi-FI" dirty="0" smtClean="0"/>
              <a:t> it </a:t>
            </a:r>
            <a:r>
              <a:rPr lang="fi-FI" dirty="0" err="1" smtClean="0"/>
              <a:t>was</a:t>
            </a:r>
            <a:r>
              <a:rPr lang="fi-FI" dirty="0" smtClean="0"/>
              <a:t> </a:t>
            </a:r>
            <a:r>
              <a:rPr lang="fi-FI" dirty="0" err="1" smtClean="0"/>
              <a:t>Boring</a:t>
            </a:r>
            <a:r>
              <a:rPr lang="fi-FI" dirty="0" smtClean="0"/>
              <a:t> at </a:t>
            </a:r>
            <a:r>
              <a:rPr lang="fi-FI" dirty="0" err="1" smtClean="0"/>
              <a:t>times</a:t>
            </a:r>
            <a:r>
              <a:rPr lang="fi-FI" dirty="0" smtClean="0"/>
              <a:t>…</a:t>
            </a:r>
          </a:p>
          <a:p>
            <a:r>
              <a:rPr lang="fi-FI" dirty="0" err="1" smtClean="0"/>
              <a:t>But</a:t>
            </a:r>
            <a:r>
              <a:rPr lang="fi-FI" dirty="0" smtClean="0"/>
              <a:t> </a:t>
            </a:r>
            <a:r>
              <a:rPr lang="fi-FI" dirty="0" err="1" smtClean="0"/>
              <a:t>Mostly</a:t>
            </a:r>
            <a:r>
              <a:rPr lang="fi-FI" dirty="0" smtClean="0"/>
              <a:t> </a:t>
            </a:r>
            <a:r>
              <a:rPr lang="fi-FI" dirty="0" err="1" smtClean="0"/>
              <a:t>productive</a:t>
            </a:r>
            <a:endParaRPr lang="fi-FI" dirty="0"/>
          </a:p>
          <a:p>
            <a:endParaRPr lang="fi-FI" dirty="0" smtClean="0"/>
          </a:p>
          <a:p>
            <a:endParaRPr lang="fi-FI" dirty="0" smtClean="0"/>
          </a:p>
        </p:txBody>
      </p:sp>
      <p:pic>
        <p:nvPicPr>
          <p:cNvPr id="3076" name="Picture 4" descr="https://cvws.icloud-content.com/B/ATzoQ7E9SX6JLbSE_PNScYdaPo4DAdTHiT1xwj2I-ysWErq8Z6v3cyvB/IMG_0084.JPG?o=An2P5Qn4Mh281m_eYzKnyRRJlECIRgsC8s1wW-1Mg7rI&amp;v=1&amp;x=3&amp;a=BVuDTthUXHGIA0ggOg&amp;e=1490865060&amp;k=rNAOJTELyvu156xhsj0cLg&amp;fl=&amp;r=a5d3cb67-9de3-4073-95d1-c615a12b5f66-2&amp;ckc=com.apple.clouddocs&amp;ckz=com.apple.CloudDocs&amp;p=49&amp;s=sAMv4qSifx0mG79nBU53pDr13tk&amp;cd=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49595" y="2712790"/>
            <a:ext cx="4475019" cy="335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89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Picture 4" descr="https://cvws.icloud-content.com/B/ATzoQ7E9SX6JLbSE_PNScYdaPo4DAdTHiT1xwj2I-ysWErq8Z6v3cyvB/IMG_0084.JPG?o=An2P5Qn4Mh281m_eYzKnyRRJlECIRgsC8s1wW-1Mg7rI&amp;v=1&amp;x=3&amp;a=BVuDTthUXHGIA0ggOg&amp;e=1490865060&amp;k=rNAOJTELyvu156xhsj0cLg&amp;fl=&amp;r=a5d3cb67-9de3-4073-95d1-c615a12b5f66-2&amp;ckc=com.apple.clouddocs&amp;ckz=com.apple.CloudDocs&amp;p=49&amp;s=sAMv4qSifx0mG79nBU53pDr13tk&amp;cd=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17873" r="11239" b="17522"/>
          <a:stretch/>
        </p:blipFill>
        <p:spPr bwMode="auto">
          <a:xfrm rot="5400000">
            <a:off x="2410820" y="-2410820"/>
            <a:ext cx="7370359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98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TM10001115[[fn=Pakkaus]]</Template>
  <TotalTime>95</TotalTime>
  <Words>130</Words>
  <Application>Microsoft Office PowerPoint</Application>
  <PresentationFormat>Laajakuva</PresentationFormat>
  <Paragraphs>35</Paragraphs>
  <Slides>18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21" baseType="lpstr">
      <vt:lpstr>Arial</vt:lpstr>
      <vt:lpstr>Gill Sans MT</vt:lpstr>
      <vt:lpstr>Parcel</vt:lpstr>
      <vt:lpstr>Our German Course </vt:lpstr>
      <vt:lpstr>Basic Info</vt:lpstr>
      <vt:lpstr>Learning Techniques</vt:lpstr>
      <vt:lpstr>”Degree Work”</vt:lpstr>
      <vt:lpstr>Examples of exercises</vt:lpstr>
      <vt:lpstr>PowerPoint-esitys</vt:lpstr>
      <vt:lpstr>PowerPoint-esitys</vt:lpstr>
      <vt:lpstr>Self-Evaluation and opinions</vt:lpstr>
      <vt:lpstr>PowerPoint-esitys</vt:lpstr>
      <vt:lpstr>Teacher’s opinion</vt:lpstr>
      <vt:lpstr>Example of degree work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It was a fun project</vt:lpstr>
    </vt:vector>
  </TitlesOfParts>
  <Company>Oulun yliopisto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german course</dc:title>
  <dc:creator>perusaste 7-9 ja lukion yleistunnus</dc:creator>
  <cp:lastModifiedBy>Itälä Viivi Aino-Maija Katariina</cp:lastModifiedBy>
  <cp:revision>13</cp:revision>
  <dcterms:created xsi:type="dcterms:W3CDTF">2017-03-23T09:48:13Z</dcterms:created>
  <dcterms:modified xsi:type="dcterms:W3CDTF">2018-04-17T14:12:10Z</dcterms:modified>
</cp:coreProperties>
</file>