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0" r:id="rId3"/>
    <p:sldId id="260" r:id="rId4"/>
    <p:sldId id="261" r:id="rId5"/>
    <p:sldId id="257" r:id="rId6"/>
    <p:sldId id="258" r:id="rId7"/>
    <p:sldId id="259" r:id="rId8"/>
    <p:sldId id="262" r:id="rId9"/>
    <p:sldId id="281" r:id="rId10"/>
    <p:sldId id="263" r:id="rId11"/>
    <p:sldId id="264" r:id="rId12"/>
    <p:sldId id="265" r:id="rId13"/>
    <p:sldId id="269" r:id="rId14"/>
    <p:sldId id="266" r:id="rId15"/>
    <p:sldId id="267" r:id="rId16"/>
    <p:sldId id="268" r:id="rId17"/>
    <p:sldId id="270" r:id="rId18"/>
    <p:sldId id="272" r:id="rId19"/>
    <p:sldId id="271" r:id="rId20"/>
    <p:sldId id="282" r:id="rId21"/>
    <p:sldId id="274" r:id="rId22"/>
    <p:sldId id="275" r:id="rId23"/>
    <p:sldId id="276" r:id="rId24"/>
    <p:sldId id="277" r:id="rId25"/>
    <p:sldId id="278" r:id="rId26"/>
    <p:sldId id="279" r:id="rId27"/>
  </p:sldIdLst>
  <p:sldSz cx="9144000" cy="5143500" type="screen16x9"/>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60"/>
  </p:normalViewPr>
  <p:slideViewPr>
    <p:cSldViewPr>
      <p:cViewPr varScale="1">
        <p:scale>
          <a:sx n="91" d="100"/>
          <a:sy n="91" d="100"/>
        </p:scale>
        <p:origin x="852" y="102"/>
      </p:cViewPr>
      <p:guideLst>
        <p:guide orient="horz" pos="162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13.xml.rels><?xml version="1.0" encoding="UTF-8" standalone="yes"?>
<Relationships xmlns="http://schemas.openxmlformats.org/package/2006/relationships"><Relationship Id="rId1" Type="http://schemas.openxmlformats.org/officeDocument/2006/relationships/image" Target="../media/image22.png"/></Relationships>
</file>

<file path=ppt/diagrams/_rels/data14.xml.rels><?xml version="1.0" encoding="UTF-8" standalone="yes"?>
<Relationships xmlns="http://schemas.openxmlformats.org/package/2006/relationships"><Relationship Id="rId1" Type="http://schemas.openxmlformats.org/officeDocument/2006/relationships/image" Target="../media/image23.png"/></Relationships>
</file>

<file path=ppt/diagrams/_rels/data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99F31-2ED6-4E2F-A507-484CDC5E6037}" type="doc">
      <dgm:prSet loTypeId="urn:microsoft.com/office/officeart/2005/8/layout/hList2" loCatId="list" qsTypeId="urn:microsoft.com/office/officeart/2005/8/quickstyle/3d4" qsCatId="3D" csTypeId="urn:microsoft.com/office/officeart/2005/8/colors/accent1_2#1" csCatId="accent1" phldr="1"/>
      <dgm:spPr/>
      <dgm:t>
        <a:bodyPr/>
        <a:lstStyle/>
        <a:p>
          <a:endParaRPr lang="en-GB"/>
        </a:p>
      </dgm:t>
    </dgm:pt>
    <dgm:pt modelId="{C62EBC70-39F5-4DBE-8376-9D332138E8D8}">
      <dgm:prSet phldrT="[Testo]"/>
      <dgm:spPr/>
      <dgm:t>
        <a:bodyPr/>
        <a:lstStyle/>
        <a:p>
          <a:r>
            <a:rPr lang="en-GB" b="1" dirty="0" smtClean="0"/>
            <a:t>Paul 6 years first day school</a:t>
          </a:r>
          <a:endParaRPr lang="en-GB" dirty="0"/>
        </a:p>
      </dgm:t>
    </dgm:pt>
    <dgm:pt modelId="{989BD2AC-669D-4169-B58B-7B8248437808}" type="parTrans" cxnId="{AED9158A-03D2-4132-B221-64DD61815180}">
      <dgm:prSet/>
      <dgm:spPr/>
      <dgm:t>
        <a:bodyPr/>
        <a:lstStyle/>
        <a:p>
          <a:endParaRPr lang="en-GB"/>
        </a:p>
      </dgm:t>
    </dgm:pt>
    <dgm:pt modelId="{231562D5-86E5-4DE7-83E3-F91FE742CEBC}" type="sibTrans" cxnId="{AED9158A-03D2-4132-B221-64DD61815180}">
      <dgm:prSet/>
      <dgm:spPr/>
      <dgm:t>
        <a:bodyPr/>
        <a:lstStyle/>
        <a:p>
          <a:endParaRPr lang="en-GB"/>
        </a:p>
      </dgm:t>
    </dgm:pt>
    <dgm:pt modelId="{4BD156FA-47D0-4FCD-8B95-FC6DA5ACAC65}">
      <dgm:prSet/>
      <dgm:spPr/>
      <dgm:t>
        <a:bodyPr/>
        <a:lstStyle/>
        <a:p>
          <a:r>
            <a:rPr lang="en-GB" dirty="0" smtClean="0"/>
            <a:t>“Ok mum I’ve understood, how to write letter A, but now stop it. I cannot learn how to write all letters, they are too many”</a:t>
          </a:r>
        </a:p>
      </dgm:t>
    </dgm:pt>
    <dgm:pt modelId="{6A9313AC-6BA7-41FD-9AFC-1EBDC6777879}" type="parTrans" cxnId="{5451D9C5-CE92-4D58-A87B-7F1B35265A80}">
      <dgm:prSet/>
      <dgm:spPr/>
      <dgm:t>
        <a:bodyPr/>
        <a:lstStyle/>
        <a:p>
          <a:endParaRPr lang="en-GB"/>
        </a:p>
      </dgm:t>
    </dgm:pt>
    <dgm:pt modelId="{53C2081B-1E4B-4F3F-B495-85BF04D6C0C5}" type="sibTrans" cxnId="{5451D9C5-CE92-4D58-A87B-7F1B35265A80}">
      <dgm:prSet/>
      <dgm:spPr/>
      <dgm:t>
        <a:bodyPr/>
        <a:lstStyle/>
        <a:p>
          <a:endParaRPr lang="en-GB"/>
        </a:p>
      </dgm:t>
    </dgm:pt>
    <dgm:pt modelId="{CF11A9BA-36FA-47C1-8053-C5D4094C95F6}">
      <dgm:prSet/>
      <dgm:spPr/>
      <dgm:t>
        <a:bodyPr/>
        <a:lstStyle/>
        <a:p>
          <a:r>
            <a:rPr lang="en-GB" dirty="0" smtClean="0"/>
            <a:t>Kid-  Very good.</a:t>
          </a:r>
        </a:p>
      </dgm:t>
    </dgm:pt>
    <dgm:pt modelId="{B1929816-AA92-4E1D-9846-B98E58FFCC24}" type="parTrans" cxnId="{91F49525-DA57-4CAC-A594-76294342DBDC}">
      <dgm:prSet/>
      <dgm:spPr/>
      <dgm:t>
        <a:bodyPr/>
        <a:lstStyle/>
        <a:p>
          <a:endParaRPr lang="en-GB"/>
        </a:p>
      </dgm:t>
    </dgm:pt>
    <dgm:pt modelId="{A2591B7A-8E81-4284-ACC0-614460B3ACAD}" type="sibTrans" cxnId="{91F49525-DA57-4CAC-A594-76294342DBDC}">
      <dgm:prSet/>
      <dgm:spPr/>
      <dgm:t>
        <a:bodyPr/>
        <a:lstStyle/>
        <a:p>
          <a:endParaRPr lang="en-GB"/>
        </a:p>
      </dgm:t>
    </dgm:pt>
    <dgm:pt modelId="{C74E94CC-339D-4D44-9073-FF28D085C152}">
      <dgm:prSet/>
      <dgm:spPr/>
      <dgm:t>
        <a:bodyPr/>
        <a:lstStyle/>
        <a:p>
          <a:r>
            <a:rPr lang="en-GB" dirty="0" smtClean="0"/>
            <a:t>Mum - Did you learn something new?</a:t>
          </a:r>
        </a:p>
      </dgm:t>
    </dgm:pt>
    <dgm:pt modelId="{B71835DE-26D5-408A-9F46-59850F279A0E}" type="parTrans" cxnId="{54B0A6DB-BAF3-44FD-B1F7-0A1D065870D1}">
      <dgm:prSet/>
      <dgm:spPr/>
      <dgm:t>
        <a:bodyPr/>
        <a:lstStyle/>
        <a:p>
          <a:endParaRPr lang="en-GB"/>
        </a:p>
      </dgm:t>
    </dgm:pt>
    <dgm:pt modelId="{EB205803-EDE1-4EEF-B257-BB8EAEBCE669}" type="sibTrans" cxnId="{54B0A6DB-BAF3-44FD-B1F7-0A1D065870D1}">
      <dgm:prSet/>
      <dgm:spPr/>
      <dgm:t>
        <a:bodyPr/>
        <a:lstStyle/>
        <a:p>
          <a:endParaRPr lang="en-GB"/>
        </a:p>
      </dgm:t>
    </dgm:pt>
    <dgm:pt modelId="{A88D5493-D6A0-4A39-AACC-491B51BB14AC}">
      <dgm:prSet/>
      <dgm:spPr/>
      <dgm:t>
        <a:bodyPr/>
        <a:lstStyle/>
        <a:p>
          <a:r>
            <a:rPr lang="en-GB" dirty="0" smtClean="0"/>
            <a:t>Kid – yes mummy, </a:t>
          </a:r>
        </a:p>
      </dgm:t>
    </dgm:pt>
    <dgm:pt modelId="{28425F2A-B665-487B-95A2-E0D6E61798D8}" type="parTrans" cxnId="{2B48828F-D81D-40FB-81EC-88CA9C096517}">
      <dgm:prSet/>
      <dgm:spPr/>
      <dgm:t>
        <a:bodyPr/>
        <a:lstStyle/>
        <a:p>
          <a:endParaRPr lang="en-GB"/>
        </a:p>
      </dgm:t>
    </dgm:pt>
    <dgm:pt modelId="{B74C8237-FB14-4D9B-B6EC-2A630809B8AF}" type="sibTrans" cxnId="{2B48828F-D81D-40FB-81EC-88CA9C096517}">
      <dgm:prSet/>
      <dgm:spPr/>
      <dgm:t>
        <a:bodyPr/>
        <a:lstStyle/>
        <a:p>
          <a:endParaRPr lang="en-GB"/>
        </a:p>
      </dgm:t>
    </dgm:pt>
    <dgm:pt modelId="{2A3AAD5A-8528-4FFA-8921-1E1A39B5396D}">
      <dgm:prSet/>
      <dgm:spPr/>
      <dgm:t>
        <a:bodyPr/>
        <a:lstStyle/>
        <a:p>
          <a:r>
            <a:rPr lang="en-GB" dirty="0" smtClean="0"/>
            <a:t>Mum  - so tomorrow we are going back to school?</a:t>
          </a:r>
        </a:p>
      </dgm:t>
    </dgm:pt>
    <dgm:pt modelId="{EA3DDEE5-4ABB-4111-AA85-B2EC7533EC08}" type="parTrans" cxnId="{01363884-37D6-4B6B-8BFE-B2E5BFB5CCAB}">
      <dgm:prSet/>
      <dgm:spPr/>
      <dgm:t>
        <a:bodyPr/>
        <a:lstStyle/>
        <a:p>
          <a:endParaRPr lang="en-GB"/>
        </a:p>
      </dgm:t>
    </dgm:pt>
    <dgm:pt modelId="{0B0D6094-E33B-4916-A67D-06C795761A16}" type="sibTrans" cxnId="{01363884-37D6-4B6B-8BFE-B2E5BFB5CCAB}">
      <dgm:prSet/>
      <dgm:spPr/>
      <dgm:t>
        <a:bodyPr/>
        <a:lstStyle/>
        <a:p>
          <a:endParaRPr lang="en-GB"/>
        </a:p>
      </dgm:t>
    </dgm:pt>
    <dgm:pt modelId="{02C1E40B-6589-42A4-A2B9-5AA51AF6F367}">
      <dgm:prSet/>
      <dgm:spPr/>
      <dgm:t>
        <a:bodyPr/>
        <a:lstStyle/>
        <a:p>
          <a:r>
            <a:rPr lang="en-GB" dirty="0" smtClean="0"/>
            <a:t>Kid – Tomorrow? What tomorrow? Is  not  school over?</a:t>
          </a:r>
        </a:p>
      </dgm:t>
    </dgm:pt>
    <dgm:pt modelId="{C3B0B931-99BE-4B69-995C-F233BB550A3B}" type="parTrans" cxnId="{1BDE44C7-855F-4F03-80C9-1A977BC436CD}">
      <dgm:prSet/>
      <dgm:spPr/>
      <dgm:t>
        <a:bodyPr/>
        <a:lstStyle/>
        <a:p>
          <a:endParaRPr lang="en-GB"/>
        </a:p>
      </dgm:t>
    </dgm:pt>
    <dgm:pt modelId="{276287EE-8754-45FE-AE52-9F93F5AABA5B}" type="sibTrans" cxnId="{1BDE44C7-855F-4F03-80C9-1A977BC436CD}">
      <dgm:prSet/>
      <dgm:spPr/>
      <dgm:t>
        <a:bodyPr/>
        <a:lstStyle/>
        <a:p>
          <a:endParaRPr lang="en-GB"/>
        </a:p>
      </dgm:t>
    </dgm:pt>
    <dgm:pt modelId="{BE2B6D6E-993E-4675-85D0-C099725A85D6}">
      <dgm:prSet/>
      <dgm:spPr/>
      <dgm:t>
        <a:bodyPr/>
        <a:lstStyle/>
        <a:p>
          <a:r>
            <a:rPr lang="en-GB" dirty="0" smtClean="0"/>
            <a:t>Mum – Oh dear how was it your first day?</a:t>
          </a:r>
        </a:p>
      </dgm:t>
    </dgm:pt>
    <dgm:pt modelId="{86C645CF-A9A6-453B-A35E-A56F630D80FD}" type="parTrans" cxnId="{CE686C78-C56C-4697-A8CE-E19B79081B2A}">
      <dgm:prSet/>
      <dgm:spPr/>
      <dgm:t>
        <a:bodyPr/>
        <a:lstStyle/>
        <a:p>
          <a:endParaRPr lang="en-GB"/>
        </a:p>
      </dgm:t>
    </dgm:pt>
    <dgm:pt modelId="{E6007278-302F-4C97-9E23-26252BE0AD26}" type="sibTrans" cxnId="{CE686C78-C56C-4697-A8CE-E19B79081B2A}">
      <dgm:prSet/>
      <dgm:spPr/>
      <dgm:t>
        <a:bodyPr/>
        <a:lstStyle/>
        <a:p>
          <a:endParaRPr lang="en-GB"/>
        </a:p>
      </dgm:t>
    </dgm:pt>
    <dgm:pt modelId="{441D8D9C-96A1-46C3-ACC6-DBCFAC83DC71}">
      <dgm:prSet phldrT="[Testo]"/>
      <dgm:spPr/>
      <dgm:t>
        <a:bodyPr/>
        <a:lstStyle/>
        <a:p>
          <a:r>
            <a:rPr lang="en-GB" smtClean="0"/>
            <a:t>“Mum </a:t>
          </a:r>
          <a:r>
            <a:rPr lang="en-GB" dirty="0" err="1" smtClean="0"/>
            <a:t>mum</a:t>
          </a:r>
          <a:r>
            <a:rPr lang="en-GB" dirty="0" smtClean="0"/>
            <a:t>, please don’t let me……………..</a:t>
          </a:r>
          <a:r>
            <a:rPr lang="en-GB" dirty="0" err="1" smtClean="0"/>
            <a:t>ehm</a:t>
          </a:r>
          <a:r>
            <a:rPr lang="en-GB" dirty="0" smtClean="0"/>
            <a:t>  you need me at home for my bro”</a:t>
          </a:r>
          <a:endParaRPr lang="en-GB" dirty="0"/>
        </a:p>
      </dgm:t>
    </dgm:pt>
    <dgm:pt modelId="{63F08013-731A-48D2-9444-08F503D57D20}" type="parTrans" cxnId="{19021211-A224-485F-A177-C7A62ED55081}">
      <dgm:prSet/>
      <dgm:spPr/>
      <dgm:t>
        <a:bodyPr/>
        <a:lstStyle/>
        <a:p>
          <a:endParaRPr lang="en-GB"/>
        </a:p>
      </dgm:t>
    </dgm:pt>
    <dgm:pt modelId="{26603BE2-A61C-47CE-ADE4-9C04A9E7B023}" type="sibTrans" cxnId="{19021211-A224-485F-A177-C7A62ED55081}">
      <dgm:prSet/>
      <dgm:spPr/>
      <dgm:t>
        <a:bodyPr/>
        <a:lstStyle/>
        <a:p>
          <a:endParaRPr lang="en-GB"/>
        </a:p>
      </dgm:t>
    </dgm:pt>
    <dgm:pt modelId="{73301C3A-9222-4E67-99F6-934ADF56DAE5}">
      <dgm:prSet/>
      <dgm:spPr/>
      <dgm:t>
        <a:bodyPr/>
        <a:lstStyle/>
        <a:p>
          <a:r>
            <a:rPr lang="en-GB" b="1" dirty="0" smtClean="0"/>
            <a:t>Andrew  5 years and  8 months</a:t>
          </a:r>
          <a:endParaRPr lang="en-GB" dirty="0" smtClean="0"/>
        </a:p>
      </dgm:t>
    </dgm:pt>
    <dgm:pt modelId="{F415D452-41CC-4D8B-9EFB-182DEEE32415}" type="parTrans" cxnId="{8D1F8167-D5CC-447B-9600-892680D67022}">
      <dgm:prSet/>
      <dgm:spPr/>
      <dgm:t>
        <a:bodyPr/>
        <a:lstStyle/>
        <a:p>
          <a:endParaRPr lang="en-GB"/>
        </a:p>
      </dgm:t>
    </dgm:pt>
    <dgm:pt modelId="{3B7E2545-5230-43F0-AA28-9BFEC1E2F6AC}" type="sibTrans" cxnId="{8D1F8167-D5CC-447B-9600-892680D67022}">
      <dgm:prSet/>
      <dgm:spPr/>
      <dgm:t>
        <a:bodyPr/>
        <a:lstStyle/>
        <a:p>
          <a:endParaRPr lang="en-GB"/>
        </a:p>
      </dgm:t>
    </dgm:pt>
    <dgm:pt modelId="{118AB17B-6DB4-4BF6-9425-390781289D40}">
      <dgm:prSet/>
      <dgm:spPr/>
      <dgm:t>
        <a:bodyPr/>
        <a:lstStyle/>
        <a:p>
          <a:r>
            <a:rPr lang="en-GB" b="1" dirty="0" smtClean="0"/>
            <a:t>Ann – 3 years old</a:t>
          </a:r>
          <a:endParaRPr lang="en-GB" dirty="0" smtClean="0"/>
        </a:p>
      </dgm:t>
    </dgm:pt>
    <dgm:pt modelId="{8A3C2F68-E5D2-4903-8D8A-3C9C02A677C2}" type="parTrans" cxnId="{BD0D7793-3A38-4921-AD2E-2F992FBC1244}">
      <dgm:prSet/>
      <dgm:spPr/>
      <dgm:t>
        <a:bodyPr/>
        <a:lstStyle/>
        <a:p>
          <a:endParaRPr lang="en-GB"/>
        </a:p>
      </dgm:t>
    </dgm:pt>
    <dgm:pt modelId="{0C5612A6-6C9D-4705-B56A-61672880F057}" type="sibTrans" cxnId="{BD0D7793-3A38-4921-AD2E-2F992FBC1244}">
      <dgm:prSet/>
      <dgm:spPr/>
      <dgm:t>
        <a:bodyPr/>
        <a:lstStyle/>
        <a:p>
          <a:endParaRPr lang="en-GB"/>
        </a:p>
      </dgm:t>
    </dgm:pt>
    <dgm:pt modelId="{F20C6F8A-227A-4102-BF21-0A39B8C0AA32}" type="pres">
      <dgm:prSet presAssocID="{0B699F31-2ED6-4E2F-A507-484CDC5E6037}" presName="linearFlow" presStyleCnt="0">
        <dgm:presLayoutVars>
          <dgm:dir/>
          <dgm:animLvl val="lvl"/>
          <dgm:resizeHandles/>
        </dgm:presLayoutVars>
      </dgm:prSet>
      <dgm:spPr/>
      <dgm:t>
        <a:bodyPr/>
        <a:lstStyle/>
        <a:p>
          <a:endParaRPr lang="en-GB"/>
        </a:p>
      </dgm:t>
    </dgm:pt>
    <dgm:pt modelId="{E49D95E1-8FE0-4C26-8AD2-83070111FE22}" type="pres">
      <dgm:prSet presAssocID="{C62EBC70-39F5-4DBE-8376-9D332138E8D8}" presName="compositeNode" presStyleCnt="0">
        <dgm:presLayoutVars>
          <dgm:bulletEnabled val="1"/>
        </dgm:presLayoutVars>
      </dgm:prSet>
      <dgm:spPr/>
    </dgm:pt>
    <dgm:pt modelId="{4C42008D-41C3-457C-9A5A-756EC686358E}" type="pres">
      <dgm:prSet presAssocID="{C62EBC70-39F5-4DBE-8376-9D332138E8D8}" presName="image" presStyleLbl="fgImgPlace1" presStyleIdx="0" presStyleCnt="3"/>
      <dgm:spPr>
        <a:blipFill>
          <a:blip xmlns:r="http://schemas.openxmlformats.org/officeDocument/2006/relationships" r:embed="rId1" cstate="print">
            <a:extLst/>
          </a:blip>
          <a:srcRect/>
          <a:stretch>
            <a:fillRect l="-25000" r="-25000"/>
          </a:stretch>
        </a:blipFill>
      </dgm:spPr>
    </dgm:pt>
    <dgm:pt modelId="{2DB3AD19-7139-40A8-A125-BDD61988CD23}" type="pres">
      <dgm:prSet presAssocID="{C62EBC70-39F5-4DBE-8376-9D332138E8D8}" presName="childNode" presStyleLbl="node1" presStyleIdx="0" presStyleCnt="3">
        <dgm:presLayoutVars>
          <dgm:bulletEnabled val="1"/>
        </dgm:presLayoutVars>
      </dgm:prSet>
      <dgm:spPr/>
      <dgm:t>
        <a:bodyPr/>
        <a:lstStyle/>
        <a:p>
          <a:endParaRPr lang="en-GB"/>
        </a:p>
      </dgm:t>
    </dgm:pt>
    <dgm:pt modelId="{19532CF6-5F42-446E-8FAB-CFA82B90547A}" type="pres">
      <dgm:prSet presAssocID="{C62EBC70-39F5-4DBE-8376-9D332138E8D8}" presName="parentNode" presStyleLbl="revTx" presStyleIdx="0" presStyleCnt="3">
        <dgm:presLayoutVars>
          <dgm:chMax val="0"/>
          <dgm:bulletEnabled val="1"/>
        </dgm:presLayoutVars>
      </dgm:prSet>
      <dgm:spPr/>
      <dgm:t>
        <a:bodyPr/>
        <a:lstStyle/>
        <a:p>
          <a:endParaRPr lang="en-GB"/>
        </a:p>
      </dgm:t>
    </dgm:pt>
    <dgm:pt modelId="{3277ECA3-40A6-468B-AA27-2BF92B6EBC97}" type="pres">
      <dgm:prSet presAssocID="{231562D5-86E5-4DE7-83E3-F91FE742CEBC}" presName="sibTrans" presStyleCnt="0"/>
      <dgm:spPr/>
    </dgm:pt>
    <dgm:pt modelId="{2C0825A7-AC6A-44FB-8106-ECCB92481120}" type="pres">
      <dgm:prSet presAssocID="{73301C3A-9222-4E67-99F6-934ADF56DAE5}" presName="compositeNode" presStyleCnt="0">
        <dgm:presLayoutVars>
          <dgm:bulletEnabled val="1"/>
        </dgm:presLayoutVars>
      </dgm:prSet>
      <dgm:spPr/>
    </dgm:pt>
    <dgm:pt modelId="{F8ADE40C-EE68-47BE-9BA7-50FE8F6F930F}" type="pres">
      <dgm:prSet presAssocID="{73301C3A-9222-4E67-99F6-934ADF56DAE5}" presName="image" presStyleLbl="fgImgPlace1" presStyleIdx="1" presStyleCnt="3"/>
      <dgm:spPr>
        <a:blipFill>
          <a:blip xmlns:r="http://schemas.openxmlformats.org/officeDocument/2006/relationships" r:embed="rId2" cstate="print">
            <a:extLst/>
          </a:blip>
          <a:srcRect/>
          <a:stretch>
            <a:fillRect l="-39000" r="-39000"/>
          </a:stretch>
        </a:blipFill>
      </dgm:spPr>
    </dgm:pt>
    <dgm:pt modelId="{A72FC73A-AB9B-4F00-9751-3FAF85966AC5}" type="pres">
      <dgm:prSet presAssocID="{73301C3A-9222-4E67-99F6-934ADF56DAE5}" presName="childNode" presStyleLbl="node1" presStyleIdx="1" presStyleCnt="3">
        <dgm:presLayoutVars>
          <dgm:bulletEnabled val="1"/>
        </dgm:presLayoutVars>
      </dgm:prSet>
      <dgm:spPr/>
      <dgm:t>
        <a:bodyPr/>
        <a:lstStyle/>
        <a:p>
          <a:endParaRPr lang="en-GB"/>
        </a:p>
      </dgm:t>
    </dgm:pt>
    <dgm:pt modelId="{0DD5CA5F-792B-406F-A8B9-A8C30832C0A9}" type="pres">
      <dgm:prSet presAssocID="{73301C3A-9222-4E67-99F6-934ADF56DAE5}" presName="parentNode" presStyleLbl="revTx" presStyleIdx="1" presStyleCnt="3">
        <dgm:presLayoutVars>
          <dgm:chMax val="0"/>
          <dgm:bulletEnabled val="1"/>
        </dgm:presLayoutVars>
      </dgm:prSet>
      <dgm:spPr/>
      <dgm:t>
        <a:bodyPr/>
        <a:lstStyle/>
        <a:p>
          <a:endParaRPr lang="en-GB"/>
        </a:p>
      </dgm:t>
    </dgm:pt>
    <dgm:pt modelId="{5D8B7E8D-7D85-4FEF-9F09-A6B2ACF2BFFC}" type="pres">
      <dgm:prSet presAssocID="{3B7E2545-5230-43F0-AA28-9BFEC1E2F6AC}" presName="sibTrans" presStyleCnt="0"/>
      <dgm:spPr/>
    </dgm:pt>
    <dgm:pt modelId="{6A1E368D-D58C-41B2-8006-70680BE4D013}" type="pres">
      <dgm:prSet presAssocID="{118AB17B-6DB4-4BF6-9425-390781289D40}" presName="compositeNode" presStyleCnt="0">
        <dgm:presLayoutVars>
          <dgm:bulletEnabled val="1"/>
        </dgm:presLayoutVars>
      </dgm:prSet>
      <dgm:spPr/>
    </dgm:pt>
    <dgm:pt modelId="{E4A55C2D-795C-478C-A555-748CD07EFF26}" type="pres">
      <dgm:prSet presAssocID="{118AB17B-6DB4-4BF6-9425-390781289D40}" presName="image" presStyleLbl="fgImgPlace1" presStyleIdx="2" presStyleCnt="3"/>
      <dgm:spPr>
        <a:blipFill>
          <a:blip xmlns:r="http://schemas.openxmlformats.org/officeDocument/2006/relationships" r:embed="rId3" cstate="print">
            <a:extLst/>
          </a:blip>
          <a:srcRect/>
          <a:stretch>
            <a:fillRect l="-39000" r="-39000"/>
          </a:stretch>
        </a:blipFill>
      </dgm:spPr>
    </dgm:pt>
    <dgm:pt modelId="{8C6ACF06-085B-476F-9C0B-D114A98D29E2}" type="pres">
      <dgm:prSet presAssocID="{118AB17B-6DB4-4BF6-9425-390781289D40}" presName="childNode" presStyleLbl="node1" presStyleIdx="2" presStyleCnt="3">
        <dgm:presLayoutVars>
          <dgm:bulletEnabled val="1"/>
        </dgm:presLayoutVars>
      </dgm:prSet>
      <dgm:spPr/>
      <dgm:t>
        <a:bodyPr/>
        <a:lstStyle/>
        <a:p>
          <a:endParaRPr lang="en-GB"/>
        </a:p>
      </dgm:t>
    </dgm:pt>
    <dgm:pt modelId="{0F92FB93-5207-4081-98C9-F4514183F549}" type="pres">
      <dgm:prSet presAssocID="{118AB17B-6DB4-4BF6-9425-390781289D40}" presName="parentNode" presStyleLbl="revTx" presStyleIdx="2" presStyleCnt="3">
        <dgm:presLayoutVars>
          <dgm:chMax val="0"/>
          <dgm:bulletEnabled val="1"/>
        </dgm:presLayoutVars>
      </dgm:prSet>
      <dgm:spPr/>
      <dgm:t>
        <a:bodyPr/>
        <a:lstStyle/>
        <a:p>
          <a:endParaRPr lang="en-GB"/>
        </a:p>
      </dgm:t>
    </dgm:pt>
  </dgm:ptLst>
  <dgm:cxnLst>
    <dgm:cxn modelId="{8D1F8167-D5CC-447B-9600-892680D67022}" srcId="{0B699F31-2ED6-4E2F-A507-484CDC5E6037}" destId="{73301C3A-9222-4E67-99F6-934ADF56DAE5}" srcOrd="1" destOrd="0" parTransId="{F415D452-41CC-4D8B-9EFB-182DEEE32415}" sibTransId="{3B7E2545-5230-43F0-AA28-9BFEC1E2F6AC}"/>
    <dgm:cxn modelId="{C02F5FE1-352B-4CBF-A948-2AADC89E9FA4}" type="presOf" srcId="{2A3AAD5A-8528-4FFA-8921-1E1A39B5396D}" destId="{8C6ACF06-085B-476F-9C0B-D114A98D29E2}" srcOrd="0" destOrd="4" presId="urn:microsoft.com/office/officeart/2005/8/layout/hList2"/>
    <dgm:cxn modelId="{D5DCB1F6-9C42-4E3C-8204-65EC88C62DC2}" type="presOf" srcId="{A88D5493-D6A0-4A39-AACC-491B51BB14AC}" destId="{8C6ACF06-085B-476F-9C0B-D114A98D29E2}" srcOrd="0" destOrd="3" presId="urn:microsoft.com/office/officeart/2005/8/layout/hList2"/>
    <dgm:cxn modelId="{1BDE44C7-855F-4F03-80C9-1A977BC436CD}" srcId="{118AB17B-6DB4-4BF6-9425-390781289D40}" destId="{02C1E40B-6589-42A4-A2B9-5AA51AF6F367}" srcOrd="5" destOrd="0" parTransId="{C3B0B931-99BE-4B69-995C-F233BB550A3B}" sibTransId="{276287EE-8754-45FE-AE52-9F93F5AABA5B}"/>
    <dgm:cxn modelId="{20264989-910A-43F5-86C8-10F37AFFA50C}" type="presOf" srcId="{4BD156FA-47D0-4FCD-8B95-FC6DA5ACAC65}" destId="{A72FC73A-AB9B-4F00-9751-3FAF85966AC5}" srcOrd="0" destOrd="0" presId="urn:microsoft.com/office/officeart/2005/8/layout/hList2"/>
    <dgm:cxn modelId="{7818B843-FFA9-4888-A2FD-0D997ED3538F}" type="presOf" srcId="{73301C3A-9222-4E67-99F6-934ADF56DAE5}" destId="{0DD5CA5F-792B-406F-A8B9-A8C30832C0A9}" srcOrd="0" destOrd="0" presId="urn:microsoft.com/office/officeart/2005/8/layout/hList2"/>
    <dgm:cxn modelId="{BFEE425E-EE96-4318-A747-5B5637E101FB}" type="presOf" srcId="{BE2B6D6E-993E-4675-85D0-C099725A85D6}" destId="{8C6ACF06-085B-476F-9C0B-D114A98D29E2}" srcOrd="0" destOrd="0" presId="urn:microsoft.com/office/officeart/2005/8/layout/hList2"/>
    <dgm:cxn modelId="{2B48828F-D81D-40FB-81EC-88CA9C096517}" srcId="{118AB17B-6DB4-4BF6-9425-390781289D40}" destId="{A88D5493-D6A0-4A39-AACC-491B51BB14AC}" srcOrd="3" destOrd="0" parTransId="{28425F2A-B665-487B-95A2-E0D6E61798D8}" sibTransId="{B74C8237-FB14-4D9B-B6EC-2A630809B8AF}"/>
    <dgm:cxn modelId="{5451D9C5-CE92-4D58-A87B-7F1B35265A80}" srcId="{73301C3A-9222-4E67-99F6-934ADF56DAE5}" destId="{4BD156FA-47D0-4FCD-8B95-FC6DA5ACAC65}" srcOrd="0" destOrd="0" parTransId="{6A9313AC-6BA7-41FD-9AFC-1EBDC6777879}" sibTransId="{53C2081B-1E4B-4F3F-B495-85BF04D6C0C5}"/>
    <dgm:cxn modelId="{AED9158A-03D2-4132-B221-64DD61815180}" srcId="{0B699F31-2ED6-4E2F-A507-484CDC5E6037}" destId="{C62EBC70-39F5-4DBE-8376-9D332138E8D8}" srcOrd="0" destOrd="0" parTransId="{989BD2AC-669D-4169-B58B-7B8248437808}" sibTransId="{231562D5-86E5-4DE7-83E3-F91FE742CEBC}"/>
    <dgm:cxn modelId="{CE686C78-C56C-4697-A8CE-E19B79081B2A}" srcId="{118AB17B-6DB4-4BF6-9425-390781289D40}" destId="{BE2B6D6E-993E-4675-85D0-C099725A85D6}" srcOrd="0" destOrd="0" parTransId="{86C645CF-A9A6-453B-A35E-A56F630D80FD}" sibTransId="{E6007278-302F-4C97-9E23-26252BE0AD26}"/>
    <dgm:cxn modelId="{19021211-A224-485F-A177-C7A62ED55081}" srcId="{C62EBC70-39F5-4DBE-8376-9D332138E8D8}" destId="{441D8D9C-96A1-46C3-ACC6-DBCFAC83DC71}" srcOrd="0" destOrd="0" parTransId="{63F08013-731A-48D2-9444-08F503D57D20}" sibTransId="{26603BE2-A61C-47CE-ADE4-9C04A9E7B023}"/>
    <dgm:cxn modelId="{4E7340BA-AFFF-4391-8F6E-002DD72A519B}" type="presOf" srcId="{0B699F31-2ED6-4E2F-A507-484CDC5E6037}" destId="{F20C6F8A-227A-4102-BF21-0A39B8C0AA32}" srcOrd="0" destOrd="0" presId="urn:microsoft.com/office/officeart/2005/8/layout/hList2"/>
    <dgm:cxn modelId="{54B0A6DB-BAF3-44FD-B1F7-0A1D065870D1}" srcId="{118AB17B-6DB4-4BF6-9425-390781289D40}" destId="{C74E94CC-339D-4D44-9073-FF28D085C152}" srcOrd="2" destOrd="0" parTransId="{B71835DE-26D5-408A-9F46-59850F279A0E}" sibTransId="{EB205803-EDE1-4EEF-B257-BB8EAEBCE669}"/>
    <dgm:cxn modelId="{34EC2FDA-059D-4F09-A90F-2ECE3A1F10EF}" type="presOf" srcId="{C74E94CC-339D-4D44-9073-FF28D085C152}" destId="{8C6ACF06-085B-476F-9C0B-D114A98D29E2}" srcOrd="0" destOrd="2" presId="urn:microsoft.com/office/officeart/2005/8/layout/hList2"/>
    <dgm:cxn modelId="{D0FC1008-2D99-43CB-A177-B6AA13A707B4}" type="presOf" srcId="{CF11A9BA-36FA-47C1-8053-C5D4094C95F6}" destId="{8C6ACF06-085B-476F-9C0B-D114A98D29E2}" srcOrd="0" destOrd="1" presId="urn:microsoft.com/office/officeart/2005/8/layout/hList2"/>
    <dgm:cxn modelId="{8ECCEF1E-2330-49E6-9610-B491ED1D09C2}" type="presOf" srcId="{441D8D9C-96A1-46C3-ACC6-DBCFAC83DC71}" destId="{2DB3AD19-7139-40A8-A125-BDD61988CD23}" srcOrd="0" destOrd="0" presId="urn:microsoft.com/office/officeart/2005/8/layout/hList2"/>
    <dgm:cxn modelId="{B96ABCDF-D078-414E-8863-30CF410CA134}" type="presOf" srcId="{02C1E40B-6589-42A4-A2B9-5AA51AF6F367}" destId="{8C6ACF06-085B-476F-9C0B-D114A98D29E2}" srcOrd="0" destOrd="5" presId="urn:microsoft.com/office/officeart/2005/8/layout/hList2"/>
    <dgm:cxn modelId="{01363884-37D6-4B6B-8BFE-B2E5BFB5CCAB}" srcId="{118AB17B-6DB4-4BF6-9425-390781289D40}" destId="{2A3AAD5A-8528-4FFA-8921-1E1A39B5396D}" srcOrd="4" destOrd="0" parTransId="{EA3DDEE5-4ABB-4111-AA85-B2EC7533EC08}" sibTransId="{0B0D6094-E33B-4916-A67D-06C795761A16}"/>
    <dgm:cxn modelId="{BD0D7793-3A38-4921-AD2E-2F992FBC1244}" srcId="{0B699F31-2ED6-4E2F-A507-484CDC5E6037}" destId="{118AB17B-6DB4-4BF6-9425-390781289D40}" srcOrd="2" destOrd="0" parTransId="{8A3C2F68-E5D2-4903-8D8A-3C9C02A677C2}" sibTransId="{0C5612A6-6C9D-4705-B56A-61672880F057}"/>
    <dgm:cxn modelId="{3FEFD9D2-3C9A-4E59-B3EF-403D58D37285}" type="presOf" srcId="{118AB17B-6DB4-4BF6-9425-390781289D40}" destId="{0F92FB93-5207-4081-98C9-F4514183F549}" srcOrd="0" destOrd="0" presId="urn:microsoft.com/office/officeart/2005/8/layout/hList2"/>
    <dgm:cxn modelId="{91F49525-DA57-4CAC-A594-76294342DBDC}" srcId="{118AB17B-6DB4-4BF6-9425-390781289D40}" destId="{CF11A9BA-36FA-47C1-8053-C5D4094C95F6}" srcOrd="1" destOrd="0" parTransId="{B1929816-AA92-4E1D-9846-B98E58FFCC24}" sibTransId="{A2591B7A-8E81-4284-ACC0-614460B3ACAD}"/>
    <dgm:cxn modelId="{BAEEC889-0AD6-4815-B5CA-5E0F142DCA04}" type="presOf" srcId="{C62EBC70-39F5-4DBE-8376-9D332138E8D8}" destId="{19532CF6-5F42-446E-8FAB-CFA82B90547A}" srcOrd="0" destOrd="0" presId="urn:microsoft.com/office/officeart/2005/8/layout/hList2"/>
    <dgm:cxn modelId="{4499CEBC-7FC6-4CF6-8F86-2A6CD46515E0}" type="presParOf" srcId="{F20C6F8A-227A-4102-BF21-0A39B8C0AA32}" destId="{E49D95E1-8FE0-4C26-8AD2-83070111FE22}" srcOrd="0" destOrd="0" presId="urn:microsoft.com/office/officeart/2005/8/layout/hList2"/>
    <dgm:cxn modelId="{4F4249D9-19EF-4A9C-92E3-74980694FAD1}" type="presParOf" srcId="{E49D95E1-8FE0-4C26-8AD2-83070111FE22}" destId="{4C42008D-41C3-457C-9A5A-756EC686358E}" srcOrd="0" destOrd="0" presId="urn:microsoft.com/office/officeart/2005/8/layout/hList2"/>
    <dgm:cxn modelId="{A1E8F07D-AD0C-4FD2-920C-40D276953F85}" type="presParOf" srcId="{E49D95E1-8FE0-4C26-8AD2-83070111FE22}" destId="{2DB3AD19-7139-40A8-A125-BDD61988CD23}" srcOrd="1" destOrd="0" presId="urn:microsoft.com/office/officeart/2005/8/layout/hList2"/>
    <dgm:cxn modelId="{8CB8179D-B6F3-4E4F-A99D-ABB19CB20E83}" type="presParOf" srcId="{E49D95E1-8FE0-4C26-8AD2-83070111FE22}" destId="{19532CF6-5F42-446E-8FAB-CFA82B90547A}" srcOrd="2" destOrd="0" presId="urn:microsoft.com/office/officeart/2005/8/layout/hList2"/>
    <dgm:cxn modelId="{C6108A06-606D-487C-919E-2F90D22BE8B6}" type="presParOf" srcId="{F20C6F8A-227A-4102-BF21-0A39B8C0AA32}" destId="{3277ECA3-40A6-468B-AA27-2BF92B6EBC97}" srcOrd="1" destOrd="0" presId="urn:microsoft.com/office/officeart/2005/8/layout/hList2"/>
    <dgm:cxn modelId="{2D034913-CD85-4222-810E-AC5CF4B9EA6E}" type="presParOf" srcId="{F20C6F8A-227A-4102-BF21-0A39B8C0AA32}" destId="{2C0825A7-AC6A-44FB-8106-ECCB92481120}" srcOrd="2" destOrd="0" presId="urn:microsoft.com/office/officeart/2005/8/layout/hList2"/>
    <dgm:cxn modelId="{03E2C7C6-9880-46A7-9264-6C1B117DAE4D}" type="presParOf" srcId="{2C0825A7-AC6A-44FB-8106-ECCB92481120}" destId="{F8ADE40C-EE68-47BE-9BA7-50FE8F6F930F}" srcOrd="0" destOrd="0" presId="urn:microsoft.com/office/officeart/2005/8/layout/hList2"/>
    <dgm:cxn modelId="{D5D41809-399E-49F4-8AE0-340299F5CAAF}" type="presParOf" srcId="{2C0825A7-AC6A-44FB-8106-ECCB92481120}" destId="{A72FC73A-AB9B-4F00-9751-3FAF85966AC5}" srcOrd="1" destOrd="0" presId="urn:microsoft.com/office/officeart/2005/8/layout/hList2"/>
    <dgm:cxn modelId="{07920A8A-E7AA-4F78-8428-190995E58A8B}" type="presParOf" srcId="{2C0825A7-AC6A-44FB-8106-ECCB92481120}" destId="{0DD5CA5F-792B-406F-A8B9-A8C30832C0A9}" srcOrd="2" destOrd="0" presId="urn:microsoft.com/office/officeart/2005/8/layout/hList2"/>
    <dgm:cxn modelId="{A4153716-0294-4F98-BAAA-88803F8C80E2}" type="presParOf" srcId="{F20C6F8A-227A-4102-BF21-0A39B8C0AA32}" destId="{5D8B7E8D-7D85-4FEF-9F09-A6B2ACF2BFFC}" srcOrd="3" destOrd="0" presId="urn:microsoft.com/office/officeart/2005/8/layout/hList2"/>
    <dgm:cxn modelId="{0C703CF1-43BE-4005-858D-F6BDAA66FDB1}" type="presParOf" srcId="{F20C6F8A-227A-4102-BF21-0A39B8C0AA32}" destId="{6A1E368D-D58C-41B2-8006-70680BE4D013}" srcOrd="4" destOrd="0" presId="urn:microsoft.com/office/officeart/2005/8/layout/hList2"/>
    <dgm:cxn modelId="{7543A2E5-2E69-4D24-BFD8-734A4C955F68}" type="presParOf" srcId="{6A1E368D-D58C-41B2-8006-70680BE4D013}" destId="{E4A55C2D-795C-478C-A555-748CD07EFF26}" srcOrd="0" destOrd="0" presId="urn:microsoft.com/office/officeart/2005/8/layout/hList2"/>
    <dgm:cxn modelId="{633DA3B5-FA54-4BAE-B09D-752DEC37F0CF}" type="presParOf" srcId="{6A1E368D-D58C-41B2-8006-70680BE4D013}" destId="{8C6ACF06-085B-476F-9C0B-D114A98D29E2}" srcOrd="1" destOrd="0" presId="urn:microsoft.com/office/officeart/2005/8/layout/hList2"/>
    <dgm:cxn modelId="{DF8D0A39-B02A-49DF-8EB7-E5E1AC8D2ED8}" type="presParOf" srcId="{6A1E368D-D58C-41B2-8006-70680BE4D013}" destId="{0F92FB93-5207-4081-98C9-F4514183F54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017763-3239-4DAB-AB0B-E378934E0CCE}" type="doc">
      <dgm:prSet loTypeId="urn:microsoft.com/office/officeart/2005/8/layout/hList3" loCatId="list" qsTypeId="urn:microsoft.com/office/officeart/2005/8/quickstyle/3d1" qsCatId="3D" csTypeId="urn:microsoft.com/office/officeart/2005/8/colors/accent1_2#10" csCatId="accent1" phldr="1"/>
      <dgm:spPr/>
      <dgm:t>
        <a:bodyPr/>
        <a:lstStyle/>
        <a:p>
          <a:endParaRPr lang="en-GB"/>
        </a:p>
      </dgm:t>
    </dgm:pt>
    <dgm:pt modelId="{9C1BC4D1-8A6D-4FAC-87C6-6C2890D40775}">
      <dgm:prSet phldrT="[Testo]"/>
      <dgm:spPr/>
      <dgm:t>
        <a:bodyPr/>
        <a:lstStyle/>
        <a:p>
          <a:r>
            <a:rPr lang="en-GB" smtClean="0"/>
            <a:t>What do they do?</a:t>
          </a:r>
          <a:endParaRPr lang="en-GB"/>
        </a:p>
      </dgm:t>
    </dgm:pt>
    <dgm:pt modelId="{5B64A377-0AC5-434D-BEA9-6A9C50C7BCB3}" type="parTrans" cxnId="{C06D1478-64E2-41FE-A9E2-3FDA8CB0C7CD}">
      <dgm:prSet/>
      <dgm:spPr/>
      <dgm:t>
        <a:bodyPr/>
        <a:lstStyle/>
        <a:p>
          <a:endParaRPr lang="en-GB"/>
        </a:p>
      </dgm:t>
    </dgm:pt>
    <dgm:pt modelId="{DBDD350A-5BA5-4694-93CF-49A235F5C2F8}" type="sibTrans" cxnId="{C06D1478-64E2-41FE-A9E2-3FDA8CB0C7CD}">
      <dgm:prSet/>
      <dgm:spPr/>
      <dgm:t>
        <a:bodyPr/>
        <a:lstStyle/>
        <a:p>
          <a:endParaRPr lang="en-GB"/>
        </a:p>
      </dgm:t>
    </dgm:pt>
    <dgm:pt modelId="{DD772603-D512-4F3C-A0E6-E82AF2DE641C}">
      <dgm:prSet/>
      <dgm:spPr/>
      <dgm:t>
        <a:bodyPr/>
        <a:lstStyle/>
        <a:p>
          <a:r>
            <a:rPr lang="en-GB" smtClean="0"/>
            <a:t>By far the greatest number of upper secondary school students enrol in technical school, which prepares students to work in a technical or administrative capacity in agriculture, industry or commerce. </a:t>
          </a:r>
          <a:endParaRPr lang="en-GB" dirty="0" smtClean="0"/>
        </a:p>
      </dgm:t>
    </dgm:pt>
    <dgm:pt modelId="{41DC8F21-5B9F-41CF-AAB2-2329612D579F}" type="parTrans" cxnId="{50F8A38A-1E35-49A0-9814-06276F837901}">
      <dgm:prSet/>
      <dgm:spPr/>
      <dgm:t>
        <a:bodyPr/>
        <a:lstStyle/>
        <a:p>
          <a:endParaRPr lang="en-GB"/>
        </a:p>
      </dgm:t>
    </dgm:pt>
    <dgm:pt modelId="{0F099305-12A9-4E60-BE04-2C7A869C12FA}" type="sibTrans" cxnId="{50F8A38A-1E35-49A0-9814-06276F837901}">
      <dgm:prSet/>
      <dgm:spPr/>
      <dgm:t>
        <a:bodyPr/>
        <a:lstStyle/>
        <a:p>
          <a:endParaRPr lang="en-GB"/>
        </a:p>
      </dgm:t>
    </dgm:pt>
    <dgm:pt modelId="{48F3656B-DECE-45C5-B305-30BFDF96427D}">
      <dgm:prSet/>
      <dgm:spPr/>
      <dgm:t>
        <a:bodyPr/>
        <a:lstStyle/>
        <a:p>
          <a:r>
            <a:rPr lang="en-GB" dirty="0" smtClean="0"/>
            <a:t>Technical schools have responded to Italy’s fast-growing economy by offering an ever-widening range of courses tailored to the needs of employers, courses in computer skills in particular seeing tremendous growth in recent years.</a:t>
          </a:r>
          <a:endParaRPr lang="en-GB" dirty="0"/>
        </a:p>
      </dgm:t>
    </dgm:pt>
    <dgm:pt modelId="{DABC951B-9111-434D-98BB-32A7D775098F}" type="parTrans" cxnId="{E8CEE009-9B8B-4282-A5D3-97F45E6AC549}">
      <dgm:prSet/>
      <dgm:spPr/>
      <dgm:t>
        <a:bodyPr/>
        <a:lstStyle/>
        <a:p>
          <a:endParaRPr lang="en-GB"/>
        </a:p>
      </dgm:t>
    </dgm:pt>
    <dgm:pt modelId="{4F954A6F-63D2-4AEB-9400-725B79BBC4B7}" type="sibTrans" cxnId="{E8CEE009-9B8B-4282-A5D3-97F45E6AC549}">
      <dgm:prSet/>
      <dgm:spPr/>
      <dgm:t>
        <a:bodyPr/>
        <a:lstStyle/>
        <a:p>
          <a:endParaRPr lang="en-GB"/>
        </a:p>
      </dgm:t>
    </dgm:pt>
    <dgm:pt modelId="{D2477EFE-F526-426C-AD27-04F65B0FCCEB}" type="pres">
      <dgm:prSet presAssocID="{2B017763-3239-4DAB-AB0B-E378934E0CCE}" presName="composite" presStyleCnt="0">
        <dgm:presLayoutVars>
          <dgm:chMax val="1"/>
          <dgm:dir/>
          <dgm:resizeHandles val="exact"/>
        </dgm:presLayoutVars>
      </dgm:prSet>
      <dgm:spPr/>
      <dgm:t>
        <a:bodyPr/>
        <a:lstStyle/>
        <a:p>
          <a:endParaRPr lang="en-GB"/>
        </a:p>
      </dgm:t>
    </dgm:pt>
    <dgm:pt modelId="{A67A7385-99C7-4FD1-857E-A13BEECE2AF6}" type="pres">
      <dgm:prSet presAssocID="{9C1BC4D1-8A6D-4FAC-87C6-6C2890D40775}" presName="roof" presStyleLbl="dkBgShp" presStyleIdx="0" presStyleCnt="2"/>
      <dgm:spPr/>
      <dgm:t>
        <a:bodyPr/>
        <a:lstStyle/>
        <a:p>
          <a:endParaRPr lang="en-GB"/>
        </a:p>
      </dgm:t>
    </dgm:pt>
    <dgm:pt modelId="{F3073D89-54F0-4223-BA0F-593C964DB574}" type="pres">
      <dgm:prSet presAssocID="{9C1BC4D1-8A6D-4FAC-87C6-6C2890D40775}" presName="pillars" presStyleCnt="0"/>
      <dgm:spPr/>
    </dgm:pt>
    <dgm:pt modelId="{4BF31A37-60DF-4DE4-9727-3CE5E689125C}" type="pres">
      <dgm:prSet presAssocID="{9C1BC4D1-8A6D-4FAC-87C6-6C2890D40775}" presName="pillar1" presStyleLbl="node1" presStyleIdx="0" presStyleCnt="2">
        <dgm:presLayoutVars>
          <dgm:bulletEnabled val="1"/>
        </dgm:presLayoutVars>
      </dgm:prSet>
      <dgm:spPr/>
      <dgm:t>
        <a:bodyPr/>
        <a:lstStyle/>
        <a:p>
          <a:endParaRPr lang="en-GB"/>
        </a:p>
      </dgm:t>
    </dgm:pt>
    <dgm:pt modelId="{ED5F9BDD-314A-4F0C-8E6D-FB5ADCB8B385}" type="pres">
      <dgm:prSet presAssocID="{48F3656B-DECE-45C5-B305-30BFDF96427D}" presName="pillarX" presStyleLbl="node1" presStyleIdx="1" presStyleCnt="2">
        <dgm:presLayoutVars>
          <dgm:bulletEnabled val="1"/>
        </dgm:presLayoutVars>
      </dgm:prSet>
      <dgm:spPr/>
      <dgm:t>
        <a:bodyPr/>
        <a:lstStyle/>
        <a:p>
          <a:endParaRPr lang="en-GB"/>
        </a:p>
      </dgm:t>
    </dgm:pt>
    <dgm:pt modelId="{C838EE9C-BA09-41BC-BFDC-C7CD129581CE}" type="pres">
      <dgm:prSet presAssocID="{9C1BC4D1-8A6D-4FAC-87C6-6C2890D40775}" presName="base" presStyleLbl="dkBgShp" presStyleIdx="1" presStyleCnt="2"/>
      <dgm:spPr/>
    </dgm:pt>
  </dgm:ptLst>
  <dgm:cxnLst>
    <dgm:cxn modelId="{CDAAA83C-06F7-4F90-8C2B-577D6DA4D385}" type="presOf" srcId="{DD772603-D512-4F3C-A0E6-E82AF2DE641C}" destId="{4BF31A37-60DF-4DE4-9727-3CE5E689125C}" srcOrd="0" destOrd="0" presId="urn:microsoft.com/office/officeart/2005/8/layout/hList3"/>
    <dgm:cxn modelId="{C06D1478-64E2-41FE-A9E2-3FDA8CB0C7CD}" srcId="{2B017763-3239-4DAB-AB0B-E378934E0CCE}" destId="{9C1BC4D1-8A6D-4FAC-87C6-6C2890D40775}" srcOrd="0" destOrd="0" parTransId="{5B64A377-0AC5-434D-BEA9-6A9C50C7BCB3}" sibTransId="{DBDD350A-5BA5-4694-93CF-49A235F5C2F8}"/>
    <dgm:cxn modelId="{4814EE42-A305-4EA0-A952-5FCC0810B3D7}" type="presOf" srcId="{2B017763-3239-4DAB-AB0B-E378934E0CCE}" destId="{D2477EFE-F526-426C-AD27-04F65B0FCCEB}" srcOrd="0" destOrd="0" presId="urn:microsoft.com/office/officeart/2005/8/layout/hList3"/>
    <dgm:cxn modelId="{804C91F6-1FC3-4953-96E1-E31929613432}" type="presOf" srcId="{9C1BC4D1-8A6D-4FAC-87C6-6C2890D40775}" destId="{A67A7385-99C7-4FD1-857E-A13BEECE2AF6}" srcOrd="0" destOrd="0" presId="urn:microsoft.com/office/officeart/2005/8/layout/hList3"/>
    <dgm:cxn modelId="{E8CEE009-9B8B-4282-A5D3-97F45E6AC549}" srcId="{9C1BC4D1-8A6D-4FAC-87C6-6C2890D40775}" destId="{48F3656B-DECE-45C5-B305-30BFDF96427D}" srcOrd="1" destOrd="0" parTransId="{DABC951B-9111-434D-98BB-32A7D775098F}" sibTransId="{4F954A6F-63D2-4AEB-9400-725B79BBC4B7}"/>
    <dgm:cxn modelId="{50F8A38A-1E35-49A0-9814-06276F837901}" srcId="{9C1BC4D1-8A6D-4FAC-87C6-6C2890D40775}" destId="{DD772603-D512-4F3C-A0E6-E82AF2DE641C}" srcOrd="0" destOrd="0" parTransId="{41DC8F21-5B9F-41CF-AAB2-2329612D579F}" sibTransId="{0F099305-12A9-4E60-BE04-2C7A869C12FA}"/>
    <dgm:cxn modelId="{4FF3A1F4-9D8D-461A-B6F9-E636A5BFBCEE}" type="presOf" srcId="{48F3656B-DECE-45C5-B305-30BFDF96427D}" destId="{ED5F9BDD-314A-4F0C-8E6D-FB5ADCB8B385}" srcOrd="0" destOrd="0" presId="urn:microsoft.com/office/officeart/2005/8/layout/hList3"/>
    <dgm:cxn modelId="{3E2679B9-8840-43D4-95C1-01E5D688B821}" type="presParOf" srcId="{D2477EFE-F526-426C-AD27-04F65B0FCCEB}" destId="{A67A7385-99C7-4FD1-857E-A13BEECE2AF6}" srcOrd="0" destOrd="0" presId="urn:microsoft.com/office/officeart/2005/8/layout/hList3"/>
    <dgm:cxn modelId="{92116929-AD71-4124-A227-BC69AA17FD9D}" type="presParOf" srcId="{D2477EFE-F526-426C-AD27-04F65B0FCCEB}" destId="{F3073D89-54F0-4223-BA0F-593C964DB574}" srcOrd="1" destOrd="0" presId="urn:microsoft.com/office/officeart/2005/8/layout/hList3"/>
    <dgm:cxn modelId="{58D37058-79FD-4288-A0E9-2813878CE401}" type="presParOf" srcId="{F3073D89-54F0-4223-BA0F-593C964DB574}" destId="{4BF31A37-60DF-4DE4-9727-3CE5E689125C}" srcOrd="0" destOrd="0" presId="urn:microsoft.com/office/officeart/2005/8/layout/hList3"/>
    <dgm:cxn modelId="{7788348A-B5EB-4286-ABA2-73E635A8C2FC}" type="presParOf" srcId="{F3073D89-54F0-4223-BA0F-593C964DB574}" destId="{ED5F9BDD-314A-4F0C-8E6D-FB5ADCB8B385}" srcOrd="1" destOrd="0" presId="urn:microsoft.com/office/officeart/2005/8/layout/hList3"/>
    <dgm:cxn modelId="{CAD742E9-08D2-46B2-B235-36A0E3FC59ED}" type="presParOf" srcId="{D2477EFE-F526-426C-AD27-04F65B0FCCEB}" destId="{C838EE9C-BA09-41BC-BFDC-C7CD129581C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CC98D2-EC03-4919-8A35-D7C541FE34BD}" type="doc">
      <dgm:prSet loTypeId="urn:microsoft.com/office/officeart/2005/8/layout/hList3" loCatId="list" qsTypeId="urn:microsoft.com/office/officeart/2005/8/quickstyle/3d1" qsCatId="3D" csTypeId="urn:microsoft.com/office/officeart/2005/8/colors/accent1_2#11" csCatId="accent1" phldr="1"/>
      <dgm:spPr/>
      <dgm:t>
        <a:bodyPr/>
        <a:lstStyle/>
        <a:p>
          <a:endParaRPr lang="en-GB"/>
        </a:p>
      </dgm:t>
    </dgm:pt>
    <dgm:pt modelId="{77989BB7-795F-4F46-95CE-6118543E2F21}">
      <dgm:prSet phldrT="[Testo]"/>
      <dgm:spPr/>
      <dgm:t>
        <a:bodyPr/>
        <a:lstStyle/>
        <a:p>
          <a:r>
            <a:rPr lang="en-GB" smtClean="0"/>
            <a:t>What do they do?</a:t>
          </a:r>
          <a:endParaRPr lang="en-GB"/>
        </a:p>
      </dgm:t>
    </dgm:pt>
    <dgm:pt modelId="{C84EDA52-5E14-4B34-905C-43E88A1354D5}" type="parTrans" cxnId="{E8745476-9393-48EA-85FB-210A3B3AD955}">
      <dgm:prSet/>
      <dgm:spPr/>
      <dgm:t>
        <a:bodyPr/>
        <a:lstStyle/>
        <a:p>
          <a:endParaRPr lang="en-GB"/>
        </a:p>
      </dgm:t>
    </dgm:pt>
    <dgm:pt modelId="{24EEACBE-7FE6-4D61-9913-077908BF610D}" type="sibTrans" cxnId="{E8745476-9393-48EA-85FB-210A3B3AD955}">
      <dgm:prSet/>
      <dgm:spPr/>
      <dgm:t>
        <a:bodyPr/>
        <a:lstStyle/>
        <a:p>
          <a:endParaRPr lang="en-GB"/>
        </a:p>
      </dgm:t>
    </dgm:pt>
    <dgm:pt modelId="{618271A4-76D1-4A76-B3D5-CAEC5CC7EF13}">
      <dgm:prSet/>
      <dgm:spPr/>
      <dgm:t>
        <a:bodyPr/>
        <a:lstStyle/>
        <a:p>
          <a:r>
            <a:rPr lang="en-GB" dirty="0" smtClean="0"/>
            <a:t>Technical schools follow the common curriculum for the first two years , with some practical training carried out in workshops and businesses. In the last three years, the number of hours of practical training increases.</a:t>
          </a:r>
        </a:p>
      </dgm:t>
    </dgm:pt>
    <dgm:pt modelId="{48322363-01A1-414A-BF49-9BD7D1C56B9D}" type="parTrans" cxnId="{DACDC595-FFAA-421B-ADBA-889FFEA8EA2C}">
      <dgm:prSet/>
      <dgm:spPr/>
      <dgm:t>
        <a:bodyPr/>
        <a:lstStyle/>
        <a:p>
          <a:endParaRPr lang="en-GB"/>
        </a:p>
      </dgm:t>
    </dgm:pt>
    <dgm:pt modelId="{771EB441-309D-4DCC-AC2D-2D691F7D5221}" type="sibTrans" cxnId="{DACDC595-FFAA-421B-ADBA-889FFEA8EA2C}">
      <dgm:prSet/>
      <dgm:spPr/>
      <dgm:t>
        <a:bodyPr/>
        <a:lstStyle/>
        <a:p>
          <a:endParaRPr lang="en-GB"/>
        </a:p>
      </dgm:t>
    </dgm:pt>
    <dgm:pt modelId="{FA572B91-87BE-4E55-908A-60C3694187CF}">
      <dgm:prSet/>
      <dgm:spPr/>
      <dgm:t>
        <a:bodyPr/>
        <a:lstStyle/>
        <a:p>
          <a:r>
            <a:rPr lang="en-GB" dirty="0" smtClean="0"/>
            <a:t>Most of technical schools are agricultural, commercial (with specialisations in business administration, accountancy, commerce, foreign languages and computer programming), surveying, tourism, nautical, aeronautical and industrial (including many specialisations such as mining, electronics, engineering, industrial physics, computer science and food processing).</a:t>
          </a:r>
          <a:endParaRPr lang="en-GB" dirty="0"/>
        </a:p>
      </dgm:t>
    </dgm:pt>
    <dgm:pt modelId="{45B50A45-8C88-40D5-8083-E7E39AEA6824}" type="parTrans" cxnId="{6784A286-F3C5-4FFB-8F14-8CE2DA5B4FDD}">
      <dgm:prSet/>
      <dgm:spPr/>
      <dgm:t>
        <a:bodyPr/>
        <a:lstStyle/>
        <a:p>
          <a:endParaRPr lang="en-GB"/>
        </a:p>
      </dgm:t>
    </dgm:pt>
    <dgm:pt modelId="{33B0DF11-EF9A-4E31-BC4B-172F14ADE621}" type="sibTrans" cxnId="{6784A286-F3C5-4FFB-8F14-8CE2DA5B4FDD}">
      <dgm:prSet/>
      <dgm:spPr/>
      <dgm:t>
        <a:bodyPr/>
        <a:lstStyle/>
        <a:p>
          <a:endParaRPr lang="en-GB"/>
        </a:p>
      </dgm:t>
    </dgm:pt>
    <dgm:pt modelId="{7AAB8E3B-CC53-4232-869A-BBE6D71CDD4F}" type="pres">
      <dgm:prSet presAssocID="{24CC98D2-EC03-4919-8A35-D7C541FE34BD}" presName="composite" presStyleCnt="0">
        <dgm:presLayoutVars>
          <dgm:chMax val="1"/>
          <dgm:dir/>
          <dgm:resizeHandles val="exact"/>
        </dgm:presLayoutVars>
      </dgm:prSet>
      <dgm:spPr/>
      <dgm:t>
        <a:bodyPr/>
        <a:lstStyle/>
        <a:p>
          <a:endParaRPr lang="en-GB"/>
        </a:p>
      </dgm:t>
    </dgm:pt>
    <dgm:pt modelId="{C1DF4D4B-03F8-4DB2-ADF6-193B77B38BAC}" type="pres">
      <dgm:prSet presAssocID="{77989BB7-795F-4F46-95CE-6118543E2F21}" presName="roof" presStyleLbl="dkBgShp" presStyleIdx="0" presStyleCnt="2"/>
      <dgm:spPr/>
      <dgm:t>
        <a:bodyPr/>
        <a:lstStyle/>
        <a:p>
          <a:endParaRPr lang="en-GB"/>
        </a:p>
      </dgm:t>
    </dgm:pt>
    <dgm:pt modelId="{201F30C7-8024-457C-A6AE-098151B27706}" type="pres">
      <dgm:prSet presAssocID="{77989BB7-795F-4F46-95CE-6118543E2F21}" presName="pillars" presStyleCnt="0"/>
      <dgm:spPr/>
    </dgm:pt>
    <dgm:pt modelId="{5F6E9B6A-EBAC-4D01-9106-02AC56086F47}" type="pres">
      <dgm:prSet presAssocID="{77989BB7-795F-4F46-95CE-6118543E2F21}" presName="pillar1" presStyleLbl="node1" presStyleIdx="0" presStyleCnt="2">
        <dgm:presLayoutVars>
          <dgm:bulletEnabled val="1"/>
        </dgm:presLayoutVars>
      </dgm:prSet>
      <dgm:spPr/>
      <dgm:t>
        <a:bodyPr/>
        <a:lstStyle/>
        <a:p>
          <a:endParaRPr lang="en-GB"/>
        </a:p>
      </dgm:t>
    </dgm:pt>
    <dgm:pt modelId="{4085D569-F561-4FE0-A16C-C18B1E4C6E47}" type="pres">
      <dgm:prSet presAssocID="{FA572B91-87BE-4E55-908A-60C3694187CF}" presName="pillarX" presStyleLbl="node1" presStyleIdx="1" presStyleCnt="2">
        <dgm:presLayoutVars>
          <dgm:bulletEnabled val="1"/>
        </dgm:presLayoutVars>
      </dgm:prSet>
      <dgm:spPr/>
      <dgm:t>
        <a:bodyPr/>
        <a:lstStyle/>
        <a:p>
          <a:endParaRPr lang="en-GB"/>
        </a:p>
      </dgm:t>
    </dgm:pt>
    <dgm:pt modelId="{C0186BEA-62EE-42C5-A4C2-7FB17591F4B5}" type="pres">
      <dgm:prSet presAssocID="{77989BB7-795F-4F46-95CE-6118543E2F21}" presName="base" presStyleLbl="dkBgShp" presStyleIdx="1" presStyleCnt="2"/>
      <dgm:spPr/>
    </dgm:pt>
  </dgm:ptLst>
  <dgm:cxnLst>
    <dgm:cxn modelId="{DACDC595-FFAA-421B-ADBA-889FFEA8EA2C}" srcId="{77989BB7-795F-4F46-95CE-6118543E2F21}" destId="{618271A4-76D1-4A76-B3D5-CAEC5CC7EF13}" srcOrd="0" destOrd="0" parTransId="{48322363-01A1-414A-BF49-9BD7D1C56B9D}" sibTransId="{771EB441-309D-4DCC-AC2D-2D691F7D5221}"/>
    <dgm:cxn modelId="{F37A5F75-0B3E-4DFD-BEDD-88C238419B74}" type="presOf" srcId="{77989BB7-795F-4F46-95CE-6118543E2F21}" destId="{C1DF4D4B-03F8-4DB2-ADF6-193B77B38BAC}" srcOrd="0" destOrd="0" presId="urn:microsoft.com/office/officeart/2005/8/layout/hList3"/>
    <dgm:cxn modelId="{BE5F60AF-3A2D-4E55-85B3-382A940C881C}" type="presOf" srcId="{24CC98D2-EC03-4919-8A35-D7C541FE34BD}" destId="{7AAB8E3B-CC53-4232-869A-BBE6D71CDD4F}" srcOrd="0" destOrd="0" presId="urn:microsoft.com/office/officeart/2005/8/layout/hList3"/>
    <dgm:cxn modelId="{6784A286-F3C5-4FFB-8F14-8CE2DA5B4FDD}" srcId="{77989BB7-795F-4F46-95CE-6118543E2F21}" destId="{FA572B91-87BE-4E55-908A-60C3694187CF}" srcOrd="1" destOrd="0" parTransId="{45B50A45-8C88-40D5-8083-E7E39AEA6824}" sibTransId="{33B0DF11-EF9A-4E31-BC4B-172F14ADE621}"/>
    <dgm:cxn modelId="{0F7047AB-BAF7-4403-BE98-A7EC02465289}" type="presOf" srcId="{618271A4-76D1-4A76-B3D5-CAEC5CC7EF13}" destId="{5F6E9B6A-EBAC-4D01-9106-02AC56086F47}" srcOrd="0" destOrd="0" presId="urn:microsoft.com/office/officeart/2005/8/layout/hList3"/>
    <dgm:cxn modelId="{E8745476-9393-48EA-85FB-210A3B3AD955}" srcId="{24CC98D2-EC03-4919-8A35-D7C541FE34BD}" destId="{77989BB7-795F-4F46-95CE-6118543E2F21}" srcOrd="0" destOrd="0" parTransId="{C84EDA52-5E14-4B34-905C-43E88A1354D5}" sibTransId="{24EEACBE-7FE6-4D61-9913-077908BF610D}"/>
    <dgm:cxn modelId="{504BFAB3-E666-4192-980E-792721FEC65F}" type="presOf" srcId="{FA572B91-87BE-4E55-908A-60C3694187CF}" destId="{4085D569-F561-4FE0-A16C-C18B1E4C6E47}" srcOrd="0" destOrd="0" presId="urn:microsoft.com/office/officeart/2005/8/layout/hList3"/>
    <dgm:cxn modelId="{35B7BBD5-7E6F-4E31-AC35-5781460B4004}" type="presParOf" srcId="{7AAB8E3B-CC53-4232-869A-BBE6D71CDD4F}" destId="{C1DF4D4B-03F8-4DB2-ADF6-193B77B38BAC}" srcOrd="0" destOrd="0" presId="urn:microsoft.com/office/officeart/2005/8/layout/hList3"/>
    <dgm:cxn modelId="{71DD77DF-EBB9-4052-8AF4-AE906BD5E58D}" type="presParOf" srcId="{7AAB8E3B-CC53-4232-869A-BBE6D71CDD4F}" destId="{201F30C7-8024-457C-A6AE-098151B27706}" srcOrd="1" destOrd="0" presId="urn:microsoft.com/office/officeart/2005/8/layout/hList3"/>
    <dgm:cxn modelId="{E0E754BD-9BED-4B9E-937A-E3A0ABE3B932}" type="presParOf" srcId="{201F30C7-8024-457C-A6AE-098151B27706}" destId="{5F6E9B6A-EBAC-4D01-9106-02AC56086F47}" srcOrd="0" destOrd="0" presId="urn:microsoft.com/office/officeart/2005/8/layout/hList3"/>
    <dgm:cxn modelId="{40C11BDB-1FBF-40C5-B4D0-B25EEF715BDF}" type="presParOf" srcId="{201F30C7-8024-457C-A6AE-098151B27706}" destId="{4085D569-F561-4FE0-A16C-C18B1E4C6E47}" srcOrd="1" destOrd="0" presId="urn:microsoft.com/office/officeart/2005/8/layout/hList3"/>
    <dgm:cxn modelId="{91F2FE43-18E3-44C7-AF75-13A9F3D9D810}" type="presParOf" srcId="{7AAB8E3B-CC53-4232-869A-BBE6D71CDD4F}" destId="{C0186BEA-62EE-42C5-A4C2-7FB17591F4B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6B4831-D3CE-468F-9B5C-8A2B957EBC67}" type="doc">
      <dgm:prSet loTypeId="urn:microsoft.com/office/officeart/2005/8/layout/process4" loCatId="list" qsTypeId="urn:microsoft.com/office/officeart/2005/8/quickstyle/3d3" qsCatId="3D" csTypeId="urn:microsoft.com/office/officeart/2005/8/colors/accent1_2#12" csCatId="accent1" phldr="1"/>
      <dgm:spPr/>
      <dgm:t>
        <a:bodyPr/>
        <a:lstStyle/>
        <a:p>
          <a:endParaRPr lang="en-GB"/>
        </a:p>
      </dgm:t>
    </dgm:pt>
    <dgm:pt modelId="{CD83BB3B-59D5-4BDF-A3C0-C28ED68A97A1}">
      <dgm:prSet phldrT="[Testo]"/>
      <dgm:spPr/>
      <dgm:t>
        <a:bodyPr/>
        <a:lstStyle/>
        <a:p>
          <a:r>
            <a:rPr lang="en-GB" smtClean="0"/>
            <a:t>There is a wide range of schools, some are so peculiar that they exist only in one  town in Italy… Here it is the main schools list</a:t>
          </a:r>
          <a:endParaRPr lang="en-GB"/>
        </a:p>
      </dgm:t>
    </dgm:pt>
    <dgm:pt modelId="{147C245B-0220-419E-A481-0B0463F89D18}" type="parTrans" cxnId="{E7F58360-5FFA-43EC-9EA4-0F8C5B750742}">
      <dgm:prSet/>
      <dgm:spPr/>
      <dgm:t>
        <a:bodyPr/>
        <a:lstStyle/>
        <a:p>
          <a:endParaRPr lang="en-GB"/>
        </a:p>
      </dgm:t>
    </dgm:pt>
    <dgm:pt modelId="{A3634946-226F-4768-9CA1-1D2DF7EF615D}" type="sibTrans" cxnId="{E7F58360-5FFA-43EC-9EA4-0F8C5B750742}">
      <dgm:prSet/>
      <dgm:spPr/>
      <dgm:t>
        <a:bodyPr/>
        <a:lstStyle/>
        <a:p>
          <a:endParaRPr lang="en-GB"/>
        </a:p>
      </dgm:t>
    </dgm:pt>
    <dgm:pt modelId="{B5E4817F-C599-4A25-9836-A60C5B76978C}">
      <dgm:prSet/>
      <dgm:spPr/>
      <dgm:t>
        <a:bodyPr/>
        <a:lstStyle/>
        <a:p>
          <a:r>
            <a:rPr lang="en-GB" dirty="0" smtClean="0">
              <a:latin typeface="Arial" pitchFamily="34" charset="0"/>
              <a:cs typeface="Arial" pitchFamily="34" charset="0"/>
            </a:rPr>
            <a:t>economics and management, offers a broad theoretical education oriented toward specific subjects, such as law, economy, politics, and accountancy; </a:t>
          </a:r>
          <a:endParaRPr lang="en-GB" dirty="0"/>
        </a:p>
      </dgm:t>
    </dgm:pt>
    <dgm:pt modelId="{BE72CDE7-E50A-4CC6-873C-103A21CA6085}" type="parTrans" cxnId="{5E1AEB0E-4F53-4243-9457-73127278866A}">
      <dgm:prSet/>
      <dgm:spPr/>
      <dgm:t>
        <a:bodyPr/>
        <a:lstStyle/>
        <a:p>
          <a:endParaRPr lang="en-GB"/>
        </a:p>
      </dgm:t>
    </dgm:pt>
    <dgm:pt modelId="{44802B66-39F7-4327-BDB1-6EC251304FC8}" type="sibTrans" cxnId="{5E1AEB0E-4F53-4243-9457-73127278866A}">
      <dgm:prSet/>
      <dgm:spPr/>
      <dgm:t>
        <a:bodyPr/>
        <a:lstStyle/>
        <a:p>
          <a:endParaRPr lang="en-GB"/>
        </a:p>
      </dgm:t>
    </dgm:pt>
    <dgm:pt modelId="{2901F8C3-252B-4E37-97C6-640D907404C4}">
      <dgm:prSet/>
      <dgm:spPr/>
      <dgm:t>
        <a:bodyPr/>
        <a:lstStyle/>
        <a:p>
          <a:r>
            <a:rPr lang="en-GB" dirty="0" smtClean="0">
              <a:latin typeface="Arial" pitchFamily="34" charset="0"/>
              <a:cs typeface="Arial" pitchFamily="34" charset="0"/>
            </a:rPr>
            <a:t>administration, finance and marketing – which specialises in economy, law, accounting, political sciences, management and marketing</a:t>
          </a:r>
        </a:p>
      </dgm:t>
    </dgm:pt>
    <dgm:pt modelId="{EBDE7659-DDD5-41AC-A497-A15F9186ED68}" type="parTrans" cxnId="{E7A0F865-E60E-4A3D-A1C4-763B964E6B80}">
      <dgm:prSet/>
      <dgm:spPr/>
      <dgm:t>
        <a:bodyPr/>
        <a:lstStyle/>
        <a:p>
          <a:endParaRPr lang="en-GB"/>
        </a:p>
      </dgm:t>
    </dgm:pt>
    <dgm:pt modelId="{210C1FD2-D24A-49CE-9AE5-06675DADE50E}" type="sibTrans" cxnId="{E7A0F865-E60E-4A3D-A1C4-763B964E6B80}">
      <dgm:prSet/>
      <dgm:spPr/>
      <dgm:t>
        <a:bodyPr/>
        <a:lstStyle/>
        <a:p>
          <a:endParaRPr lang="en-GB"/>
        </a:p>
      </dgm:t>
    </dgm:pt>
    <dgm:pt modelId="{B02FC196-B660-4D17-8758-C9D48510B7D6}">
      <dgm:prSet/>
      <dgm:spPr/>
      <dgm:t>
        <a:bodyPr/>
        <a:lstStyle/>
        <a:p>
          <a:r>
            <a:rPr lang="en-GB" dirty="0" smtClean="0">
              <a:latin typeface="Arial" pitchFamily="34" charset="0"/>
              <a:cs typeface="Arial" pitchFamily="34" charset="0"/>
            </a:rPr>
            <a:t>IT – which specialises in IT and Information Systems</a:t>
          </a:r>
        </a:p>
      </dgm:t>
    </dgm:pt>
    <dgm:pt modelId="{334AF8AD-E740-448A-B894-BEE93D7E8837}" type="parTrans" cxnId="{131CEE8E-55D7-4DAD-9FA1-210843C2057A}">
      <dgm:prSet/>
      <dgm:spPr/>
      <dgm:t>
        <a:bodyPr/>
        <a:lstStyle/>
        <a:p>
          <a:endParaRPr lang="en-GB"/>
        </a:p>
      </dgm:t>
    </dgm:pt>
    <dgm:pt modelId="{15F58D1A-3895-44EE-86D5-21E7866B5658}" type="sibTrans" cxnId="{131CEE8E-55D7-4DAD-9FA1-210843C2057A}">
      <dgm:prSet/>
      <dgm:spPr/>
      <dgm:t>
        <a:bodyPr/>
        <a:lstStyle/>
        <a:p>
          <a:endParaRPr lang="en-GB"/>
        </a:p>
      </dgm:t>
    </dgm:pt>
    <dgm:pt modelId="{A72FE69D-426D-4C20-806C-FB2334D8A98E}">
      <dgm:prSet/>
      <dgm:spPr/>
      <dgm:t>
        <a:bodyPr/>
        <a:lstStyle/>
        <a:p>
          <a:r>
            <a:rPr lang="en-GB" dirty="0" smtClean="0">
              <a:latin typeface="Arial" pitchFamily="34" charset="0"/>
              <a:cs typeface="Arial" pitchFamily="34" charset="0"/>
            </a:rPr>
            <a:t>Tourism – which specialises in tourism and related topics</a:t>
          </a:r>
        </a:p>
      </dgm:t>
    </dgm:pt>
    <dgm:pt modelId="{5B8640C1-8526-43AD-AC71-5CE8E94DACBA}" type="parTrans" cxnId="{CEDA6935-C56B-4DF2-995E-BDE0AF225CAE}">
      <dgm:prSet/>
      <dgm:spPr/>
      <dgm:t>
        <a:bodyPr/>
        <a:lstStyle/>
        <a:p>
          <a:endParaRPr lang="en-GB"/>
        </a:p>
      </dgm:t>
    </dgm:pt>
    <dgm:pt modelId="{FFC1559D-1F13-4627-9BFA-280D4AFE08D2}" type="sibTrans" cxnId="{CEDA6935-C56B-4DF2-995E-BDE0AF225CAE}">
      <dgm:prSet/>
      <dgm:spPr/>
      <dgm:t>
        <a:bodyPr/>
        <a:lstStyle/>
        <a:p>
          <a:endParaRPr lang="en-GB"/>
        </a:p>
      </dgm:t>
    </dgm:pt>
    <dgm:pt modelId="{DACDC66E-B332-4EF3-9B1E-4577AAD1175A}">
      <dgm:prSet/>
      <dgm:spPr/>
      <dgm:t>
        <a:bodyPr/>
        <a:lstStyle/>
        <a:p>
          <a:r>
            <a:rPr lang="en-GB" dirty="0" smtClean="0">
              <a:latin typeface="Arial" pitchFamily="34" charset="0"/>
              <a:cs typeface="Arial" pitchFamily="34" charset="0"/>
            </a:rPr>
            <a:t>Tech School – specialized in: technology, informatics, electronics, chemical industry, biotechnology, construction management, </a:t>
          </a:r>
          <a:r>
            <a:rPr lang="en-GB" dirty="0" err="1" smtClean="0">
              <a:latin typeface="Arial" pitchFamily="34" charset="0"/>
              <a:cs typeface="Arial" pitchFamily="34" charset="0"/>
            </a:rPr>
            <a:t>geotechnics</a:t>
          </a:r>
          <a:r>
            <a:rPr lang="en-GB" dirty="0" smtClean="0">
              <a:latin typeface="Arial" pitchFamily="34" charset="0"/>
              <a:cs typeface="Arial" pitchFamily="34" charset="0"/>
            </a:rPr>
            <a:t>, fashion; it comprises nine sub-types: </a:t>
          </a:r>
        </a:p>
      </dgm:t>
    </dgm:pt>
    <dgm:pt modelId="{DF1FE2D1-9C68-4BE1-BB45-ACEC3C842EBE}" type="parTrans" cxnId="{B18A805F-7BA1-4AFD-B2D1-6BDA8C69887E}">
      <dgm:prSet/>
      <dgm:spPr/>
      <dgm:t>
        <a:bodyPr/>
        <a:lstStyle/>
        <a:p>
          <a:endParaRPr lang="en-GB"/>
        </a:p>
      </dgm:t>
    </dgm:pt>
    <dgm:pt modelId="{3F5A81D2-69DA-46E8-87E6-1AD5921DECD3}" type="sibTrans" cxnId="{B18A805F-7BA1-4AFD-B2D1-6BDA8C69887E}">
      <dgm:prSet/>
      <dgm:spPr/>
      <dgm:t>
        <a:bodyPr/>
        <a:lstStyle/>
        <a:p>
          <a:endParaRPr lang="en-GB"/>
        </a:p>
      </dgm:t>
    </dgm:pt>
    <dgm:pt modelId="{597356AF-DD7B-4C47-97BC-3DBDA0615CB2}">
      <dgm:prSet/>
      <dgm:spPr/>
      <dgm:t>
        <a:bodyPr/>
        <a:lstStyle/>
        <a:p>
          <a:r>
            <a:rPr lang="en-GB" dirty="0" smtClean="0">
              <a:latin typeface="Arial" pitchFamily="34" charset="0"/>
              <a:cs typeface="Arial" pitchFamily="34" charset="0"/>
            </a:rPr>
            <a:t>mechanics, mechatronics and energy</a:t>
          </a:r>
          <a:endParaRPr lang="en-GB" dirty="0">
            <a:latin typeface="Arial" pitchFamily="34" charset="0"/>
            <a:cs typeface="Arial" pitchFamily="34" charset="0"/>
          </a:endParaRPr>
        </a:p>
      </dgm:t>
    </dgm:pt>
    <dgm:pt modelId="{B6B405A6-9BA1-4638-B613-19B9D2EC60A0}" type="parTrans" cxnId="{93974E40-6498-48E9-AF1A-B0AE459CBD0F}">
      <dgm:prSet/>
      <dgm:spPr/>
      <dgm:t>
        <a:bodyPr/>
        <a:lstStyle/>
        <a:p>
          <a:endParaRPr lang="en-GB"/>
        </a:p>
      </dgm:t>
    </dgm:pt>
    <dgm:pt modelId="{B2F8AA1F-D4EB-45D8-A455-D927BDA0381B}" type="sibTrans" cxnId="{93974E40-6498-48E9-AF1A-B0AE459CBD0F}">
      <dgm:prSet/>
      <dgm:spPr/>
      <dgm:t>
        <a:bodyPr/>
        <a:lstStyle/>
        <a:p>
          <a:endParaRPr lang="en-GB"/>
        </a:p>
      </dgm:t>
    </dgm:pt>
    <dgm:pt modelId="{E0A945AD-9AFF-4710-A2E3-9CCBDB004577}">
      <dgm:prSet/>
      <dgm:spPr/>
      <dgm:t>
        <a:bodyPr/>
        <a:lstStyle/>
        <a:p>
          <a:r>
            <a:rPr lang="en-GB" dirty="0" smtClean="0">
              <a:latin typeface="Arial" pitchFamily="34" charset="0"/>
              <a:cs typeface="Arial" pitchFamily="34" charset="0"/>
            </a:rPr>
            <a:t>transport and logistics</a:t>
          </a:r>
          <a:endParaRPr lang="en-GB" dirty="0">
            <a:latin typeface="Arial" pitchFamily="34" charset="0"/>
            <a:cs typeface="Arial" pitchFamily="34" charset="0"/>
          </a:endParaRPr>
        </a:p>
      </dgm:t>
    </dgm:pt>
    <dgm:pt modelId="{B7ECC144-A62D-46D5-9EE8-B41F2E6A88B4}" type="parTrans" cxnId="{0C85EEEC-A17A-47D8-98CC-A809158A1D98}">
      <dgm:prSet/>
      <dgm:spPr/>
      <dgm:t>
        <a:bodyPr/>
        <a:lstStyle/>
        <a:p>
          <a:endParaRPr lang="en-GB"/>
        </a:p>
      </dgm:t>
    </dgm:pt>
    <dgm:pt modelId="{71D3CAC8-DB22-4849-8501-21B731F16662}" type="sibTrans" cxnId="{0C85EEEC-A17A-47D8-98CC-A809158A1D98}">
      <dgm:prSet/>
      <dgm:spPr/>
      <dgm:t>
        <a:bodyPr/>
        <a:lstStyle/>
        <a:p>
          <a:endParaRPr lang="en-GB"/>
        </a:p>
      </dgm:t>
    </dgm:pt>
    <dgm:pt modelId="{739515A8-5159-4A28-9A35-7B6445A43C74}">
      <dgm:prSet/>
      <dgm:spPr/>
      <dgm:t>
        <a:bodyPr/>
        <a:lstStyle/>
        <a:p>
          <a:r>
            <a:rPr lang="en-GB" dirty="0" smtClean="0">
              <a:latin typeface="Arial" pitchFamily="34" charset="0"/>
              <a:cs typeface="Arial" pitchFamily="34" charset="0"/>
            </a:rPr>
            <a:t>electronics and electrical engineering</a:t>
          </a:r>
          <a:endParaRPr lang="en-GB" dirty="0">
            <a:latin typeface="Arial" pitchFamily="34" charset="0"/>
            <a:cs typeface="Arial" pitchFamily="34" charset="0"/>
          </a:endParaRPr>
        </a:p>
      </dgm:t>
    </dgm:pt>
    <dgm:pt modelId="{1A8FB87F-6291-4E36-A50A-EFFAFFA051E5}" type="parTrans" cxnId="{992FA4C6-AA9D-4D86-98DD-83ECF7F1784D}">
      <dgm:prSet/>
      <dgm:spPr/>
      <dgm:t>
        <a:bodyPr/>
        <a:lstStyle/>
        <a:p>
          <a:endParaRPr lang="en-GB"/>
        </a:p>
      </dgm:t>
    </dgm:pt>
    <dgm:pt modelId="{198EC2E5-230F-46A7-ACC6-1DA8089E30FF}" type="sibTrans" cxnId="{992FA4C6-AA9D-4D86-98DD-83ECF7F1784D}">
      <dgm:prSet/>
      <dgm:spPr/>
      <dgm:t>
        <a:bodyPr/>
        <a:lstStyle/>
        <a:p>
          <a:endParaRPr lang="en-GB"/>
        </a:p>
      </dgm:t>
    </dgm:pt>
    <dgm:pt modelId="{28D4B278-A282-4A9C-A809-586D6D16D528}">
      <dgm:prSet/>
      <dgm:spPr/>
      <dgm:t>
        <a:bodyPr/>
        <a:lstStyle/>
        <a:p>
          <a:r>
            <a:rPr lang="en-GB" dirty="0" smtClean="0">
              <a:latin typeface="Arial" pitchFamily="34" charset="0"/>
              <a:cs typeface="Arial" pitchFamily="34" charset="0"/>
            </a:rPr>
            <a:t>IT and telecommunications</a:t>
          </a:r>
          <a:endParaRPr lang="en-GB" dirty="0">
            <a:latin typeface="Arial" pitchFamily="34" charset="0"/>
            <a:cs typeface="Arial" pitchFamily="34" charset="0"/>
          </a:endParaRPr>
        </a:p>
      </dgm:t>
    </dgm:pt>
    <dgm:pt modelId="{1C7E3C2E-E2BF-43A1-890B-E0184F46D8F5}" type="parTrans" cxnId="{EF6611D2-02CA-49FC-A3DD-7C4D95A43464}">
      <dgm:prSet/>
      <dgm:spPr/>
      <dgm:t>
        <a:bodyPr/>
        <a:lstStyle/>
        <a:p>
          <a:endParaRPr lang="en-GB"/>
        </a:p>
      </dgm:t>
    </dgm:pt>
    <dgm:pt modelId="{2B940000-DFFF-41C4-8E65-E6DC277C7A8B}" type="sibTrans" cxnId="{EF6611D2-02CA-49FC-A3DD-7C4D95A43464}">
      <dgm:prSet/>
      <dgm:spPr/>
      <dgm:t>
        <a:bodyPr/>
        <a:lstStyle/>
        <a:p>
          <a:endParaRPr lang="en-GB"/>
        </a:p>
      </dgm:t>
    </dgm:pt>
    <dgm:pt modelId="{636C98F9-D20C-45B9-A512-941EF015F068}">
      <dgm:prSet/>
      <dgm:spPr/>
      <dgm:t>
        <a:bodyPr/>
        <a:lstStyle/>
        <a:p>
          <a:r>
            <a:rPr lang="en-GB" dirty="0" smtClean="0">
              <a:latin typeface="Arial" pitchFamily="34" charset="0"/>
              <a:cs typeface="Arial" pitchFamily="34" charset="0"/>
            </a:rPr>
            <a:t>graphics and communications</a:t>
          </a:r>
          <a:endParaRPr lang="en-GB" dirty="0">
            <a:latin typeface="Arial" pitchFamily="34" charset="0"/>
            <a:cs typeface="Arial" pitchFamily="34" charset="0"/>
          </a:endParaRPr>
        </a:p>
      </dgm:t>
    </dgm:pt>
    <dgm:pt modelId="{E89FF78D-C15D-4851-875B-2F7A7761DE86}" type="parTrans" cxnId="{4B773CB2-652D-4B56-B629-A45364181918}">
      <dgm:prSet/>
      <dgm:spPr/>
      <dgm:t>
        <a:bodyPr/>
        <a:lstStyle/>
        <a:p>
          <a:endParaRPr lang="en-GB"/>
        </a:p>
      </dgm:t>
    </dgm:pt>
    <dgm:pt modelId="{2344A477-F90E-495B-AA91-51A0D169117E}" type="sibTrans" cxnId="{4B773CB2-652D-4B56-B629-A45364181918}">
      <dgm:prSet/>
      <dgm:spPr/>
      <dgm:t>
        <a:bodyPr/>
        <a:lstStyle/>
        <a:p>
          <a:endParaRPr lang="en-GB"/>
        </a:p>
      </dgm:t>
    </dgm:pt>
    <dgm:pt modelId="{BC042002-3B6E-4BD2-A1B5-1C71E103DAF1}">
      <dgm:prSet/>
      <dgm:spPr/>
      <dgm:t>
        <a:bodyPr/>
        <a:lstStyle/>
        <a:p>
          <a:r>
            <a:rPr lang="en-GB" dirty="0" smtClean="0">
              <a:latin typeface="Arial" pitchFamily="34" charset="0"/>
              <a:cs typeface="Arial" pitchFamily="34" charset="0"/>
            </a:rPr>
            <a:t>chemistry, materials and biotechnology</a:t>
          </a:r>
          <a:endParaRPr lang="en-GB" dirty="0">
            <a:latin typeface="Arial" pitchFamily="34" charset="0"/>
            <a:cs typeface="Arial" pitchFamily="34" charset="0"/>
          </a:endParaRPr>
        </a:p>
      </dgm:t>
    </dgm:pt>
    <dgm:pt modelId="{EEFDBD62-3332-47FF-BB64-88153210B55A}" type="parTrans" cxnId="{FCE2C351-BBB7-416F-AE9F-5DE7A804731E}">
      <dgm:prSet/>
      <dgm:spPr/>
      <dgm:t>
        <a:bodyPr/>
        <a:lstStyle/>
        <a:p>
          <a:endParaRPr lang="en-GB"/>
        </a:p>
      </dgm:t>
    </dgm:pt>
    <dgm:pt modelId="{7C580A6C-8572-4CBF-BB70-8ECDDD46EC7C}" type="sibTrans" cxnId="{FCE2C351-BBB7-416F-AE9F-5DE7A804731E}">
      <dgm:prSet/>
      <dgm:spPr/>
      <dgm:t>
        <a:bodyPr/>
        <a:lstStyle/>
        <a:p>
          <a:endParaRPr lang="en-GB"/>
        </a:p>
      </dgm:t>
    </dgm:pt>
    <dgm:pt modelId="{898929F4-92A7-4E51-A348-A48D4BE6B270}">
      <dgm:prSet/>
      <dgm:spPr/>
      <dgm:t>
        <a:bodyPr/>
        <a:lstStyle/>
        <a:p>
          <a:r>
            <a:rPr lang="en-GB" dirty="0" smtClean="0">
              <a:latin typeface="Arial" pitchFamily="34" charset="0"/>
              <a:cs typeface="Arial" pitchFamily="34" charset="0"/>
            </a:rPr>
            <a:t>fashion system</a:t>
          </a:r>
          <a:endParaRPr lang="en-GB" dirty="0">
            <a:latin typeface="Arial" pitchFamily="34" charset="0"/>
            <a:cs typeface="Arial" pitchFamily="34" charset="0"/>
          </a:endParaRPr>
        </a:p>
      </dgm:t>
    </dgm:pt>
    <dgm:pt modelId="{5D267DF4-2C6B-4B8D-9D15-F2A8EF09918A}" type="parTrans" cxnId="{D977E191-F2AC-4AC4-83BE-1B013E0962DC}">
      <dgm:prSet/>
      <dgm:spPr/>
      <dgm:t>
        <a:bodyPr/>
        <a:lstStyle/>
        <a:p>
          <a:endParaRPr lang="en-GB"/>
        </a:p>
      </dgm:t>
    </dgm:pt>
    <dgm:pt modelId="{83F89BAA-2270-4128-8035-0CC07DB6CCC4}" type="sibTrans" cxnId="{D977E191-F2AC-4AC4-83BE-1B013E0962DC}">
      <dgm:prSet/>
      <dgm:spPr/>
      <dgm:t>
        <a:bodyPr/>
        <a:lstStyle/>
        <a:p>
          <a:endParaRPr lang="en-GB"/>
        </a:p>
      </dgm:t>
    </dgm:pt>
    <dgm:pt modelId="{C7667DA0-A6B7-442C-BE69-6C62A3B71784}">
      <dgm:prSet/>
      <dgm:spPr/>
      <dgm:t>
        <a:bodyPr/>
        <a:lstStyle/>
        <a:p>
          <a:r>
            <a:rPr lang="en-GB" dirty="0" smtClean="0">
              <a:latin typeface="Arial" pitchFamily="34" charset="0"/>
              <a:cs typeface="Arial" pitchFamily="34" charset="0"/>
            </a:rPr>
            <a:t>agriculture, agro-food and agro-industry</a:t>
          </a:r>
          <a:endParaRPr lang="en-GB" dirty="0">
            <a:latin typeface="Arial" pitchFamily="34" charset="0"/>
            <a:cs typeface="Arial" pitchFamily="34" charset="0"/>
          </a:endParaRPr>
        </a:p>
      </dgm:t>
    </dgm:pt>
    <dgm:pt modelId="{1F638A5C-3B1F-440D-A2B6-34F96A05E0A7}" type="parTrans" cxnId="{73326FD4-0BD5-44B9-8FED-62617E79BFC4}">
      <dgm:prSet/>
      <dgm:spPr/>
      <dgm:t>
        <a:bodyPr/>
        <a:lstStyle/>
        <a:p>
          <a:endParaRPr lang="en-GB"/>
        </a:p>
      </dgm:t>
    </dgm:pt>
    <dgm:pt modelId="{8B9E910A-95BD-45AB-B0DE-D484321C0906}" type="sibTrans" cxnId="{73326FD4-0BD5-44B9-8FED-62617E79BFC4}">
      <dgm:prSet/>
      <dgm:spPr/>
      <dgm:t>
        <a:bodyPr/>
        <a:lstStyle/>
        <a:p>
          <a:endParaRPr lang="en-GB"/>
        </a:p>
      </dgm:t>
    </dgm:pt>
    <dgm:pt modelId="{89D0F598-77AB-4CAE-AB5D-9EE1558E4278}">
      <dgm:prSet/>
      <dgm:spPr/>
      <dgm:t>
        <a:bodyPr/>
        <a:lstStyle/>
        <a:p>
          <a:r>
            <a:rPr lang="en-GB" dirty="0" smtClean="0">
              <a:latin typeface="Arial" pitchFamily="34" charset="0"/>
              <a:cs typeface="Arial" pitchFamily="34" charset="0"/>
            </a:rPr>
            <a:t>building</a:t>
          </a:r>
          <a:endParaRPr lang="en-GB" dirty="0">
            <a:latin typeface="Arial" pitchFamily="34" charset="0"/>
            <a:cs typeface="Arial" pitchFamily="34" charset="0"/>
          </a:endParaRPr>
        </a:p>
      </dgm:t>
    </dgm:pt>
    <dgm:pt modelId="{5382C581-C92F-467B-AFA9-CE24F2B2D10E}" type="parTrans" cxnId="{4824FD9F-DC96-42D5-AD19-AE9569956884}">
      <dgm:prSet/>
      <dgm:spPr/>
      <dgm:t>
        <a:bodyPr/>
        <a:lstStyle/>
        <a:p>
          <a:endParaRPr lang="en-GB"/>
        </a:p>
      </dgm:t>
    </dgm:pt>
    <dgm:pt modelId="{3D133B70-A557-4A19-ABA2-FAACE4278700}" type="sibTrans" cxnId="{4824FD9F-DC96-42D5-AD19-AE9569956884}">
      <dgm:prSet/>
      <dgm:spPr/>
      <dgm:t>
        <a:bodyPr/>
        <a:lstStyle/>
        <a:p>
          <a:endParaRPr lang="en-GB"/>
        </a:p>
      </dgm:t>
    </dgm:pt>
    <dgm:pt modelId="{25EB12F6-E419-4894-AE70-F7BD4F9196FD}" type="pres">
      <dgm:prSet presAssocID="{6B6B4831-D3CE-468F-9B5C-8A2B957EBC67}" presName="Name0" presStyleCnt="0">
        <dgm:presLayoutVars>
          <dgm:dir/>
          <dgm:animLvl val="lvl"/>
          <dgm:resizeHandles val="exact"/>
        </dgm:presLayoutVars>
      </dgm:prSet>
      <dgm:spPr/>
      <dgm:t>
        <a:bodyPr/>
        <a:lstStyle/>
        <a:p>
          <a:endParaRPr lang="en-GB"/>
        </a:p>
      </dgm:t>
    </dgm:pt>
    <dgm:pt modelId="{B4853049-8917-47ED-A9AA-4029E2A964ED}" type="pres">
      <dgm:prSet presAssocID="{DACDC66E-B332-4EF3-9B1E-4577AAD1175A}" presName="boxAndChildren" presStyleCnt="0"/>
      <dgm:spPr/>
    </dgm:pt>
    <dgm:pt modelId="{ED66B35C-1C49-4F12-B08C-502ABEE39E7F}" type="pres">
      <dgm:prSet presAssocID="{DACDC66E-B332-4EF3-9B1E-4577AAD1175A}" presName="parentTextBox" presStyleLbl="node1" presStyleIdx="0" presStyleCnt="6"/>
      <dgm:spPr/>
      <dgm:t>
        <a:bodyPr/>
        <a:lstStyle/>
        <a:p>
          <a:endParaRPr lang="en-GB"/>
        </a:p>
      </dgm:t>
    </dgm:pt>
    <dgm:pt modelId="{23741075-4D09-4D5C-A264-296EE4609C69}" type="pres">
      <dgm:prSet presAssocID="{DACDC66E-B332-4EF3-9B1E-4577AAD1175A}" presName="entireBox" presStyleLbl="node1" presStyleIdx="0" presStyleCnt="6"/>
      <dgm:spPr/>
      <dgm:t>
        <a:bodyPr/>
        <a:lstStyle/>
        <a:p>
          <a:endParaRPr lang="en-GB"/>
        </a:p>
      </dgm:t>
    </dgm:pt>
    <dgm:pt modelId="{EC04718E-2F3D-452E-A295-87BEA6E21AEB}" type="pres">
      <dgm:prSet presAssocID="{DACDC66E-B332-4EF3-9B1E-4577AAD1175A}" presName="descendantBox" presStyleCnt="0"/>
      <dgm:spPr/>
    </dgm:pt>
    <dgm:pt modelId="{F2B8A762-28DB-4020-87A0-DCB5156AAB46}" type="pres">
      <dgm:prSet presAssocID="{597356AF-DD7B-4C47-97BC-3DBDA0615CB2}" presName="childTextBox" presStyleLbl="fgAccFollowNode1" presStyleIdx="0" presStyleCnt="9">
        <dgm:presLayoutVars>
          <dgm:bulletEnabled val="1"/>
        </dgm:presLayoutVars>
      </dgm:prSet>
      <dgm:spPr/>
      <dgm:t>
        <a:bodyPr/>
        <a:lstStyle/>
        <a:p>
          <a:endParaRPr lang="en-GB"/>
        </a:p>
      </dgm:t>
    </dgm:pt>
    <dgm:pt modelId="{D5AD6E4B-1CA2-4B87-887A-40F3A0AEB1D4}" type="pres">
      <dgm:prSet presAssocID="{E0A945AD-9AFF-4710-A2E3-9CCBDB004577}" presName="childTextBox" presStyleLbl="fgAccFollowNode1" presStyleIdx="1" presStyleCnt="9">
        <dgm:presLayoutVars>
          <dgm:bulletEnabled val="1"/>
        </dgm:presLayoutVars>
      </dgm:prSet>
      <dgm:spPr/>
      <dgm:t>
        <a:bodyPr/>
        <a:lstStyle/>
        <a:p>
          <a:endParaRPr lang="en-GB"/>
        </a:p>
      </dgm:t>
    </dgm:pt>
    <dgm:pt modelId="{A559BA6A-9497-4A80-8DBA-B1992BD4075D}" type="pres">
      <dgm:prSet presAssocID="{739515A8-5159-4A28-9A35-7B6445A43C74}" presName="childTextBox" presStyleLbl="fgAccFollowNode1" presStyleIdx="2" presStyleCnt="9">
        <dgm:presLayoutVars>
          <dgm:bulletEnabled val="1"/>
        </dgm:presLayoutVars>
      </dgm:prSet>
      <dgm:spPr/>
      <dgm:t>
        <a:bodyPr/>
        <a:lstStyle/>
        <a:p>
          <a:endParaRPr lang="en-GB"/>
        </a:p>
      </dgm:t>
    </dgm:pt>
    <dgm:pt modelId="{757D4557-5887-4401-9DA9-5D207232BC9D}" type="pres">
      <dgm:prSet presAssocID="{28D4B278-A282-4A9C-A809-586D6D16D528}" presName="childTextBox" presStyleLbl="fgAccFollowNode1" presStyleIdx="3" presStyleCnt="9">
        <dgm:presLayoutVars>
          <dgm:bulletEnabled val="1"/>
        </dgm:presLayoutVars>
      </dgm:prSet>
      <dgm:spPr/>
      <dgm:t>
        <a:bodyPr/>
        <a:lstStyle/>
        <a:p>
          <a:endParaRPr lang="en-GB"/>
        </a:p>
      </dgm:t>
    </dgm:pt>
    <dgm:pt modelId="{FAE3BF5D-735C-4ADC-94E4-BB92C642D7BC}" type="pres">
      <dgm:prSet presAssocID="{636C98F9-D20C-45B9-A512-941EF015F068}" presName="childTextBox" presStyleLbl="fgAccFollowNode1" presStyleIdx="4" presStyleCnt="9">
        <dgm:presLayoutVars>
          <dgm:bulletEnabled val="1"/>
        </dgm:presLayoutVars>
      </dgm:prSet>
      <dgm:spPr/>
      <dgm:t>
        <a:bodyPr/>
        <a:lstStyle/>
        <a:p>
          <a:endParaRPr lang="en-GB"/>
        </a:p>
      </dgm:t>
    </dgm:pt>
    <dgm:pt modelId="{AEC7AA22-270B-44E9-AB2E-022E974A1BE9}" type="pres">
      <dgm:prSet presAssocID="{BC042002-3B6E-4BD2-A1B5-1C71E103DAF1}" presName="childTextBox" presStyleLbl="fgAccFollowNode1" presStyleIdx="5" presStyleCnt="9">
        <dgm:presLayoutVars>
          <dgm:bulletEnabled val="1"/>
        </dgm:presLayoutVars>
      </dgm:prSet>
      <dgm:spPr/>
      <dgm:t>
        <a:bodyPr/>
        <a:lstStyle/>
        <a:p>
          <a:endParaRPr lang="en-GB"/>
        </a:p>
      </dgm:t>
    </dgm:pt>
    <dgm:pt modelId="{4C2DD21F-859E-4E16-9B6E-8B05C5A1AB3C}" type="pres">
      <dgm:prSet presAssocID="{898929F4-92A7-4E51-A348-A48D4BE6B270}" presName="childTextBox" presStyleLbl="fgAccFollowNode1" presStyleIdx="6" presStyleCnt="9">
        <dgm:presLayoutVars>
          <dgm:bulletEnabled val="1"/>
        </dgm:presLayoutVars>
      </dgm:prSet>
      <dgm:spPr/>
      <dgm:t>
        <a:bodyPr/>
        <a:lstStyle/>
        <a:p>
          <a:endParaRPr lang="en-GB"/>
        </a:p>
      </dgm:t>
    </dgm:pt>
    <dgm:pt modelId="{946B7E7E-81EF-44D3-BE75-E1C3755C80DB}" type="pres">
      <dgm:prSet presAssocID="{C7667DA0-A6B7-442C-BE69-6C62A3B71784}" presName="childTextBox" presStyleLbl="fgAccFollowNode1" presStyleIdx="7" presStyleCnt="9">
        <dgm:presLayoutVars>
          <dgm:bulletEnabled val="1"/>
        </dgm:presLayoutVars>
      </dgm:prSet>
      <dgm:spPr/>
      <dgm:t>
        <a:bodyPr/>
        <a:lstStyle/>
        <a:p>
          <a:endParaRPr lang="en-GB"/>
        </a:p>
      </dgm:t>
    </dgm:pt>
    <dgm:pt modelId="{D397C4BB-AEDC-45F1-B5E5-15E2D1C33143}" type="pres">
      <dgm:prSet presAssocID="{89D0F598-77AB-4CAE-AB5D-9EE1558E4278}" presName="childTextBox" presStyleLbl="fgAccFollowNode1" presStyleIdx="8" presStyleCnt="9">
        <dgm:presLayoutVars>
          <dgm:bulletEnabled val="1"/>
        </dgm:presLayoutVars>
      </dgm:prSet>
      <dgm:spPr/>
      <dgm:t>
        <a:bodyPr/>
        <a:lstStyle/>
        <a:p>
          <a:endParaRPr lang="en-GB"/>
        </a:p>
      </dgm:t>
    </dgm:pt>
    <dgm:pt modelId="{E6788641-7AC1-453D-96EF-8381D876AFAF}" type="pres">
      <dgm:prSet presAssocID="{FFC1559D-1F13-4627-9BFA-280D4AFE08D2}" presName="sp" presStyleCnt="0"/>
      <dgm:spPr/>
    </dgm:pt>
    <dgm:pt modelId="{233840B4-7F09-41A9-A63B-DC6DDF2875FA}" type="pres">
      <dgm:prSet presAssocID="{A72FE69D-426D-4C20-806C-FB2334D8A98E}" presName="arrowAndChildren" presStyleCnt="0"/>
      <dgm:spPr/>
    </dgm:pt>
    <dgm:pt modelId="{4DB181FC-2DDC-4F92-9247-6FD360E2CDB2}" type="pres">
      <dgm:prSet presAssocID="{A72FE69D-426D-4C20-806C-FB2334D8A98E}" presName="parentTextArrow" presStyleLbl="node1" presStyleIdx="1" presStyleCnt="6"/>
      <dgm:spPr/>
      <dgm:t>
        <a:bodyPr/>
        <a:lstStyle/>
        <a:p>
          <a:endParaRPr lang="en-GB"/>
        </a:p>
      </dgm:t>
    </dgm:pt>
    <dgm:pt modelId="{E35BB908-A550-48FD-93E2-6A6E3AE8D187}" type="pres">
      <dgm:prSet presAssocID="{15F58D1A-3895-44EE-86D5-21E7866B5658}" presName="sp" presStyleCnt="0"/>
      <dgm:spPr/>
    </dgm:pt>
    <dgm:pt modelId="{EDD3638B-7743-48C3-8377-BBC6630D38A4}" type="pres">
      <dgm:prSet presAssocID="{B02FC196-B660-4D17-8758-C9D48510B7D6}" presName="arrowAndChildren" presStyleCnt="0"/>
      <dgm:spPr/>
    </dgm:pt>
    <dgm:pt modelId="{716AD66E-E6CD-4347-9F8D-F873CE511295}" type="pres">
      <dgm:prSet presAssocID="{B02FC196-B660-4D17-8758-C9D48510B7D6}" presName="parentTextArrow" presStyleLbl="node1" presStyleIdx="2" presStyleCnt="6"/>
      <dgm:spPr/>
      <dgm:t>
        <a:bodyPr/>
        <a:lstStyle/>
        <a:p>
          <a:endParaRPr lang="en-GB"/>
        </a:p>
      </dgm:t>
    </dgm:pt>
    <dgm:pt modelId="{5F39456F-F8DB-44FD-981A-307429FA7598}" type="pres">
      <dgm:prSet presAssocID="{210C1FD2-D24A-49CE-9AE5-06675DADE50E}" presName="sp" presStyleCnt="0"/>
      <dgm:spPr/>
    </dgm:pt>
    <dgm:pt modelId="{30E2C464-08A0-4F72-B9C4-346136C11D56}" type="pres">
      <dgm:prSet presAssocID="{2901F8C3-252B-4E37-97C6-640D907404C4}" presName="arrowAndChildren" presStyleCnt="0"/>
      <dgm:spPr/>
    </dgm:pt>
    <dgm:pt modelId="{EA3D7EE9-01A0-490C-8E4E-136863EAE17F}" type="pres">
      <dgm:prSet presAssocID="{2901F8C3-252B-4E37-97C6-640D907404C4}" presName="parentTextArrow" presStyleLbl="node1" presStyleIdx="3" presStyleCnt="6"/>
      <dgm:spPr/>
      <dgm:t>
        <a:bodyPr/>
        <a:lstStyle/>
        <a:p>
          <a:endParaRPr lang="en-GB"/>
        </a:p>
      </dgm:t>
    </dgm:pt>
    <dgm:pt modelId="{EF96EAB3-B7E1-44EA-9D20-FF5BD0819EB2}" type="pres">
      <dgm:prSet presAssocID="{44802B66-39F7-4327-BDB1-6EC251304FC8}" presName="sp" presStyleCnt="0"/>
      <dgm:spPr/>
    </dgm:pt>
    <dgm:pt modelId="{95ACC647-4FDC-48A0-A7E3-7CA6A45ACE9C}" type="pres">
      <dgm:prSet presAssocID="{B5E4817F-C599-4A25-9836-A60C5B76978C}" presName="arrowAndChildren" presStyleCnt="0"/>
      <dgm:spPr/>
    </dgm:pt>
    <dgm:pt modelId="{8D15D5A5-FC92-4E29-B1DA-8D0392074651}" type="pres">
      <dgm:prSet presAssocID="{B5E4817F-C599-4A25-9836-A60C5B76978C}" presName="parentTextArrow" presStyleLbl="node1" presStyleIdx="4" presStyleCnt="6"/>
      <dgm:spPr/>
      <dgm:t>
        <a:bodyPr/>
        <a:lstStyle/>
        <a:p>
          <a:endParaRPr lang="en-GB"/>
        </a:p>
      </dgm:t>
    </dgm:pt>
    <dgm:pt modelId="{E10E6DA0-49F5-40E2-9F21-20C527043031}" type="pres">
      <dgm:prSet presAssocID="{A3634946-226F-4768-9CA1-1D2DF7EF615D}" presName="sp" presStyleCnt="0"/>
      <dgm:spPr/>
    </dgm:pt>
    <dgm:pt modelId="{59EAEE50-9F85-4B3F-AF32-017F1582F011}" type="pres">
      <dgm:prSet presAssocID="{CD83BB3B-59D5-4BDF-A3C0-C28ED68A97A1}" presName="arrowAndChildren" presStyleCnt="0"/>
      <dgm:spPr/>
    </dgm:pt>
    <dgm:pt modelId="{8409643C-D1AB-458A-AEEA-2CF4AC1A0D09}" type="pres">
      <dgm:prSet presAssocID="{CD83BB3B-59D5-4BDF-A3C0-C28ED68A97A1}" presName="parentTextArrow" presStyleLbl="node1" presStyleIdx="5" presStyleCnt="6"/>
      <dgm:spPr/>
      <dgm:t>
        <a:bodyPr/>
        <a:lstStyle/>
        <a:p>
          <a:endParaRPr lang="en-GB"/>
        </a:p>
      </dgm:t>
    </dgm:pt>
  </dgm:ptLst>
  <dgm:cxnLst>
    <dgm:cxn modelId="{E1EC40FB-2F39-47B6-90D1-A804E44F042A}" type="presOf" srcId="{898929F4-92A7-4E51-A348-A48D4BE6B270}" destId="{4C2DD21F-859E-4E16-9B6E-8B05C5A1AB3C}" srcOrd="0" destOrd="0" presId="urn:microsoft.com/office/officeart/2005/8/layout/process4"/>
    <dgm:cxn modelId="{E7A0F865-E60E-4A3D-A1C4-763B964E6B80}" srcId="{6B6B4831-D3CE-468F-9B5C-8A2B957EBC67}" destId="{2901F8C3-252B-4E37-97C6-640D907404C4}" srcOrd="2" destOrd="0" parTransId="{EBDE7659-DDD5-41AC-A497-A15F9186ED68}" sibTransId="{210C1FD2-D24A-49CE-9AE5-06675DADE50E}"/>
    <dgm:cxn modelId="{992FA4C6-AA9D-4D86-98DD-83ECF7F1784D}" srcId="{DACDC66E-B332-4EF3-9B1E-4577AAD1175A}" destId="{739515A8-5159-4A28-9A35-7B6445A43C74}" srcOrd="2" destOrd="0" parTransId="{1A8FB87F-6291-4E36-A50A-EFFAFFA051E5}" sibTransId="{198EC2E5-230F-46A7-ACC6-1DA8089E30FF}"/>
    <dgm:cxn modelId="{654804DF-B92E-4996-83CF-BCA52443128B}" type="presOf" srcId="{636C98F9-D20C-45B9-A512-941EF015F068}" destId="{FAE3BF5D-735C-4ADC-94E4-BB92C642D7BC}" srcOrd="0" destOrd="0" presId="urn:microsoft.com/office/officeart/2005/8/layout/process4"/>
    <dgm:cxn modelId="{4B773CB2-652D-4B56-B629-A45364181918}" srcId="{DACDC66E-B332-4EF3-9B1E-4577AAD1175A}" destId="{636C98F9-D20C-45B9-A512-941EF015F068}" srcOrd="4" destOrd="0" parTransId="{E89FF78D-C15D-4851-875B-2F7A7761DE86}" sibTransId="{2344A477-F90E-495B-AA91-51A0D169117E}"/>
    <dgm:cxn modelId="{B00F9AFA-98D6-4F66-B5FA-7FDCF6911722}" type="presOf" srcId="{A72FE69D-426D-4C20-806C-FB2334D8A98E}" destId="{4DB181FC-2DDC-4F92-9247-6FD360E2CDB2}" srcOrd="0" destOrd="0" presId="urn:microsoft.com/office/officeart/2005/8/layout/process4"/>
    <dgm:cxn modelId="{CE5D1E81-9988-422C-8B86-C82EB85DF4A7}" type="presOf" srcId="{6B6B4831-D3CE-468F-9B5C-8A2B957EBC67}" destId="{25EB12F6-E419-4894-AE70-F7BD4F9196FD}" srcOrd="0" destOrd="0" presId="urn:microsoft.com/office/officeart/2005/8/layout/process4"/>
    <dgm:cxn modelId="{73326FD4-0BD5-44B9-8FED-62617E79BFC4}" srcId="{DACDC66E-B332-4EF3-9B1E-4577AAD1175A}" destId="{C7667DA0-A6B7-442C-BE69-6C62A3B71784}" srcOrd="7" destOrd="0" parTransId="{1F638A5C-3B1F-440D-A2B6-34F96A05E0A7}" sibTransId="{8B9E910A-95BD-45AB-B0DE-D484321C0906}"/>
    <dgm:cxn modelId="{5AD35062-1049-46D9-AA62-19AB135A4F95}" type="presOf" srcId="{B5E4817F-C599-4A25-9836-A60C5B76978C}" destId="{8D15D5A5-FC92-4E29-B1DA-8D0392074651}" srcOrd="0" destOrd="0" presId="urn:microsoft.com/office/officeart/2005/8/layout/process4"/>
    <dgm:cxn modelId="{B18A805F-7BA1-4AFD-B2D1-6BDA8C69887E}" srcId="{6B6B4831-D3CE-468F-9B5C-8A2B957EBC67}" destId="{DACDC66E-B332-4EF3-9B1E-4577AAD1175A}" srcOrd="5" destOrd="0" parTransId="{DF1FE2D1-9C68-4BE1-BB45-ACEC3C842EBE}" sibTransId="{3F5A81D2-69DA-46E8-87E6-1AD5921DECD3}"/>
    <dgm:cxn modelId="{33B0269C-D5DB-4D8A-B46C-48EDCB36A4B8}" type="presOf" srcId="{28D4B278-A282-4A9C-A809-586D6D16D528}" destId="{757D4557-5887-4401-9DA9-5D207232BC9D}" srcOrd="0" destOrd="0" presId="urn:microsoft.com/office/officeart/2005/8/layout/process4"/>
    <dgm:cxn modelId="{5E1AEB0E-4F53-4243-9457-73127278866A}" srcId="{6B6B4831-D3CE-468F-9B5C-8A2B957EBC67}" destId="{B5E4817F-C599-4A25-9836-A60C5B76978C}" srcOrd="1" destOrd="0" parTransId="{BE72CDE7-E50A-4CC6-873C-103A21CA6085}" sibTransId="{44802B66-39F7-4327-BDB1-6EC251304FC8}"/>
    <dgm:cxn modelId="{AEF39AC6-28B8-4A4A-9B7F-B73639189C5E}" type="presOf" srcId="{E0A945AD-9AFF-4710-A2E3-9CCBDB004577}" destId="{D5AD6E4B-1CA2-4B87-887A-40F3A0AEB1D4}" srcOrd="0" destOrd="0" presId="urn:microsoft.com/office/officeart/2005/8/layout/process4"/>
    <dgm:cxn modelId="{FB424EAD-01CE-4B52-A298-560633467C26}" type="presOf" srcId="{89D0F598-77AB-4CAE-AB5D-9EE1558E4278}" destId="{D397C4BB-AEDC-45F1-B5E5-15E2D1C33143}" srcOrd="0" destOrd="0" presId="urn:microsoft.com/office/officeart/2005/8/layout/process4"/>
    <dgm:cxn modelId="{49119AD0-1944-4263-B6A2-DA11145A6766}" type="presOf" srcId="{BC042002-3B6E-4BD2-A1B5-1C71E103DAF1}" destId="{AEC7AA22-270B-44E9-AB2E-022E974A1BE9}" srcOrd="0" destOrd="0" presId="urn:microsoft.com/office/officeart/2005/8/layout/process4"/>
    <dgm:cxn modelId="{93974E40-6498-48E9-AF1A-B0AE459CBD0F}" srcId="{DACDC66E-B332-4EF3-9B1E-4577AAD1175A}" destId="{597356AF-DD7B-4C47-97BC-3DBDA0615CB2}" srcOrd="0" destOrd="0" parTransId="{B6B405A6-9BA1-4638-B613-19B9D2EC60A0}" sibTransId="{B2F8AA1F-D4EB-45D8-A455-D927BDA0381B}"/>
    <dgm:cxn modelId="{D977E191-F2AC-4AC4-83BE-1B013E0962DC}" srcId="{DACDC66E-B332-4EF3-9B1E-4577AAD1175A}" destId="{898929F4-92A7-4E51-A348-A48D4BE6B270}" srcOrd="6" destOrd="0" parTransId="{5D267DF4-2C6B-4B8D-9D15-F2A8EF09918A}" sibTransId="{83F89BAA-2270-4128-8035-0CC07DB6CCC4}"/>
    <dgm:cxn modelId="{BE2792ED-7B79-41AF-A62F-BCE38A05FF89}" type="presOf" srcId="{C7667DA0-A6B7-442C-BE69-6C62A3B71784}" destId="{946B7E7E-81EF-44D3-BE75-E1C3755C80DB}" srcOrd="0" destOrd="0" presId="urn:microsoft.com/office/officeart/2005/8/layout/process4"/>
    <dgm:cxn modelId="{B6EB9F7A-46B0-414A-AC2E-D5511AC577B4}" type="presOf" srcId="{B02FC196-B660-4D17-8758-C9D48510B7D6}" destId="{716AD66E-E6CD-4347-9F8D-F873CE511295}" srcOrd="0" destOrd="0" presId="urn:microsoft.com/office/officeart/2005/8/layout/process4"/>
    <dgm:cxn modelId="{FCE2C351-BBB7-416F-AE9F-5DE7A804731E}" srcId="{DACDC66E-B332-4EF3-9B1E-4577AAD1175A}" destId="{BC042002-3B6E-4BD2-A1B5-1C71E103DAF1}" srcOrd="5" destOrd="0" parTransId="{EEFDBD62-3332-47FF-BB64-88153210B55A}" sibTransId="{7C580A6C-8572-4CBF-BB70-8ECDDD46EC7C}"/>
    <dgm:cxn modelId="{2190B1F3-5980-42B7-9B8E-7A7CC8201A39}" type="presOf" srcId="{CD83BB3B-59D5-4BDF-A3C0-C28ED68A97A1}" destId="{8409643C-D1AB-458A-AEEA-2CF4AC1A0D09}" srcOrd="0" destOrd="0" presId="urn:microsoft.com/office/officeart/2005/8/layout/process4"/>
    <dgm:cxn modelId="{983023EA-D584-47F8-9CAC-4249E9A4F193}" type="presOf" srcId="{DACDC66E-B332-4EF3-9B1E-4577AAD1175A}" destId="{ED66B35C-1C49-4F12-B08C-502ABEE39E7F}" srcOrd="0" destOrd="0" presId="urn:microsoft.com/office/officeart/2005/8/layout/process4"/>
    <dgm:cxn modelId="{B1E2C320-848F-4B1A-819A-B9FE8385D7C1}" type="presOf" srcId="{DACDC66E-B332-4EF3-9B1E-4577AAD1175A}" destId="{23741075-4D09-4D5C-A264-296EE4609C69}" srcOrd="1" destOrd="0" presId="urn:microsoft.com/office/officeart/2005/8/layout/process4"/>
    <dgm:cxn modelId="{E7F58360-5FFA-43EC-9EA4-0F8C5B750742}" srcId="{6B6B4831-D3CE-468F-9B5C-8A2B957EBC67}" destId="{CD83BB3B-59D5-4BDF-A3C0-C28ED68A97A1}" srcOrd="0" destOrd="0" parTransId="{147C245B-0220-419E-A481-0B0463F89D18}" sibTransId="{A3634946-226F-4768-9CA1-1D2DF7EF615D}"/>
    <dgm:cxn modelId="{EF6611D2-02CA-49FC-A3DD-7C4D95A43464}" srcId="{DACDC66E-B332-4EF3-9B1E-4577AAD1175A}" destId="{28D4B278-A282-4A9C-A809-586D6D16D528}" srcOrd="3" destOrd="0" parTransId="{1C7E3C2E-E2BF-43A1-890B-E0184F46D8F5}" sibTransId="{2B940000-DFFF-41C4-8E65-E6DC277C7A8B}"/>
    <dgm:cxn modelId="{4824FD9F-DC96-42D5-AD19-AE9569956884}" srcId="{DACDC66E-B332-4EF3-9B1E-4577AAD1175A}" destId="{89D0F598-77AB-4CAE-AB5D-9EE1558E4278}" srcOrd="8" destOrd="0" parTransId="{5382C581-C92F-467B-AFA9-CE24F2B2D10E}" sibTransId="{3D133B70-A557-4A19-ABA2-FAACE4278700}"/>
    <dgm:cxn modelId="{CEDA6935-C56B-4DF2-995E-BDE0AF225CAE}" srcId="{6B6B4831-D3CE-468F-9B5C-8A2B957EBC67}" destId="{A72FE69D-426D-4C20-806C-FB2334D8A98E}" srcOrd="4" destOrd="0" parTransId="{5B8640C1-8526-43AD-AC71-5CE8E94DACBA}" sibTransId="{FFC1559D-1F13-4627-9BFA-280D4AFE08D2}"/>
    <dgm:cxn modelId="{131CEE8E-55D7-4DAD-9FA1-210843C2057A}" srcId="{6B6B4831-D3CE-468F-9B5C-8A2B957EBC67}" destId="{B02FC196-B660-4D17-8758-C9D48510B7D6}" srcOrd="3" destOrd="0" parTransId="{334AF8AD-E740-448A-B894-BEE93D7E8837}" sibTransId="{15F58D1A-3895-44EE-86D5-21E7866B5658}"/>
    <dgm:cxn modelId="{0C85EEEC-A17A-47D8-98CC-A809158A1D98}" srcId="{DACDC66E-B332-4EF3-9B1E-4577AAD1175A}" destId="{E0A945AD-9AFF-4710-A2E3-9CCBDB004577}" srcOrd="1" destOrd="0" parTransId="{B7ECC144-A62D-46D5-9EE8-B41F2E6A88B4}" sibTransId="{71D3CAC8-DB22-4849-8501-21B731F16662}"/>
    <dgm:cxn modelId="{F149E55A-3B48-4931-A347-7B8A33494085}" type="presOf" srcId="{597356AF-DD7B-4C47-97BC-3DBDA0615CB2}" destId="{F2B8A762-28DB-4020-87A0-DCB5156AAB46}" srcOrd="0" destOrd="0" presId="urn:microsoft.com/office/officeart/2005/8/layout/process4"/>
    <dgm:cxn modelId="{3BE37326-3715-44D6-B033-12B4CB00608D}" type="presOf" srcId="{739515A8-5159-4A28-9A35-7B6445A43C74}" destId="{A559BA6A-9497-4A80-8DBA-B1992BD4075D}" srcOrd="0" destOrd="0" presId="urn:microsoft.com/office/officeart/2005/8/layout/process4"/>
    <dgm:cxn modelId="{75FAA043-3E86-4A5B-B804-4CB8155BFE03}" type="presOf" srcId="{2901F8C3-252B-4E37-97C6-640D907404C4}" destId="{EA3D7EE9-01A0-490C-8E4E-136863EAE17F}" srcOrd="0" destOrd="0" presId="urn:microsoft.com/office/officeart/2005/8/layout/process4"/>
    <dgm:cxn modelId="{701B42CB-0B05-47D7-8928-B90740075ECC}" type="presParOf" srcId="{25EB12F6-E419-4894-AE70-F7BD4F9196FD}" destId="{B4853049-8917-47ED-A9AA-4029E2A964ED}" srcOrd="0" destOrd="0" presId="urn:microsoft.com/office/officeart/2005/8/layout/process4"/>
    <dgm:cxn modelId="{C1124169-57E8-4EDC-BE3E-C3FBE84CCCD5}" type="presParOf" srcId="{B4853049-8917-47ED-A9AA-4029E2A964ED}" destId="{ED66B35C-1C49-4F12-B08C-502ABEE39E7F}" srcOrd="0" destOrd="0" presId="urn:microsoft.com/office/officeart/2005/8/layout/process4"/>
    <dgm:cxn modelId="{32FDD2BC-5F5D-4414-99D3-0F095638FF64}" type="presParOf" srcId="{B4853049-8917-47ED-A9AA-4029E2A964ED}" destId="{23741075-4D09-4D5C-A264-296EE4609C69}" srcOrd="1" destOrd="0" presId="urn:microsoft.com/office/officeart/2005/8/layout/process4"/>
    <dgm:cxn modelId="{0A7A4442-5391-4AB0-8BCF-011B2E161B49}" type="presParOf" srcId="{B4853049-8917-47ED-A9AA-4029E2A964ED}" destId="{EC04718E-2F3D-452E-A295-87BEA6E21AEB}" srcOrd="2" destOrd="0" presId="urn:microsoft.com/office/officeart/2005/8/layout/process4"/>
    <dgm:cxn modelId="{9B9336C9-E430-4041-9E6D-C6B922237FD7}" type="presParOf" srcId="{EC04718E-2F3D-452E-A295-87BEA6E21AEB}" destId="{F2B8A762-28DB-4020-87A0-DCB5156AAB46}" srcOrd="0" destOrd="0" presId="urn:microsoft.com/office/officeart/2005/8/layout/process4"/>
    <dgm:cxn modelId="{51E5C2C7-74DB-47FC-BAD2-97ED06B0C866}" type="presParOf" srcId="{EC04718E-2F3D-452E-A295-87BEA6E21AEB}" destId="{D5AD6E4B-1CA2-4B87-887A-40F3A0AEB1D4}" srcOrd="1" destOrd="0" presId="urn:microsoft.com/office/officeart/2005/8/layout/process4"/>
    <dgm:cxn modelId="{18D4E028-00DC-43FF-917D-0B3462B7032F}" type="presParOf" srcId="{EC04718E-2F3D-452E-A295-87BEA6E21AEB}" destId="{A559BA6A-9497-4A80-8DBA-B1992BD4075D}" srcOrd="2" destOrd="0" presId="urn:microsoft.com/office/officeart/2005/8/layout/process4"/>
    <dgm:cxn modelId="{21D8B8A2-7BBC-444C-ADC5-654D1A1B0D5A}" type="presParOf" srcId="{EC04718E-2F3D-452E-A295-87BEA6E21AEB}" destId="{757D4557-5887-4401-9DA9-5D207232BC9D}" srcOrd="3" destOrd="0" presId="urn:microsoft.com/office/officeart/2005/8/layout/process4"/>
    <dgm:cxn modelId="{C33E7AD0-ABCC-4BFB-B8C3-F766C1CB5351}" type="presParOf" srcId="{EC04718E-2F3D-452E-A295-87BEA6E21AEB}" destId="{FAE3BF5D-735C-4ADC-94E4-BB92C642D7BC}" srcOrd="4" destOrd="0" presId="urn:microsoft.com/office/officeart/2005/8/layout/process4"/>
    <dgm:cxn modelId="{40DFFC01-371E-457C-B051-C3BF700B32A6}" type="presParOf" srcId="{EC04718E-2F3D-452E-A295-87BEA6E21AEB}" destId="{AEC7AA22-270B-44E9-AB2E-022E974A1BE9}" srcOrd="5" destOrd="0" presId="urn:microsoft.com/office/officeart/2005/8/layout/process4"/>
    <dgm:cxn modelId="{2F8B830C-50D5-4F2D-A24D-1ADFB5552064}" type="presParOf" srcId="{EC04718E-2F3D-452E-A295-87BEA6E21AEB}" destId="{4C2DD21F-859E-4E16-9B6E-8B05C5A1AB3C}" srcOrd="6" destOrd="0" presId="urn:microsoft.com/office/officeart/2005/8/layout/process4"/>
    <dgm:cxn modelId="{966A2DE3-55A9-407B-85C6-CB54DBC6E246}" type="presParOf" srcId="{EC04718E-2F3D-452E-A295-87BEA6E21AEB}" destId="{946B7E7E-81EF-44D3-BE75-E1C3755C80DB}" srcOrd="7" destOrd="0" presId="urn:microsoft.com/office/officeart/2005/8/layout/process4"/>
    <dgm:cxn modelId="{1F0A04EA-9FA6-46F8-9E6F-8883ECEC605C}" type="presParOf" srcId="{EC04718E-2F3D-452E-A295-87BEA6E21AEB}" destId="{D397C4BB-AEDC-45F1-B5E5-15E2D1C33143}" srcOrd="8" destOrd="0" presId="urn:microsoft.com/office/officeart/2005/8/layout/process4"/>
    <dgm:cxn modelId="{B07B302A-53C0-41E6-8713-B9168EF660D8}" type="presParOf" srcId="{25EB12F6-E419-4894-AE70-F7BD4F9196FD}" destId="{E6788641-7AC1-453D-96EF-8381D876AFAF}" srcOrd="1" destOrd="0" presId="urn:microsoft.com/office/officeart/2005/8/layout/process4"/>
    <dgm:cxn modelId="{4C6645A6-9EBF-418B-BEA6-FD0253229FAC}" type="presParOf" srcId="{25EB12F6-E419-4894-AE70-F7BD4F9196FD}" destId="{233840B4-7F09-41A9-A63B-DC6DDF2875FA}" srcOrd="2" destOrd="0" presId="urn:microsoft.com/office/officeart/2005/8/layout/process4"/>
    <dgm:cxn modelId="{256845E2-2F5A-4E21-8162-1AF09E42BFA7}" type="presParOf" srcId="{233840B4-7F09-41A9-A63B-DC6DDF2875FA}" destId="{4DB181FC-2DDC-4F92-9247-6FD360E2CDB2}" srcOrd="0" destOrd="0" presId="urn:microsoft.com/office/officeart/2005/8/layout/process4"/>
    <dgm:cxn modelId="{8A4FB133-5FA0-4204-91C8-651BF271E1E1}" type="presParOf" srcId="{25EB12F6-E419-4894-AE70-F7BD4F9196FD}" destId="{E35BB908-A550-48FD-93E2-6A6E3AE8D187}" srcOrd="3" destOrd="0" presId="urn:microsoft.com/office/officeart/2005/8/layout/process4"/>
    <dgm:cxn modelId="{000A6386-4CC0-4966-BD6E-76156CA06985}" type="presParOf" srcId="{25EB12F6-E419-4894-AE70-F7BD4F9196FD}" destId="{EDD3638B-7743-48C3-8377-BBC6630D38A4}" srcOrd="4" destOrd="0" presId="urn:microsoft.com/office/officeart/2005/8/layout/process4"/>
    <dgm:cxn modelId="{504D4C33-D5B6-4E16-989C-EFEA369CEC2E}" type="presParOf" srcId="{EDD3638B-7743-48C3-8377-BBC6630D38A4}" destId="{716AD66E-E6CD-4347-9F8D-F873CE511295}" srcOrd="0" destOrd="0" presId="urn:microsoft.com/office/officeart/2005/8/layout/process4"/>
    <dgm:cxn modelId="{3ED6590C-D700-4BE2-839B-25BA18919F89}" type="presParOf" srcId="{25EB12F6-E419-4894-AE70-F7BD4F9196FD}" destId="{5F39456F-F8DB-44FD-981A-307429FA7598}" srcOrd="5" destOrd="0" presId="urn:microsoft.com/office/officeart/2005/8/layout/process4"/>
    <dgm:cxn modelId="{B6B468F3-EDE3-4FB9-8ED7-37FAC0C91388}" type="presParOf" srcId="{25EB12F6-E419-4894-AE70-F7BD4F9196FD}" destId="{30E2C464-08A0-4F72-B9C4-346136C11D56}" srcOrd="6" destOrd="0" presId="urn:microsoft.com/office/officeart/2005/8/layout/process4"/>
    <dgm:cxn modelId="{D92613D5-8F5F-44DE-AA0E-B18A858AFB7A}" type="presParOf" srcId="{30E2C464-08A0-4F72-B9C4-346136C11D56}" destId="{EA3D7EE9-01A0-490C-8E4E-136863EAE17F}" srcOrd="0" destOrd="0" presId="urn:microsoft.com/office/officeart/2005/8/layout/process4"/>
    <dgm:cxn modelId="{7C12E032-2743-4CB4-A1C6-E86C59664B63}" type="presParOf" srcId="{25EB12F6-E419-4894-AE70-F7BD4F9196FD}" destId="{EF96EAB3-B7E1-44EA-9D20-FF5BD0819EB2}" srcOrd="7" destOrd="0" presId="urn:microsoft.com/office/officeart/2005/8/layout/process4"/>
    <dgm:cxn modelId="{283ECB7D-70C6-4AA7-AB8D-ACF2E9ADC9F3}" type="presParOf" srcId="{25EB12F6-E419-4894-AE70-F7BD4F9196FD}" destId="{95ACC647-4FDC-48A0-A7E3-7CA6A45ACE9C}" srcOrd="8" destOrd="0" presId="urn:microsoft.com/office/officeart/2005/8/layout/process4"/>
    <dgm:cxn modelId="{FB037BCF-53F6-48D5-8F37-B568BC23BFC8}" type="presParOf" srcId="{95ACC647-4FDC-48A0-A7E3-7CA6A45ACE9C}" destId="{8D15D5A5-FC92-4E29-B1DA-8D0392074651}" srcOrd="0" destOrd="0" presId="urn:microsoft.com/office/officeart/2005/8/layout/process4"/>
    <dgm:cxn modelId="{5C193D44-2B7C-4FC8-A00E-1092FB08E5E4}" type="presParOf" srcId="{25EB12F6-E419-4894-AE70-F7BD4F9196FD}" destId="{E10E6DA0-49F5-40E2-9F21-20C527043031}" srcOrd="9" destOrd="0" presId="urn:microsoft.com/office/officeart/2005/8/layout/process4"/>
    <dgm:cxn modelId="{C79043E9-E191-487D-8CAA-005D58D3E2C0}" type="presParOf" srcId="{25EB12F6-E419-4894-AE70-F7BD4F9196FD}" destId="{59EAEE50-9F85-4B3F-AF32-017F1582F011}" srcOrd="10" destOrd="0" presId="urn:microsoft.com/office/officeart/2005/8/layout/process4"/>
    <dgm:cxn modelId="{97F1D3B7-6C46-4079-90EB-E0636D55D795}" type="presParOf" srcId="{59EAEE50-9F85-4B3F-AF32-017F1582F011}" destId="{8409643C-D1AB-458A-AEEA-2CF4AC1A0D0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BC5B64-8E11-43A8-B835-0E5015D58114}" type="doc">
      <dgm:prSet loTypeId="urn:microsoft.com/office/officeart/2005/8/layout/vList3" loCatId="list" qsTypeId="urn:microsoft.com/office/officeart/2005/8/quickstyle/3d4" qsCatId="3D" csTypeId="urn:microsoft.com/office/officeart/2005/8/colors/accent1_2#13" csCatId="accent1" phldr="1"/>
      <dgm:spPr/>
      <dgm:t>
        <a:bodyPr/>
        <a:lstStyle/>
        <a:p>
          <a:endParaRPr lang="en-GB"/>
        </a:p>
      </dgm:t>
    </dgm:pt>
    <dgm:pt modelId="{1BCA3355-7C19-4E28-8479-DD71A1761468}">
      <dgm:prSet phldrT="[Testo]"/>
      <dgm:spPr/>
      <dgm:t>
        <a:bodyPr/>
        <a:lstStyle/>
        <a:p>
          <a:r>
            <a:rPr lang="en-GB" smtClean="0"/>
            <a:t>What do they do?</a:t>
          </a:r>
          <a:endParaRPr lang="en-GB"/>
        </a:p>
      </dgm:t>
    </dgm:pt>
    <dgm:pt modelId="{185B9636-4681-439E-82C8-F5270EF2B4CB}" type="parTrans" cxnId="{E9B01146-3EC6-4B8C-A1F6-4FF2FAAFDD39}">
      <dgm:prSet/>
      <dgm:spPr/>
      <dgm:t>
        <a:bodyPr/>
        <a:lstStyle/>
        <a:p>
          <a:endParaRPr lang="en-GB"/>
        </a:p>
      </dgm:t>
    </dgm:pt>
    <dgm:pt modelId="{9AF604B8-7AFA-4444-BF5B-ADF7EA76C5E1}" type="sibTrans" cxnId="{E9B01146-3EC6-4B8C-A1F6-4FF2FAAFDD39}">
      <dgm:prSet/>
      <dgm:spPr/>
      <dgm:t>
        <a:bodyPr/>
        <a:lstStyle/>
        <a:p>
          <a:endParaRPr lang="en-GB"/>
        </a:p>
      </dgm:t>
    </dgm:pt>
    <dgm:pt modelId="{CC63BBBA-90DD-4C9C-9F2F-39DA96A4C3EF}">
      <dgm:prSet/>
      <dgm:spPr/>
      <dgm:t>
        <a:bodyPr/>
        <a:lstStyle/>
        <a:p>
          <a:r>
            <a:rPr lang="en-GB" b="1" dirty="0" smtClean="0"/>
            <a:t>Vocational school: </a:t>
          </a:r>
          <a:r>
            <a:rPr lang="en-GB" dirty="0" smtClean="0"/>
            <a:t>are the least academic of upper secondary schools. They aim to train people in a variety of craft and industrial skills, such as cabinet-making, carpentry, mechanics and engineering, building and construction, food and catering, secretarial and office work.</a:t>
          </a:r>
        </a:p>
      </dgm:t>
    </dgm:pt>
    <dgm:pt modelId="{4F73BADD-7549-485D-B116-C6297A18C38D}" type="parTrans" cxnId="{9511D86C-3E92-49F0-B98D-1A35251CD1C5}">
      <dgm:prSet/>
      <dgm:spPr/>
      <dgm:t>
        <a:bodyPr/>
        <a:lstStyle/>
        <a:p>
          <a:endParaRPr lang="en-GB"/>
        </a:p>
      </dgm:t>
    </dgm:pt>
    <dgm:pt modelId="{48363508-73D9-45BD-95ED-2EABE600A291}" type="sibTrans" cxnId="{9511D86C-3E92-49F0-B98D-1A35251CD1C5}">
      <dgm:prSet/>
      <dgm:spPr/>
      <dgm:t>
        <a:bodyPr/>
        <a:lstStyle/>
        <a:p>
          <a:endParaRPr lang="en-GB"/>
        </a:p>
      </dgm:t>
    </dgm:pt>
    <dgm:pt modelId="{09E1256C-FB94-46BC-AEF2-F2DC6466DB77}" type="pres">
      <dgm:prSet presAssocID="{51BC5B64-8E11-43A8-B835-0E5015D58114}" presName="linearFlow" presStyleCnt="0">
        <dgm:presLayoutVars>
          <dgm:dir/>
          <dgm:resizeHandles val="exact"/>
        </dgm:presLayoutVars>
      </dgm:prSet>
      <dgm:spPr/>
      <dgm:t>
        <a:bodyPr/>
        <a:lstStyle/>
        <a:p>
          <a:endParaRPr lang="en-GB"/>
        </a:p>
      </dgm:t>
    </dgm:pt>
    <dgm:pt modelId="{93A17826-06A6-4BBE-A78B-6B588D30EFCE}" type="pres">
      <dgm:prSet presAssocID="{1BCA3355-7C19-4E28-8479-DD71A1761468}" presName="composite" presStyleCnt="0"/>
      <dgm:spPr/>
    </dgm:pt>
    <dgm:pt modelId="{E8FC487D-E646-4BFD-A1DD-2DD160134E35}" type="pres">
      <dgm:prSet presAssocID="{1BCA3355-7C19-4E28-8479-DD71A1761468}" presName="imgShp" presStyleLbl="fgImgPlace1" presStyleIdx="0" presStyleCnt="1"/>
      <dgm:spPr>
        <a:blipFill rotWithShape="1">
          <a:blip xmlns:r="http://schemas.openxmlformats.org/officeDocument/2006/relationships" r:embed="rId1"/>
          <a:stretch>
            <a:fillRect/>
          </a:stretch>
        </a:blipFill>
      </dgm:spPr>
      <dgm:t>
        <a:bodyPr/>
        <a:lstStyle/>
        <a:p>
          <a:endParaRPr lang="en-GB"/>
        </a:p>
      </dgm:t>
    </dgm:pt>
    <dgm:pt modelId="{71CD3FB4-0B33-408E-8536-0E7AF790EE6D}" type="pres">
      <dgm:prSet presAssocID="{1BCA3355-7C19-4E28-8479-DD71A1761468}" presName="txShp" presStyleLbl="node1" presStyleIdx="0" presStyleCnt="1">
        <dgm:presLayoutVars>
          <dgm:bulletEnabled val="1"/>
        </dgm:presLayoutVars>
      </dgm:prSet>
      <dgm:spPr/>
      <dgm:t>
        <a:bodyPr/>
        <a:lstStyle/>
        <a:p>
          <a:endParaRPr lang="en-GB"/>
        </a:p>
      </dgm:t>
    </dgm:pt>
  </dgm:ptLst>
  <dgm:cxnLst>
    <dgm:cxn modelId="{9511D86C-3E92-49F0-B98D-1A35251CD1C5}" srcId="{1BCA3355-7C19-4E28-8479-DD71A1761468}" destId="{CC63BBBA-90DD-4C9C-9F2F-39DA96A4C3EF}" srcOrd="0" destOrd="0" parTransId="{4F73BADD-7549-485D-B116-C6297A18C38D}" sibTransId="{48363508-73D9-45BD-95ED-2EABE600A291}"/>
    <dgm:cxn modelId="{7BFAC034-4DBD-4A6C-98D1-58E999B1A764}" type="presOf" srcId="{51BC5B64-8E11-43A8-B835-0E5015D58114}" destId="{09E1256C-FB94-46BC-AEF2-F2DC6466DB77}" srcOrd="0" destOrd="0" presId="urn:microsoft.com/office/officeart/2005/8/layout/vList3"/>
    <dgm:cxn modelId="{186AA032-D7E3-4912-9419-92FB26C56599}" type="presOf" srcId="{CC63BBBA-90DD-4C9C-9F2F-39DA96A4C3EF}" destId="{71CD3FB4-0B33-408E-8536-0E7AF790EE6D}" srcOrd="0" destOrd="1" presId="urn:microsoft.com/office/officeart/2005/8/layout/vList3"/>
    <dgm:cxn modelId="{E9B01146-3EC6-4B8C-A1F6-4FF2FAAFDD39}" srcId="{51BC5B64-8E11-43A8-B835-0E5015D58114}" destId="{1BCA3355-7C19-4E28-8479-DD71A1761468}" srcOrd="0" destOrd="0" parTransId="{185B9636-4681-439E-82C8-F5270EF2B4CB}" sibTransId="{9AF604B8-7AFA-4444-BF5B-ADF7EA76C5E1}"/>
    <dgm:cxn modelId="{ECDD4890-D334-47AA-B3B5-4127B152BA92}" type="presOf" srcId="{1BCA3355-7C19-4E28-8479-DD71A1761468}" destId="{71CD3FB4-0B33-408E-8536-0E7AF790EE6D}" srcOrd="0" destOrd="0" presId="urn:microsoft.com/office/officeart/2005/8/layout/vList3"/>
    <dgm:cxn modelId="{DC388E67-F845-4CFC-B48A-E2369D10A69F}" type="presParOf" srcId="{09E1256C-FB94-46BC-AEF2-F2DC6466DB77}" destId="{93A17826-06A6-4BBE-A78B-6B588D30EFCE}" srcOrd="0" destOrd="0" presId="urn:microsoft.com/office/officeart/2005/8/layout/vList3"/>
    <dgm:cxn modelId="{8D181DCD-530E-4D5C-845F-852FD1C36BD0}" type="presParOf" srcId="{93A17826-06A6-4BBE-A78B-6B588D30EFCE}" destId="{E8FC487D-E646-4BFD-A1DD-2DD160134E35}" srcOrd="0" destOrd="0" presId="urn:microsoft.com/office/officeart/2005/8/layout/vList3"/>
    <dgm:cxn modelId="{823E4D93-D74F-4EA6-87B5-2F2658547CF8}" type="presParOf" srcId="{93A17826-06A6-4BBE-A78B-6B588D30EFCE}" destId="{71CD3FB4-0B33-408E-8536-0E7AF790EE6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883099C-7602-4CAB-A153-20176F911538}" type="doc">
      <dgm:prSet loTypeId="urn:microsoft.com/office/officeart/2005/8/layout/hList2" loCatId="list" qsTypeId="urn:microsoft.com/office/officeart/2005/8/quickstyle/3d1" qsCatId="3D" csTypeId="urn:microsoft.com/office/officeart/2005/8/colors/accent1_2#14" csCatId="accent1" phldr="1"/>
      <dgm:spPr/>
      <dgm:t>
        <a:bodyPr/>
        <a:lstStyle/>
        <a:p>
          <a:endParaRPr lang="en-GB"/>
        </a:p>
      </dgm:t>
    </dgm:pt>
    <dgm:pt modelId="{F4221694-6B52-4E6D-A323-D22C1FF3D281}">
      <dgm:prSet phldrT="[Testo]"/>
      <dgm:spPr/>
      <dgm:t>
        <a:bodyPr/>
        <a:lstStyle/>
        <a:p>
          <a:r>
            <a:rPr lang="en-GB" dirty="0" smtClean="0"/>
            <a:t>Timetable?</a:t>
          </a:r>
          <a:endParaRPr lang="en-GB" dirty="0"/>
        </a:p>
      </dgm:t>
    </dgm:pt>
    <dgm:pt modelId="{3055D1AA-DC3F-434D-B17B-4D174C3E1ADF}" type="parTrans" cxnId="{37FB73F5-E9EF-49F4-B8BA-042A874BB4C3}">
      <dgm:prSet/>
      <dgm:spPr/>
      <dgm:t>
        <a:bodyPr/>
        <a:lstStyle/>
        <a:p>
          <a:endParaRPr lang="en-GB"/>
        </a:p>
      </dgm:t>
    </dgm:pt>
    <dgm:pt modelId="{2EAE44BD-33F9-46E9-9F82-5D4A8EC97A3D}" type="sibTrans" cxnId="{37FB73F5-E9EF-49F4-B8BA-042A874BB4C3}">
      <dgm:prSet/>
      <dgm:spPr/>
      <dgm:t>
        <a:bodyPr/>
        <a:lstStyle/>
        <a:p>
          <a:endParaRPr lang="en-GB"/>
        </a:p>
      </dgm:t>
    </dgm:pt>
    <dgm:pt modelId="{DCA9CFFB-460D-48E1-852E-BBE764F2D4CD}">
      <dgm:prSet/>
      <dgm:spPr/>
      <dgm:t>
        <a:bodyPr/>
        <a:lstStyle/>
        <a:p>
          <a:r>
            <a:rPr lang="en-GB" dirty="0" smtClean="0"/>
            <a:t>In the third year, the number of hours of specialist practical training increases to between 21 and 24 hours per week. After three years, students gain a diploma in their specialist subject (qualification diploma), after which they may take a two-year course in order to earn their upper secondary school diploma, either at the vocational school or at a technical school.</a:t>
          </a:r>
        </a:p>
      </dgm:t>
    </dgm:pt>
    <dgm:pt modelId="{91C62FAA-BBF4-4019-8711-AE1BCCB0EE3A}" type="parTrans" cxnId="{B6FA23DE-CAB8-4BC7-86A4-439C61071FE6}">
      <dgm:prSet/>
      <dgm:spPr/>
      <dgm:t>
        <a:bodyPr/>
        <a:lstStyle/>
        <a:p>
          <a:endParaRPr lang="en-GB"/>
        </a:p>
      </dgm:t>
    </dgm:pt>
    <dgm:pt modelId="{184703C5-B8C5-45FE-92DF-9AF89C2E88A4}" type="sibTrans" cxnId="{B6FA23DE-CAB8-4BC7-86A4-439C61071FE6}">
      <dgm:prSet/>
      <dgm:spPr/>
      <dgm:t>
        <a:bodyPr/>
        <a:lstStyle/>
        <a:p>
          <a:endParaRPr lang="en-GB"/>
        </a:p>
      </dgm:t>
    </dgm:pt>
    <dgm:pt modelId="{CE31B0C6-3BBF-485B-AB07-814309566875}">
      <dgm:prSet phldrT="[Testo]"/>
      <dgm:spPr/>
      <dgm:t>
        <a:bodyPr/>
        <a:lstStyle/>
        <a:p>
          <a:r>
            <a:rPr lang="en-GB" dirty="0" smtClean="0"/>
            <a:t>The timetable varies between 35 and 40 hours per week, and for the first two years it includes 14 hours per week of practical training relevant to a pupil’s chosen area of specialisation. </a:t>
          </a:r>
          <a:endParaRPr lang="en-GB" dirty="0"/>
        </a:p>
      </dgm:t>
    </dgm:pt>
    <dgm:pt modelId="{39E3765A-7FA0-45E4-92DD-42724A0098E4}" type="parTrans" cxnId="{2FF73402-08E8-4FD6-9777-328D598E6C93}">
      <dgm:prSet/>
      <dgm:spPr/>
      <dgm:t>
        <a:bodyPr/>
        <a:lstStyle/>
        <a:p>
          <a:endParaRPr lang="en-GB"/>
        </a:p>
      </dgm:t>
    </dgm:pt>
    <dgm:pt modelId="{249263E0-4984-453A-8575-EA8FB14299A5}" type="sibTrans" cxnId="{2FF73402-08E8-4FD6-9777-328D598E6C93}">
      <dgm:prSet/>
      <dgm:spPr/>
      <dgm:t>
        <a:bodyPr/>
        <a:lstStyle/>
        <a:p>
          <a:endParaRPr lang="en-GB"/>
        </a:p>
      </dgm:t>
    </dgm:pt>
    <dgm:pt modelId="{BACCF972-0FEB-496A-A336-39D66C379FDF}" type="pres">
      <dgm:prSet presAssocID="{6883099C-7602-4CAB-A153-20176F911538}" presName="linearFlow" presStyleCnt="0">
        <dgm:presLayoutVars>
          <dgm:dir/>
          <dgm:animLvl val="lvl"/>
          <dgm:resizeHandles/>
        </dgm:presLayoutVars>
      </dgm:prSet>
      <dgm:spPr/>
      <dgm:t>
        <a:bodyPr/>
        <a:lstStyle/>
        <a:p>
          <a:endParaRPr lang="en-GB"/>
        </a:p>
      </dgm:t>
    </dgm:pt>
    <dgm:pt modelId="{0CB697B8-8BBD-442B-9854-3800390B289D}" type="pres">
      <dgm:prSet presAssocID="{F4221694-6B52-4E6D-A323-D22C1FF3D281}" presName="compositeNode" presStyleCnt="0">
        <dgm:presLayoutVars>
          <dgm:bulletEnabled val="1"/>
        </dgm:presLayoutVars>
      </dgm:prSet>
      <dgm:spPr/>
    </dgm:pt>
    <dgm:pt modelId="{EB31B638-4BAF-4339-AADD-D389C91D004A}" type="pres">
      <dgm:prSet presAssocID="{F4221694-6B52-4E6D-A323-D22C1FF3D281}" presName="image" presStyleLbl="fgImgPlace1" presStyleIdx="0" presStyleCnt="1"/>
      <dgm:spPr>
        <a:blipFill rotWithShape="1">
          <a:blip xmlns:r="http://schemas.openxmlformats.org/officeDocument/2006/relationships" r:embed="rId1"/>
          <a:stretch>
            <a:fillRect/>
          </a:stretch>
        </a:blipFill>
      </dgm:spPr>
    </dgm:pt>
    <dgm:pt modelId="{8B19E373-8738-4CA2-888C-45B8B352BAE6}" type="pres">
      <dgm:prSet presAssocID="{F4221694-6B52-4E6D-A323-D22C1FF3D281}" presName="childNode" presStyleLbl="node1" presStyleIdx="0" presStyleCnt="1">
        <dgm:presLayoutVars>
          <dgm:bulletEnabled val="1"/>
        </dgm:presLayoutVars>
      </dgm:prSet>
      <dgm:spPr/>
      <dgm:t>
        <a:bodyPr/>
        <a:lstStyle/>
        <a:p>
          <a:endParaRPr lang="en-GB"/>
        </a:p>
      </dgm:t>
    </dgm:pt>
    <dgm:pt modelId="{1A3922DD-049B-451C-898E-639D6FB2055F}" type="pres">
      <dgm:prSet presAssocID="{F4221694-6B52-4E6D-A323-D22C1FF3D281}" presName="parentNode" presStyleLbl="revTx" presStyleIdx="0" presStyleCnt="1">
        <dgm:presLayoutVars>
          <dgm:chMax val="0"/>
          <dgm:bulletEnabled val="1"/>
        </dgm:presLayoutVars>
      </dgm:prSet>
      <dgm:spPr/>
      <dgm:t>
        <a:bodyPr/>
        <a:lstStyle/>
        <a:p>
          <a:endParaRPr lang="en-GB"/>
        </a:p>
      </dgm:t>
    </dgm:pt>
  </dgm:ptLst>
  <dgm:cxnLst>
    <dgm:cxn modelId="{B6FA23DE-CAB8-4BC7-86A4-439C61071FE6}" srcId="{F4221694-6B52-4E6D-A323-D22C1FF3D281}" destId="{DCA9CFFB-460D-48E1-852E-BBE764F2D4CD}" srcOrd="1" destOrd="0" parTransId="{91C62FAA-BBF4-4019-8711-AE1BCCB0EE3A}" sibTransId="{184703C5-B8C5-45FE-92DF-9AF89C2E88A4}"/>
    <dgm:cxn modelId="{5571DC94-F0EE-478F-A9EC-37153781C01F}" type="presOf" srcId="{CE31B0C6-3BBF-485B-AB07-814309566875}" destId="{8B19E373-8738-4CA2-888C-45B8B352BAE6}" srcOrd="0" destOrd="0" presId="urn:microsoft.com/office/officeart/2005/8/layout/hList2"/>
    <dgm:cxn modelId="{2FF73402-08E8-4FD6-9777-328D598E6C93}" srcId="{F4221694-6B52-4E6D-A323-D22C1FF3D281}" destId="{CE31B0C6-3BBF-485B-AB07-814309566875}" srcOrd="0" destOrd="0" parTransId="{39E3765A-7FA0-45E4-92DD-42724A0098E4}" sibTransId="{249263E0-4984-453A-8575-EA8FB14299A5}"/>
    <dgm:cxn modelId="{37FB73F5-E9EF-49F4-B8BA-042A874BB4C3}" srcId="{6883099C-7602-4CAB-A153-20176F911538}" destId="{F4221694-6B52-4E6D-A323-D22C1FF3D281}" srcOrd="0" destOrd="0" parTransId="{3055D1AA-DC3F-434D-B17B-4D174C3E1ADF}" sibTransId="{2EAE44BD-33F9-46E9-9F82-5D4A8EC97A3D}"/>
    <dgm:cxn modelId="{9CD4E27A-84E8-42DF-9F25-F4F0F27C222D}" type="presOf" srcId="{6883099C-7602-4CAB-A153-20176F911538}" destId="{BACCF972-0FEB-496A-A336-39D66C379FDF}" srcOrd="0" destOrd="0" presId="urn:microsoft.com/office/officeart/2005/8/layout/hList2"/>
    <dgm:cxn modelId="{D34A27A8-03AE-49E3-8A9A-276198D6D207}" type="presOf" srcId="{F4221694-6B52-4E6D-A323-D22C1FF3D281}" destId="{1A3922DD-049B-451C-898E-639D6FB2055F}" srcOrd="0" destOrd="0" presId="urn:microsoft.com/office/officeart/2005/8/layout/hList2"/>
    <dgm:cxn modelId="{0E90F154-9028-44D9-B03A-45E100EF517C}" type="presOf" srcId="{DCA9CFFB-460D-48E1-852E-BBE764F2D4CD}" destId="{8B19E373-8738-4CA2-888C-45B8B352BAE6}" srcOrd="0" destOrd="1" presId="urn:microsoft.com/office/officeart/2005/8/layout/hList2"/>
    <dgm:cxn modelId="{CCAF79AF-A781-4702-8F72-E502958DDA0F}" type="presParOf" srcId="{BACCF972-0FEB-496A-A336-39D66C379FDF}" destId="{0CB697B8-8BBD-442B-9854-3800390B289D}" srcOrd="0" destOrd="0" presId="urn:microsoft.com/office/officeart/2005/8/layout/hList2"/>
    <dgm:cxn modelId="{E79F73CC-705B-40CC-8F2C-5F8BB30E7881}" type="presParOf" srcId="{0CB697B8-8BBD-442B-9854-3800390B289D}" destId="{EB31B638-4BAF-4339-AADD-D389C91D004A}" srcOrd="0" destOrd="0" presId="urn:microsoft.com/office/officeart/2005/8/layout/hList2"/>
    <dgm:cxn modelId="{573739B9-1643-432C-94D3-0839404F6FC5}" type="presParOf" srcId="{0CB697B8-8BBD-442B-9854-3800390B289D}" destId="{8B19E373-8738-4CA2-888C-45B8B352BAE6}" srcOrd="1" destOrd="0" presId="urn:microsoft.com/office/officeart/2005/8/layout/hList2"/>
    <dgm:cxn modelId="{A18023C5-0D12-46F4-B162-43F1D680BDE1}" type="presParOf" srcId="{0CB697B8-8BBD-442B-9854-3800390B289D}" destId="{1A3922DD-049B-451C-898E-639D6FB2055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80B845-708F-455C-9190-1F667199AB1F}" type="doc">
      <dgm:prSet loTypeId="urn:microsoft.com/office/officeart/2005/8/layout/lProcess2" loCatId="list" qsTypeId="urn:microsoft.com/office/officeart/2005/8/quickstyle/3d3" qsCatId="3D" csTypeId="urn:microsoft.com/office/officeart/2005/8/colors/accent1_2#15" csCatId="accent1" phldr="1"/>
      <dgm:spPr/>
      <dgm:t>
        <a:bodyPr/>
        <a:lstStyle/>
        <a:p>
          <a:endParaRPr lang="en-GB"/>
        </a:p>
      </dgm:t>
    </dgm:pt>
    <dgm:pt modelId="{5FB2F110-01A9-4C2E-AD75-D10D8E8BB0A6}">
      <dgm:prSet phldrT="[Testo]"/>
      <dgm:spPr/>
      <dgm:t>
        <a:bodyPr/>
        <a:lstStyle/>
        <a:p>
          <a:r>
            <a:rPr lang="en-GB" dirty="0" smtClean="0"/>
            <a:t>All students can enter university, provided they complete a 5-year course at secondary school and acquire their upper secondary school diploma and it’s now common for students who have attended technical and vocational schools to go on to university.</a:t>
          </a:r>
          <a:endParaRPr lang="en-GB" dirty="0"/>
        </a:p>
      </dgm:t>
    </dgm:pt>
    <dgm:pt modelId="{14D0D8BD-79AA-4FA9-8D51-23268C55F827}" type="parTrans" cxnId="{9C7BF42E-3CD3-4549-A4A0-65FC51562EDB}">
      <dgm:prSet/>
      <dgm:spPr/>
      <dgm:t>
        <a:bodyPr/>
        <a:lstStyle/>
        <a:p>
          <a:endParaRPr lang="en-GB"/>
        </a:p>
      </dgm:t>
    </dgm:pt>
    <dgm:pt modelId="{9AB3F69A-D979-4FE4-9A8E-E9381F1475A0}" type="sibTrans" cxnId="{9C7BF42E-3CD3-4549-A4A0-65FC51562EDB}">
      <dgm:prSet/>
      <dgm:spPr/>
      <dgm:t>
        <a:bodyPr/>
        <a:lstStyle/>
        <a:p>
          <a:endParaRPr lang="en-GB"/>
        </a:p>
      </dgm:t>
    </dgm:pt>
    <dgm:pt modelId="{BBBBCEAD-768B-4149-BEAA-89E904F0985B}" type="pres">
      <dgm:prSet presAssocID="{9780B845-708F-455C-9190-1F667199AB1F}" presName="theList" presStyleCnt="0">
        <dgm:presLayoutVars>
          <dgm:dir/>
          <dgm:animLvl val="lvl"/>
          <dgm:resizeHandles val="exact"/>
        </dgm:presLayoutVars>
      </dgm:prSet>
      <dgm:spPr/>
      <dgm:t>
        <a:bodyPr/>
        <a:lstStyle/>
        <a:p>
          <a:endParaRPr lang="en-GB"/>
        </a:p>
      </dgm:t>
    </dgm:pt>
    <dgm:pt modelId="{F45DD79C-A2CE-4834-A307-2F450D1F1AA9}" type="pres">
      <dgm:prSet presAssocID="{5FB2F110-01A9-4C2E-AD75-D10D8E8BB0A6}" presName="compNode" presStyleCnt="0"/>
      <dgm:spPr/>
    </dgm:pt>
    <dgm:pt modelId="{719AE407-9072-4E39-9A42-31043E42B728}" type="pres">
      <dgm:prSet presAssocID="{5FB2F110-01A9-4C2E-AD75-D10D8E8BB0A6}" presName="aNode" presStyleLbl="bgShp" presStyleIdx="0" presStyleCnt="1"/>
      <dgm:spPr/>
      <dgm:t>
        <a:bodyPr/>
        <a:lstStyle/>
        <a:p>
          <a:endParaRPr lang="en-GB"/>
        </a:p>
      </dgm:t>
    </dgm:pt>
    <dgm:pt modelId="{425CFA08-64DF-4471-9885-FE59B1793BA0}" type="pres">
      <dgm:prSet presAssocID="{5FB2F110-01A9-4C2E-AD75-D10D8E8BB0A6}" presName="textNode" presStyleLbl="bgShp" presStyleIdx="0" presStyleCnt="1"/>
      <dgm:spPr/>
      <dgm:t>
        <a:bodyPr/>
        <a:lstStyle/>
        <a:p>
          <a:endParaRPr lang="en-GB"/>
        </a:p>
      </dgm:t>
    </dgm:pt>
    <dgm:pt modelId="{6EA6235B-DC16-4CD0-A9D0-37605AAF4AF1}" type="pres">
      <dgm:prSet presAssocID="{5FB2F110-01A9-4C2E-AD75-D10D8E8BB0A6}" presName="compChildNode" presStyleCnt="0"/>
      <dgm:spPr/>
    </dgm:pt>
    <dgm:pt modelId="{DDC04542-F5D7-4EBE-ADF8-1E8CF359FB1E}" type="pres">
      <dgm:prSet presAssocID="{5FB2F110-01A9-4C2E-AD75-D10D8E8BB0A6}" presName="theInnerList" presStyleCnt="0"/>
      <dgm:spPr/>
    </dgm:pt>
  </dgm:ptLst>
  <dgm:cxnLst>
    <dgm:cxn modelId="{8BF4B21A-E211-44F1-AEDB-6A62B02BA3AA}" type="presOf" srcId="{5FB2F110-01A9-4C2E-AD75-D10D8E8BB0A6}" destId="{425CFA08-64DF-4471-9885-FE59B1793BA0}" srcOrd="1" destOrd="0" presId="urn:microsoft.com/office/officeart/2005/8/layout/lProcess2"/>
    <dgm:cxn modelId="{E5AE2916-66E4-4287-969E-1EB70ED9E5A1}" type="presOf" srcId="{5FB2F110-01A9-4C2E-AD75-D10D8E8BB0A6}" destId="{719AE407-9072-4E39-9A42-31043E42B728}" srcOrd="0" destOrd="0" presId="urn:microsoft.com/office/officeart/2005/8/layout/lProcess2"/>
    <dgm:cxn modelId="{9C7BF42E-3CD3-4549-A4A0-65FC51562EDB}" srcId="{9780B845-708F-455C-9190-1F667199AB1F}" destId="{5FB2F110-01A9-4C2E-AD75-D10D8E8BB0A6}" srcOrd="0" destOrd="0" parTransId="{14D0D8BD-79AA-4FA9-8D51-23268C55F827}" sibTransId="{9AB3F69A-D979-4FE4-9A8E-E9381F1475A0}"/>
    <dgm:cxn modelId="{CC6A38C6-9410-4C65-A1CC-D5B120D4E828}" type="presOf" srcId="{9780B845-708F-455C-9190-1F667199AB1F}" destId="{BBBBCEAD-768B-4149-BEAA-89E904F0985B}" srcOrd="0" destOrd="0" presId="urn:microsoft.com/office/officeart/2005/8/layout/lProcess2"/>
    <dgm:cxn modelId="{6E6FF69E-EBE4-4D61-A0B4-94BF86AFCC54}" type="presParOf" srcId="{BBBBCEAD-768B-4149-BEAA-89E904F0985B}" destId="{F45DD79C-A2CE-4834-A307-2F450D1F1AA9}" srcOrd="0" destOrd="0" presId="urn:microsoft.com/office/officeart/2005/8/layout/lProcess2"/>
    <dgm:cxn modelId="{718D8D3D-008D-4C6A-9964-697591177290}" type="presParOf" srcId="{F45DD79C-A2CE-4834-A307-2F450D1F1AA9}" destId="{719AE407-9072-4E39-9A42-31043E42B728}" srcOrd="0" destOrd="0" presId="urn:microsoft.com/office/officeart/2005/8/layout/lProcess2"/>
    <dgm:cxn modelId="{7B631051-B732-4510-AC29-B90431D1467A}" type="presParOf" srcId="{F45DD79C-A2CE-4834-A307-2F450D1F1AA9}" destId="{425CFA08-64DF-4471-9885-FE59B1793BA0}" srcOrd="1" destOrd="0" presId="urn:microsoft.com/office/officeart/2005/8/layout/lProcess2"/>
    <dgm:cxn modelId="{874E2A70-21EF-48E9-87F7-1560D73B83DB}" type="presParOf" srcId="{F45DD79C-A2CE-4834-A307-2F450D1F1AA9}" destId="{6EA6235B-DC16-4CD0-A9D0-37605AAF4AF1}" srcOrd="2" destOrd="0" presId="urn:microsoft.com/office/officeart/2005/8/layout/lProcess2"/>
    <dgm:cxn modelId="{CA478079-E957-4E95-97F3-A28039118E01}" type="presParOf" srcId="{6EA6235B-DC16-4CD0-A9D0-37605AAF4AF1}" destId="{DDC04542-F5D7-4EBE-ADF8-1E8CF359FB1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B66902-659E-48C5-89C2-EE7E26CB9AF0}" type="doc">
      <dgm:prSet loTypeId="urn:microsoft.com/office/officeart/2005/8/layout/hList6" loCatId="list" qsTypeId="urn:microsoft.com/office/officeart/2005/8/quickstyle/3d3" qsCatId="3D" csTypeId="urn:microsoft.com/office/officeart/2005/8/colors/accent1_2#16" csCatId="accent1" phldr="1"/>
      <dgm:spPr/>
      <dgm:t>
        <a:bodyPr/>
        <a:lstStyle/>
        <a:p>
          <a:endParaRPr lang="en-GB"/>
        </a:p>
      </dgm:t>
    </dgm:pt>
    <dgm:pt modelId="{E8DC3122-9B38-4EE6-B880-27C29536E2E6}">
      <dgm:prSet phldrT="[Testo]"/>
      <dgm:spPr/>
      <dgm:t>
        <a:bodyPr/>
        <a:lstStyle/>
        <a:p>
          <a:r>
            <a:rPr lang="en-GB" smtClean="0"/>
            <a:t>Lessons usually start around the second week of September and finish around the second week of June. </a:t>
          </a:r>
          <a:endParaRPr lang="en-GB"/>
        </a:p>
      </dgm:t>
    </dgm:pt>
    <dgm:pt modelId="{F6B5B452-4B9B-45C0-AA0D-954E52D8974E}" type="parTrans" cxnId="{AE1033CD-A033-449A-8B0B-B8FED4CBD8A6}">
      <dgm:prSet/>
      <dgm:spPr/>
      <dgm:t>
        <a:bodyPr/>
        <a:lstStyle/>
        <a:p>
          <a:endParaRPr lang="en-GB"/>
        </a:p>
      </dgm:t>
    </dgm:pt>
    <dgm:pt modelId="{4A2889FC-EF31-41BB-8E9E-A1949A3D6690}" type="sibTrans" cxnId="{AE1033CD-A033-449A-8B0B-B8FED4CBD8A6}">
      <dgm:prSet/>
      <dgm:spPr/>
      <dgm:t>
        <a:bodyPr/>
        <a:lstStyle/>
        <a:p>
          <a:endParaRPr lang="en-GB"/>
        </a:p>
      </dgm:t>
    </dgm:pt>
    <dgm:pt modelId="{5482CDFC-299B-4DA3-A98F-3172F25DE19D}">
      <dgm:prSet/>
      <dgm:spPr/>
      <dgm:t>
        <a:bodyPr/>
        <a:lstStyle/>
        <a:p>
          <a:r>
            <a:rPr lang="en-GB" dirty="0" smtClean="0"/>
            <a:t>There are small regional differences, with the school term starting earlier in the Northern regions, and later in the South, but it is usually just a matter of days. </a:t>
          </a:r>
        </a:p>
      </dgm:t>
    </dgm:pt>
    <dgm:pt modelId="{83DFF3D4-09BF-4F07-A629-FCEA83A7515C}" type="parTrans" cxnId="{E56DBD06-8AC1-49BE-B97C-4308D5983A48}">
      <dgm:prSet/>
      <dgm:spPr/>
      <dgm:t>
        <a:bodyPr/>
        <a:lstStyle/>
        <a:p>
          <a:endParaRPr lang="en-GB"/>
        </a:p>
      </dgm:t>
    </dgm:pt>
    <dgm:pt modelId="{7EAB02F2-C03E-4943-91BA-B602E63D126E}" type="sibTrans" cxnId="{E56DBD06-8AC1-49BE-B97C-4308D5983A48}">
      <dgm:prSet/>
      <dgm:spPr/>
      <dgm:t>
        <a:bodyPr/>
        <a:lstStyle/>
        <a:p>
          <a:endParaRPr lang="en-GB"/>
        </a:p>
      </dgm:t>
    </dgm:pt>
    <dgm:pt modelId="{A8B1C028-8EA8-4BB0-9E52-3999E4CBEE76}">
      <dgm:prSet/>
      <dgm:spPr/>
      <dgm:t>
        <a:bodyPr/>
        <a:lstStyle/>
        <a:p>
          <a:r>
            <a:rPr lang="en-GB" dirty="0" smtClean="0"/>
            <a:t>As more autonomy has been recently given to individual schools, it might also be the case that a school decides to make some minor changes to the yearly calendar.</a:t>
          </a:r>
        </a:p>
      </dgm:t>
    </dgm:pt>
    <dgm:pt modelId="{4B40D2D5-5595-4A22-9BD2-62993A30748E}" type="parTrans" cxnId="{7D08E21E-CF89-418E-8639-657171595367}">
      <dgm:prSet/>
      <dgm:spPr/>
      <dgm:t>
        <a:bodyPr/>
        <a:lstStyle/>
        <a:p>
          <a:endParaRPr lang="en-GB"/>
        </a:p>
      </dgm:t>
    </dgm:pt>
    <dgm:pt modelId="{2525D65E-BD74-45CE-9291-153B59B248A7}" type="sibTrans" cxnId="{7D08E21E-CF89-418E-8639-657171595367}">
      <dgm:prSet/>
      <dgm:spPr/>
      <dgm:t>
        <a:bodyPr/>
        <a:lstStyle/>
        <a:p>
          <a:endParaRPr lang="en-GB"/>
        </a:p>
      </dgm:t>
    </dgm:pt>
    <dgm:pt modelId="{493CBA55-657C-4B3A-A54F-1149699AB1F8}" type="pres">
      <dgm:prSet presAssocID="{8EB66902-659E-48C5-89C2-EE7E26CB9AF0}" presName="Name0" presStyleCnt="0">
        <dgm:presLayoutVars>
          <dgm:dir/>
          <dgm:resizeHandles val="exact"/>
        </dgm:presLayoutVars>
      </dgm:prSet>
      <dgm:spPr/>
      <dgm:t>
        <a:bodyPr/>
        <a:lstStyle/>
        <a:p>
          <a:endParaRPr lang="en-GB"/>
        </a:p>
      </dgm:t>
    </dgm:pt>
    <dgm:pt modelId="{8E8E9E8D-F12A-4C1C-9FF6-F892F7E591B8}" type="pres">
      <dgm:prSet presAssocID="{E8DC3122-9B38-4EE6-B880-27C29536E2E6}" presName="node" presStyleLbl="node1" presStyleIdx="0" presStyleCnt="3">
        <dgm:presLayoutVars>
          <dgm:bulletEnabled val="1"/>
        </dgm:presLayoutVars>
      </dgm:prSet>
      <dgm:spPr/>
      <dgm:t>
        <a:bodyPr/>
        <a:lstStyle/>
        <a:p>
          <a:endParaRPr lang="en-GB"/>
        </a:p>
      </dgm:t>
    </dgm:pt>
    <dgm:pt modelId="{0994DAB9-6C12-4172-A1BE-347BDFE142DE}" type="pres">
      <dgm:prSet presAssocID="{4A2889FC-EF31-41BB-8E9E-A1949A3D6690}" presName="sibTrans" presStyleCnt="0"/>
      <dgm:spPr/>
    </dgm:pt>
    <dgm:pt modelId="{D9BE7CDF-691D-4BEC-B709-34F5495B44CD}" type="pres">
      <dgm:prSet presAssocID="{5482CDFC-299B-4DA3-A98F-3172F25DE19D}" presName="node" presStyleLbl="node1" presStyleIdx="1" presStyleCnt="3">
        <dgm:presLayoutVars>
          <dgm:bulletEnabled val="1"/>
        </dgm:presLayoutVars>
      </dgm:prSet>
      <dgm:spPr/>
      <dgm:t>
        <a:bodyPr/>
        <a:lstStyle/>
        <a:p>
          <a:endParaRPr lang="en-GB"/>
        </a:p>
      </dgm:t>
    </dgm:pt>
    <dgm:pt modelId="{09CBCC59-FEE1-435A-AB96-59002FACA771}" type="pres">
      <dgm:prSet presAssocID="{7EAB02F2-C03E-4943-91BA-B602E63D126E}" presName="sibTrans" presStyleCnt="0"/>
      <dgm:spPr/>
    </dgm:pt>
    <dgm:pt modelId="{404B3C5E-866E-4447-B256-8AF400549BCF}" type="pres">
      <dgm:prSet presAssocID="{A8B1C028-8EA8-4BB0-9E52-3999E4CBEE76}" presName="node" presStyleLbl="node1" presStyleIdx="2" presStyleCnt="3">
        <dgm:presLayoutVars>
          <dgm:bulletEnabled val="1"/>
        </dgm:presLayoutVars>
      </dgm:prSet>
      <dgm:spPr/>
      <dgm:t>
        <a:bodyPr/>
        <a:lstStyle/>
        <a:p>
          <a:endParaRPr lang="en-GB"/>
        </a:p>
      </dgm:t>
    </dgm:pt>
  </dgm:ptLst>
  <dgm:cxnLst>
    <dgm:cxn modelId="{AE1033CD-A033-449A-8B0B-B8FED4CBD8A6}" srcId="{8EB66902-659E-48C5-89C2-EE7E26CB9AF0}" destId="{E8DC3122-9B38-4EE6-B880-27C29536E2E6}" srcOrd="0" destOrd="0" parTransId="{F6B5B452-4B9B-45C0-AA0D-954E52D8974E}" sibTransId="{4A2889FC-EF31-41BB-8E9E-A1949A3D6690}"/>
    <dgm:cxn modelId="{7D08E21E-CF89-418E-8639-657171595367}" srcId="{8EB66902-659E-48C5-89C2-EE7E26CB9AF0}" destId="{A8B1C028-8EA8-4BB0-9E52-3999E4CBEE76}" srcOrd="2" destOrd="0" parTransId="{4B40D2D5-5595-4A22-9BD2-62993A30748E}" sibTransId="{2525D65E-BD74-45CE-9291-153B59B248A7}"/>
    <dgm:cxn modelId="{8A35C3E8-77E9-4B19-9564-B514503DB465}" type="presOf" srcId="{E8DC3122-9B38-4EE6-B880-27C29536E2E6}" destId="{8E8E9E8D-F12A-4C1C-9FF6-F892F7E591B8}" srcOrd="0" destOrd="0" presId="urn:microsoft.com/office/officeart/2005/8/layout/hList6"/>
    <dgm:cxn modelId="{E98AC1CB-8AC6-4C24-9FB7-4403EF404FE1}" type="presOf" srcId="{5482CDFC-299B-4DA3-A98F-3172F25DE19D}" destId="{D9BE7CDF-691D-4BEC-B709-34F5495B44CD}" srcOrd="0" destOrd="0" presId="urn:microsoft.com/office/officeart/2005/8/layout/hList6"/>
    <dgm:cxn modelId="{E56DBD06-8AC1-49BE-B97C-4308D5983A48}" srcId="{8EB66902-659E-48C5-89C2-EE7E26CB9AF0}" destId="{5482CDFC-299B-4DA3-A98F-3172F25DE19D}" srcOrd="1" destOrd="0" parTransId="{83DFF3D4-09BF-4F07-A629-FCEA83A7515C}" sibTransId="{7EAB02F2-C03E-4943-91BA-B602E63D126E}"/>
    <dgm:cxn modelId="{C980272B-B4A1-4C4C-872F-F075D53985B6}" type="presOf" srcId="{8EB66902-659E-48C5-89C2-EE7E26CB9AF0}" destId="{493CBA55-657C-4B3A-A54F-1149699AB1F8}" srcOrd="0" destOrd="0" presId="urn:microsoft.com/office/officeart/2005/8/layout/hList6"/>
    <dgm:cxn modelId="{2D10F43B-E030-4FBB-95B5-6FB7D66C8594}" type="presOf" srcId="{A8B1C028-8EA8-4BB0-9E52-3999E4CBEE76}" destId="{404B3C5E-866E-4447-B256-8AF400549BCF}" srcOrd="0" destOrd="0" presId="urn:microsoft.com/office/officeart/2005/8/layout/hList6"/>
    <dgm:cxn modelId="{1D728E77-E3FC-47C9-BB2E-B7203CDC5B96}" type="presParOf" srcId="{493CBA55-657C-4B3A-A54F-1149699AB1F8}" destId="{8E8E9E8D-F12A-4C1C-9FF6-F892F7E591B8}" srcOrd="0" destOrd="0" presId="urn:microsoft.com/office/officeart/2005/8/layout/hList6"/>
    <dgm:cxn modelId="{D2FD926E-3578-4E95-98C2-A09866E514D6}" type="presParOf" srcId="{493CBA55-657C-4B3A-A54F-1149699AB1F8}" destId="{0994DAB9-6C12-4172-A1BE-347BDFE142DE}" srcOrd="1" destOrd="0" presId="urn:microsoft.com/office/officeart/2005/8/layout/hList6"/>
    <dgm:cxn modelId="{49CC5B86-FD2B-413A-BE25-BA1492E3D8AF}" type="presParOf" srcId="{493CBA55-657C-4B3A-A54F-1149699AB1F8}" destId="{D9BE7CDF-691D-4BEC-B709-34F5495B44CD}" srcOrd="2" destOrd="0" presId="urn:microsoft.com/office/officeart/2005/8/layout/hList6"/>
    <dgm:cxn modelId="{C5B20BF8-FA20-4963-BEB3-EFD9D94A777B}" type="presParOf" srcId="{493CBA55-657C-4B3A-A54F-1149699AB1F8}" destId="{09CBCC59-FEE1-435A-AB96-59002FACA771}" srcOrd="3" destOrd="0" presId="urn:microsoft.com/office/officeart/2005/8/layout/hList6"/>
    <dgm:cxn modelId="{A1B0E1BF-F882-4F02-892B-DDE1A60C0421}" type="presParOf" srcId="{493CBA55-657C-4B3A-A54F-1149699AB1F8}" destId="{404B3C5E-866E-4447-B256-8AF400549BC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27B2AE-633D-4FD7-A957-F20E27697F63}" type="doc">
      <dgm:prSet loTypeId="urn:microsoft.com/office/officeart/2005/8/layout/process4" loCatId="list" qsTypeId="urn:microsoft.com/office/officeart/2005/8/quickstyle/3d3" qsCatId="3D" csTypeId="urn:microsoft.com/office/officeart/2005/8/colors/accent1_2#17" csCatId="accent1" phldr="1"/>
      <dgm:spPr/>
      <dgm:t>
        <a:bodyPr/>
        <a:lstStyle/>
        <a:p>
          <a:endParaRPr lang="en-GB"/>
        </a:p>
      </dgm:t>
    </dgm:pt>
    <dgm:pt modelId="{F5A05819-A567-43C3-8204-460B245D02C7}">
      <dgm:prSet phldrT="[Testo]"/>
      <dgm:spPr/>
      <dgm:t>
        <a:bodyPr/>
        <a:lstStyle/>
        <a:p>
          <a:r>
            <a:rPr lang="en-GB" smtClean="0"/>
            <a:t>There are school breaks only for Christmas and Easter,  with most holidays being concentrated in the summer, and schools are closed on national holidays. </a:t>
          </a:r>
          <a:endParaRPr lang="en-GB"/>
        </a:p>
      </dgm:t>
    </dgm:pt>
    <dgm:pt modelId="{F47D73A3-DDE7-40C4-8F76-542671B1CA84}" type="parTrans" cxnId="{48595CEA-2380-4140-BA9A-13DD19C137C6}">
      <dgm:prSet/>
      <dgm:spPr/>
      <dgm:t>
        <a:bodyPr/>
        <a:lstStyle/>
        <a:p>
          <a:endParaRPr lang="en-GB"/>
        </a:p>
      </dgm:t>
    </dgm:pt>
    <dgm:pt modelId="{B961C5C1-8467-4114-B830-3D06593FFDD5}" type="sibTrans" cxnId="{48595CEA-2380-4140-BA9A-13DD19C137C6}">
      <dgm:prSet/>
      <dgm:spPr/>
      <dgm:t>
        <a:bodyPr/>
        <a:lstStyle/>
        <a:p>
          <a:endParaRPr lang="en-GB"/>
        </a:p>
      </dgm:t>
    </dgm:pt>
    <dgm:pt modelId="{17B9730D-3873-46BC-90D3-0C9D69758A53}">
      <dgm:prSet/>
      <dgm:spPr/>
      <dgm:t>
        <a:bodyPr/>
        <a:lstStyle/>
        <a:p>
          <a:r>
            <a:rPr lang="en-GB" smtClean="0"/>
            <a:t>The school year is divided into two terms, 'quadrimestri'. </a:t>
          </a:r>
          <a:endParaRPr lang="en-GB" dirty="0" smtClean="0"/>
        </a:p>
      </dgm:t>
    </dgm:pt>
    <dgm:pt modelId="{88A7EB8D-0EA5-44F9-BB53-7DC5985D5E15}" type="parTrans" cxnId="{92BBB9EE-CFB4-4231-9BF9-2966D59583FB}">
      <dgm:prSet/>
      <dgm:spPr/>
      <dgm:t>
        <a:bodyPr/>
        <a:lstStyle/>
        <a:p>
          <a:endParaRPr lang="en-GB"/>
        </a:p>
      </dgm:t>
    </dgm:pt>
    <dgm:pt modelId="{E8555CE2-0C8C-43A0-B210-9BF2BEC23F9D}" type="sibTrans" cxnId="{92BBB9EE-CFB4-4231-9BF9-2966D59583FB}">
      <dgm:prSet/>
      <dgm:spPr/>
      <dgm:t>
        <a:bodyPr/>
        <a:lstStyle/>
        <a:p>
          <a:endParaRPr lang="en-GB"/>
        </a:p>
      </dgm:t>
    </dgm:pt>
    <dgm:pt modelId="{E970A405-56E3-47A9-B713-AAA91F51E92C}">
      <dgm:prSet/>
      <dgm:spPr/>
      <dgm:t>
        <a:bodyPr/>
        <a:lstStyle/>
        <a:p>
          <a:r>
            <a:rPr lang="en-GB" smtClean="0"/>
            <a:t>The autumn term starts in September and runs until the middle of January. </a:t>
          </a:r>
          <a:endParaRPr lang="en-GB" dirty="0" smtClean="0"/>
        </a:p>
      </dgm:t>
    </dgm:pt>
    <dgm:pt modelId="{6252E5CE-79F1-426C-9737-1DDB06007272}" type="parTrans" cxnId="{FEBF4BD3-2CE2-4B1C-A896-CF262371E07E}">
      <dgm:prSet/>
      <dgm:spPr/>
      <dgm:t>
        <a:bodyPr/>
        <a:lstStyle/>
        <a:p>
          <a:endParaRPr lang="en-GB"/>
        </a:p>
      </dgm:t>
    </dgm:pt>
    <dgm:pt modelId="{4E3A5C5F-3D00-4832-AA2B-6B9322407D77}" type="sibTrans" cxnId="{FEBF4BD3-2CE2-4B1C-A896-CF262371E07E}">
      <dgm:prSet/>
      <dgm:spPr/>
      <dgm:t>
        <a:bodyPr/>
        <a:lstStyle/>
        <a:p>
          <a:endParaRPr lang="en-GB"/>
        </a:p>
      </dgm:t>
    </dgm:pt>
    <dgm:pt modelId="{89B7559F-F1CC-4C6C-8960-2CD91B95E482}">
      <dgm:prSet/>
      <dgm:spPr/>
      <dgm:t>
        <a:bodyPr/>
        <a:lstStyle/>
        <a:p>
          <a:r>
            <a:rPr lang="en-GB" smtClean="0"/>
            <a:t>Spring term begins in the middle of January and runs until the beginning of June. </a:t>
          </a:r>
          <a:endParaRPr lang="en-GB" dirty="0" smtClean="0"/>
        </a:p>
      </dgm:t>
    </dgm:pt>
    <dgm:pt modelId="{584A8EF1-6F72-41CB-B9BF-16D8690ABE70}" type="parTrans" cxnId="{2EA1D7D5-D054-423D-BD79-E6B5AC4DE2D3}">
      <dgm:prSet/>
      <dgm:spPr/>
      <dgm:t>
        <a:bodyPr/>
        <a:lstStyle/>
        <a:p>
          <a:endParaRPr lang="en-GB"/>
        </a:p>
      </dgm:t>
    </dgm:pt>
    <dgm:pt modelId="{A8D40874-0856-408C-873F-482A37B3D60E}" type="sibTrans" cxnId="{2EA1D7D5-D054-423D-BD79-E6B5AC4DE2D3}">
      <dgm:prSet/>
      <dgm:spPr/>
      <dgm:t>
        <a:bodyPr/>
        <a:lstStyle/>
        <a:p>
          <a:endParaRPr lang="en-GB"/>
        </a:p>
      </dgm:t>
    </dgm:pt>
    <dgm:pt modelId="{531B067F-D466-4621-8F14-45038A8A074B}">
      <dgm:prSet/>
      <dgm:spPr/>
      <dgm:t>
        <a:bodyPr/>
        <a:lstStyle/>
        <a:p>
          <a:r>
            <a:rPr lang="en-GB" smtClean="0"/>
            <a:t>At the end of each term, students receive a 'pagella', a report card with their grades which may vary from 10 (excellent) to 1 (impossible to assess), with passing being 6. </a:t>
          </a:r>
          <a:endParaRPr lang="en-GB" dirty="0" smtClean="0"/>
        </a:p>
      </dgm:t>
    </dgm:pt>
    <dgm:pt modelId="{418E46A9-AB3E-4979-B169-A9DE1FF81246}" type="parTrans" cxnId="{4D9A729A-97F4-4046-9A0E-652A0D8C95E4}">
      <dgm:prSet/>
      <dgm:spPr/>
      <dgm:t>
        <a:bodyPr/>
        <a:lstStyle/>
        <a:p>
          <a:endParaRPr lang="en-GB"/>
        </a:p>
      </dgm:t>
    </dgm:pt>
    <dgm:pt modelId="{63407A98-4C29-4E09-B3FC-BAEE2AC7D847}" type="sibTrans" cxnId="{4D9A729A-97F4-4046-9A0E-652A0D8C95E4}">
      <dgm:prSet/>
      <dgm:spPr/>
      <dgm:t>
        <a:bodyPr/>
        <a:lstStyle/>
        <a:p>
          <a:endParaRPr lang="en-GB"/>
        </a:p>
      </dgm:t>
    </dgm:pt>
    <dgm:pt modelId="{2E94B35F-7E08-4AC0-96A6-A792C650F95C}">
      <dgm:prSet/>
      <dgm:spPr/>
      <dgm:t>
        <a:bodyPr/>
        <a:lstStyle/>
        <a:p>
          <a:r>
            <a:rPr lang="en-GB" smtClean="0"/>
            <a:t>Today, report cards are frequently issued in automated form and may be mailed to parents/students or made accessible on a special section of the school website. </a:t>
          </a:r>
          <a:endParaRPr lang="en-GB" dirty="0"/>
        </a:p>
      </dgm:t>
    </dgm:pt>
    <dgm:pt modelId="{0A2F1597-FF09-46DA-AD09-CE5F372A03B7}" type="parTrans" cxnId="{8A3848C3-15B6-43BE-870C-2DDDE280F9C5}">
      <dgm:prSet/>
      <dgm:spPr/>
      <dgm:t>
        <a:bodyPr/>
        <a:lstStyle/>
        <a:p>
          <a:endParaRPr lang="en-GB"/>
        </a:p>
      </dgm:t>
    </dgm:pt>
    <dgm:pt modelId="{55988931-9F5D-46C9-87A6-2ECB257DFD72}" type="sibTrans" cxnId="{8A3848C3-15B6-43BE-870C-2DDDE280F9C5}">
      <dgm:prSet/>
      <dgm:spPr/>
      <dgm:t>
        <a:bodyPr/>
        <a:lstStyle/>
        <a:p>
          <a:endParaRPr lang="en-GB"/>
        </a:p>
      </dgm:t>
    </dgm:pt>
    <dgm:pt modelId="{FEF2073F-789D-42BB-80AF-BA8D4E58CA37}" type="pres">
      <dgm:prSet presAssocID="{0F27B2AE-633D-4FD7-A957-F20E27697F63}" presName="Name0" presStyleCnt="0">
        <dgm:presLayoutVars>
          <dgm:dir/>
          <dgm:animLvl val="lvl"/>
          <dgm:resizeHandles val="exact"/>
        </dgm:presLayoutVars>
      </dgm:prSet>
      <dgm:spPr/>
      <dgm:t>
        <a:bodyPr/>
        <a:lstStyle/>
        <a:p>
          <a:endParaRPr lang="en-GB"/>
        </a:p>
      </dgm:t>
    </dgm:pt>
    <dgm:pt modelId="{8B7BFC3E-CC0E-4A4F-A772-41320D1502FF}" type="pres">
      <dgm:prSet presAssocID="{17B9730D-3873-46BC-90D3-0C9D69758A53}" presName="boxAndChildren" presStyleCnt="0"/>
      <dgm:spPr/>
    </dgm:pt>
    <dgm:pt modelId="{691B4344-D73D-466D-A89F-6FB8F1543C0D}" type="pres">
      <dgm:prSet presAssocID="{17B9730D-3873-46BC-90D3-0C9D69758A53}" presName="parentTextBox" presStyleLbl="node1" presStyleIdx="0" presStyleCnt="2"/>
      <dgm:spPr/>
      <dgm:t>
        <a:bodyPr/>
        <a:lstStyle/>
        <a:p>
          <a:endParaRPr lang="en-GB"/>
        </a:p>
      </dgm:t>
    </dgm:pt>
    <dgm:pt modelId="{D928BDD1-E31C-45C2-9512-B789169A2AAE}" type="pres">
      <dgm:prSet presAssocID="{17B9730D-3873-46BC-90D3-0C9D69758A53}" presName="entireBox" presStyleLbl="node1" presStyleIdx="0" presStyleCnt="2"/>
      <dgm:spPr/>
      <dgm:t>
        <a:bodyPr/>
        <a:lstStyle/>
        <a:p>
          <a:endParaRPr lang="en-GB"/>
        </a:p>
      </dgm:t>
    </dgm:pt>
    <dgm:pt modelId="{BD58FB64-7040-43F4-B9A8-C68DE710E1A0}" type="pres">
      <dgm:prSet presAssocID="{17B9730D-3873-46BC-90D3-0C9D69758A53}" presName="descendantBox" presStyleCnt="0"/>
      <dgm:spPr/>
    </dgm:pt>
    <dgm:pt modelId="{C8646BF0-C3ED-4C31-BD55-81FEEF460061}" type="pres">
      <dgm:prSet presAssocID="{E970A405-56E3-47A9-B713-AAA91F51E92C}" presName="childTextBox" presStyleLbl="fgAccFollowNode1" presStyleIdx="0" presStyleCnt="4">
        <dgm:presLayoutVars>
          <dgm:bulletEnabled val="1"/>
        </dgm:presLayoutVars>
      </dgm:prSet>
      <dgm:spPr/>
      <dgm:t>
        <a:bodyPr/>
        <a:lstStyle/>
        <a:p>
          <a:endParaRPr lang="en-GB"/>
        </a:p>
      </dgm:t>
    </dgm:pt>
    <dgm:pt modelId="{DE396557-D435-4C8D-8C9C-1336832A2A35}" type="pres">
      <dgm:prSet presAssocID="{89B7559F-F1CC-4C6C-8960-2CD91B95E482}" presName="childTextBox" presStyleLbl="fgAccFollowNode1" presStyleIdx="1" presStyleCnt="4">
        <dgm:presLayoutVars>
          <dgm:bulletEnabled val="1"/>
        </dgm:presLayoutVars>
      </dgm:prSet>
      <dgm:spPr/>
      <dgm:t>
        <a:bodyPr/>
        <a:lstStyle/>
        <a:p>
          <a:endParaRPr lang="en-GB"/>
        </a:p>
      </dgm:t>
    </dgm:pt>
    <dgm:pt modelId="{5026D83A-3F38-4BFA-B328-4590C60DCFEE}" type="pres">
      <dgm:prSet presAssocID="{531B067F-D466-4621-8F14-45038A8A074B}" presName="childTextBox" presStyleLbl="fgAccFollowNode1" presStyleIdx="2" presStyleCnt="4">
        <dgm:presLayoutVars>
          <dgm:bulletEnabled val="1"/>
        </dgm:presLayoutVars>
      </dgm:prSet>
      <dgm:spPr/>
      <dgm:t>
        <a:bodyPr/>
        <a:lstStyle/>
        <a:p>
          <a:endParaRPr lang="en-GB"/>
        </a:p>
      </dgm:t>
    </dgm:pt>
    <dgm:pt modelId="{484F0618-DD93-421C-84FD-26B037F8F2B6}" type="pres">
      <dgm:prSet presAssocID="{2E94B35F-7E08-4AC0-96A6-A792C650F95C}" presName="childTextBox" presStyleLbl="fgAccFollowNode1" presStyleIdx="3" presStyleCnt="4">
        <dgm:presLayoutVars>
          <dgm:bulletEnabled val="1"/>
        </dgm:presLayoutVars>
      </dgm:prSet>
      <dgm:spPr/>
      <dgm:t>
        <a:bodyPr/>
        <a:lstStyle/>
        <a:p>
          <a:endParaRPr lang="en-GB"/>
        </a:p>
      </dgm:t>
    </dgm:pt>
    <dgm:pt modelId="{298BB465-3C1C-41FA-BA25-E0F48E8BF01D}" type="pres">
      <dgm:prSet presAssocID="{B961C5C1-8467-4114-B830-3D06593FFDD5}" presName="sp" presStyleCnt="0"/>
      <dgm:spPr/>
    </dgm:pt>
    <dgm:pt modelId="{DAA7FEA9-05B4-4571-B32D-6F03C3D56E72}" type="pres">
      <dgm:prSet presAssocID="{F5A05819-A567-43C3-8204-460B245D02C7}" presName="arrowAndChildren" presStyleCnt="0"/>
      <dgm:spPr/>
    </dgm:pt>
    <dgm:pt modelId="{7149B07F-2E98-46DE-9DD7-3F6F2CAE3A6C}" type="pres">
      <dgm:prSet presAssocID="{F5A05819-A567-43C3-8204-460B245D02C7}" presName="parentTextArrow" presStyleLbl="node1" presStyleIdx="1" presStyleCnt="2"/>
      <dgm:spPr/>
      <dgm:t>
        <a:bodyPr/>
        <a:lstStyle/>
        <a:p>
          <a:endParaRPr lang="en-GB"/>
        </a:p>
      </dgm:t>
    </dgm:pt>
  </dgm:ptLst>
  <dgm:cxnLst>
    <dgm:cxn modelId="{E663F006-7015-47DD-9C51-CF551057C00F}" type="presOf" srcId="{17B9730D-3873-46BC-90D3-0C9D69758A53}" destId="{D928BDD1-E31C-45C2-9512-B789169A2AAE}" srcOrd="1" destOrd="0" presId="urn:microsoft.com/office/officeart/2005/8/layout/process4"/>
    <dgm:cxn modelId="{018D82F0-9BC1-4815-9C71-139BAEBF8ABC}" type="presOf" srcId="{89B7559F-F1CC-4C6C-8960-2CD91B95E482}" destId="{DE396557-D435-4C8D-8C9C-1336832A2A35}" srcOrd="0" destOrd="0" presId="urn:microsoft.com/office/officeart/2005/8/layout/process4"/>
    <dgm:cxn modelId="{8E6E25F3-DB10-4C01-8E7F-1EB55925E3C0}" type="presOf" srcId="{2E94B35F-7E08-4AC0-96A6-A792C650F95C}" destId="{484F0618-DD93-421C-84FD-26B037F8F2B6}" srcOrd="0" destOrd="0" presId="urn:microsoft.com/office/officeart/2005/8/layout/process4"/>
    <dgm:cxn modelId="{FEBF4BD3-2CE2-4B1C-A896-CF262371E07E}" srcId="{17B9730D-3873-46BC-90D3-0C9D69758A53}" destId="{E970A405-56E3-47A9-B713-AAA91F51E92C}" srcOrd="0" destOrd="0" parTransId="{6252E5CE-79F1-426C-9737-1DDB06007272}" sibTransId="{4E3A5C5F-3D00-4832-AA2B-6B9322407D77}"/>
    <dgm:cxn modelId="{48595CEA-2380-4140-BA9A-13DD19C137C6}" srcId="{0F27B2AE-633D-4FD7-A957-F20E27697F63}" destId="{F5A05819-A567-43C3-8204-460B245D02C7}" srcOrd="0" destOrd="0" parTransId="{F47D73A3-DDE7-40C4-8F76-542671B1CA84}" sibTransId="{B961C5C1-8467-4114-B830-3D06593FFDD5}"/>
    <dgm:cxn modelId="{9603809A-2DA0-4D6F-85A1-D58ACBF2DA07}" type="presOf" srcId="{17B9730D-3873-46BC-90D3-0C9D69758A53}" destId="{691B4344-D73D-466D-A89F-6FB8F1543C0D}" srcOrd="0" destOrd="0" presId="urn:microsoft.com/office/officeart/2005/8/layout/process4"/>
    <dgm:cxn modelId="{AC70F352-BC08-4F12-9002-D6975E45BD39}" type="presOf" srcId="{F5A05819-A567-43C3-8204-460B245D02C7}" destId="{7149B07F-2E98-46DE-9DD7-3F6F2CAE3A6C}" srcOrd="0" destOrd="0" presId="urn:microsoft.com/office/officeart/2005/8/layout/process4"/>
    <dgm:cxn modelId="{92BBB9EE-CFB4-4231-9BF9-2966D59583FB}" srcId="{0F27B2AE-633D-4FD7-A957-F20E27697F63}" destId="{17B9730D-3873-46BC-90D3-0C9D69758A53}" srcOrd="1" destOrd="0" parTransId="{88A7EB8D-0EA5-44F9-BB53-7DC5985D5E15}" sibTransId="{E8555CE2-0C8C-43A0-B210-9BF2BEC23F9D}"/>
    <dgm:cxn modelId="{4D9A729A-97F4-4046-9A0E-652A0D8C95E4}" srcId="{17B9730D-3873-46BC-90D3-0C9D69758A53}" destId="{531B067F-D466-4621-8F14-45038A8A074B}" srcOrd="2" destOrd="0" parTransId="{418E46A9-AB3E-4979-B169-A9DE1FF81246}" sibTransId="{63407A98-4C29-4E09-B3FC-BAEE2AC7D847}"/>
    <dgm:cxn modelId="{5FFF161E-0F6D-4800-825A-7DC1DDC3E4D1}" type="presOf" srcId="{0F27B2AE-633D-4FD7-A957-F20E27697F63}" destId="{FEF2073F-789D-42BB-80AF-BA8D4E58CA37}" srcOrd="0" destOrd="0" presId="urn:microsoft.com/office/officeart/2005/8/layout/process4"/>
    <dgm:cxn modelId="{6F85962C-48D1-486D-B103-80E51A11F2AE}" type="presOf" srcId="{531B067F-D466-4621-8F14-45038A8A074B}" destId="{5026D83A-3F38-4BFA-B328-4590C60DCFEE}" srcOrd="0" destOrd="0" presId="urn:microsoft.com/office/officeart/2005/8/layout/process4"/>
    <dgm:cxn modelId="{2EA1D7D5-D054-423D-BD79-E6B5AC4DE2D3}" srcId="{17B9730D-3873-46BC-90D3-0C9D69758A53}" destId="{89B7559F-F1CC-4C6C-8960-2CD91B95E482}" srcOrd="1" destOrd="0" parTransId="{584A8EF1-6F72-41CB-B9BF-16D8690ABE70}" sibTransId="{A8D40874-0856-408C-873F-482A37B3D60E}"/>
    <dgm:cxn modelId="{8A3848C3-15B6-43BE-870C-2DDDE280F9C5}" srcId="{17B9730D-3873-46BC-90D3-0C9D69758A53}" destId="{2E94B35F-7E08-4AC0-96A6-A792C650F95C}" srcOrd="3" destOrd="0" parTransId="{0A2F1597-FF09-46DA-AD09-CE5F372A03B7}" sibTransId="{55988931-9F5D-46C9-87A6-2ECB257DFD72}"/>
    <dgm:cxn modelId="{FC85BD9F-DD09-4BA5-80B2-6357110E8FC4}" type="presOf" srcId="{E970A405-56E3-47A9-B713-AAA91F51E92C}" destId="{C8646BF0-C3ED-4C31-BD55-81FEEF460061}" srcOrd="0" destOrd="0" presId="urn:microsoft.com/office/officeart/2005/8/layout/process4"/>
    <dgm:cxn modelId="{F64EFC5A-9A61-42AF-8E19-EC3811A742C4}" type="presParOf" srcId="{FEF2073F-789D-42BB-80AF-BA8D4E58CA37}" destId="{8B7BFC3E-CC0E-4A4F-A772-41320D1502FF}" srcOrd="0" destOrd="0" presId="urn:microsoft.com/office/officeart/2005/8/layout/process4"/>
    <dgm:cxn modelId="{1B693B62-378D-4C8D-9FB4-880265C584D4}" type="presParOf" srcId="{8B7BFC3E-CC0E-4A4F-A772-41320D1502FF}" destId="{691B4344-D73D-466D-A89F-6FB8F1543C0D}" srcOrd="0" destOrd="0" presId="urn:microsoft.com/office/officeart/2005/8/layout/process4"/>
    <dgm:cxn modelId="{868CB80D-EFB3-4A9E-BF2A-AF7EA39BD4F0}" type="presParOf" srcId="{8B7BFC3E-CC0E-4A4F-A772-41320D1502FF}" destId="{D928BDD1-E31C-45C2-9512-B789169A2AAE}" srcOrd="1" destOrd="0" presId="urn:microsoft.com/office/officeart/2005/8/layout/process4"/>
    <dgm:cxn modelId="{161E464B-DE72-49C0-B0DA-335F5BA84801}" type="presParOf" srcId="{8B7BFC3E-CC0E-4A4F-A772-41320D1502FF}" destId="{BD58FB64-7040-43F4-B9A8-C68DE710E1A0}" srcOrd="2" destOrd="0" presId="urn:microsoft.com/office/officeart/2005/8/layout/process4"/>
    <dgm:cxn modelId="{97185EB4-92D1-4D41-909E-F46A039B018D}" type="presParOf" srcId="{BD58FB64-7040-43F4-B9A8-C68DE710E1A0}" destId="{C8646BF0-C3ED-4C31-BD55-81FEEF460061}" srcOrd="0" destOrd="0" presId="urn:microsoft.com/office/officeart/2005/8/layout/process4"/>
    <dgm:cxn modelId="{16E342FC-ADC3-468F-A54F-C8D68744A9D4}" type="presParOf" srcId="{BD58FB64-7040-43F4-B9A8-C68DE710E1A0}" destId="{DE396557-D435-4C8D-8C9C-1336832A2A35}" srcOrd="1" destOrd="0" presId="urn:microsoft.com/office/officeart/2005/8/layout/process4"/>
    <dgm:cxn modelId="{35EFDBDF-7650-42A4-9AE7-C12711CFAAB5}" type="presParOf" srcId="{BD58FB64-7040-43F4-B9A8-C68DE710E1A0}" destId="{5026D83A-3F38-4BFA-B328-4590C60DCFEE}" srcOrd="2" destOrd="0" presId="urn:microsoft.com/office/officeart/2005/8/layout/process4"/>
    <dgm:cxn modelId="{4D3292DB-CBBD-412F-8959-ADCED36136B7}" type="presParOf" srcId="{BD58FB64-7040-43F4-B9A8-C68DE710E1A0}" destId="{484F0618-DD93-421C-84FD-26B037F8F2B6}" srcOrd="3" destOrd="0" presId="urn:microsoft.com/office/officeart/2005/8/layout/process4"/>
    <dgm:cxn modelId="{3F2030AA-A8A2-4C12-ACB3-59C0608E49DE}" type="presParOf" srcId="{FEF2073F-789D-42BB-80AF-BA8D4E58CA37}" destId="{298BB465-3C1C-41FA-BA25-E0F48E8BF01D}" srcOrd="1" destOrd="0" presId="urn:microsoft.com/office/officeart/2005/8/layout/process4"/>
    <dgm:cxn modelId="{6914D488-67F2-49B0-B15B-DE0CC7BA6AD2}" type="presParOf" srcId="{FEF2073F-789D-42BB-80AF-BA8D4E58CA37}" destId="{DAA7FEA9-05B4-4571-B32D-6F03C3D56E72}" srcOrd="2" destOrd="0" presId="urn:microsoft.com/office/officeart/2005/8/layout/process4"/>
    <dgm:cxn modelId="{3FEDA741-C890-4D0C-9259-4CE39041DD6B}" type="presParOf" srcId="{DAA7FEA9-05B4-4571-B32D-6F03C3D56E72}" destId="{7149B07F-2E98-46DE-9DD7-3F6F2CAE3A6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222EBB-A59B-4D10-A71C-EF8D636CD69A}" type="doc">
      <dgm:prSet loTypeId="urn:microsoft.com/office/officeart/2005/8/layout/vList2" loCatId="list" qsTypeId="urn:microsoft.com/office/officeart/2005/8/quickstyle/3d3" qsCatId="3D" csTypeId="urn:microsoft.com/office/officeart/2005/8/colors/accent1_2#18" csCatId="accent1" phldr="1"/>
      <dgm:spPr/>
      <dgm:t>
        <a:bodyPr/>
        <a:lstStyle/>
        <a:p>
          <a:endParaRPr lang="en-GB"/>
        </a:p>
      </dgm:t>
    </dgm:pt>
    <dgm:pt modelId="{1DA3E81D-345B-4C10-94B3-B5EA27E5BA68}">
      <dgm:prSet phldrT="[Testo]"/>
      <dgm:spPr/>
      <dgm:t>
        <a:bodyPr/>
        <a:lstStyle/>
        <a:p>
          <a:r>
            <a:rPr lang="en-GB" dirty="0" smtClean="0"/>
            <a:t>The majority of schools in Italy runs morning lessons starting at 8.00am/8.30 am which usually last 5/6 hours, from Monday to Saturday. This means most students come back home for lunch, therefore, there is no canteen in most Italian schools.</a:t>
          </a:r>
          <a:endParaRPr lang="en-GB" dirty="0"/>
        </a:p>
      </dgm:t>
    </dgm:pt>
    <dgm:pt modelId="{2C52F2E9-F947-46CA-BC3A-FE4437633649}" type="parTrans" cxnId="{AEF89A42-90CC-48B9-ABD0-D8A591275DC6}">
      <dgm:prSet/>
      <dgm:spPr/>
      <dgm:t>
        <a:bodyPr/>
        <a:lstStyle/>
        <a:p>
          <a:endParaRPr lang="en-GB"/>
        </a:p>
      </dgm:t>
    </dgm:pt>
    <dgm:pt modelId="{44FD3324-973B-489D-8791-566DE1670BF3}" type="sibTrans" cxnId="{AEF89A42-90CC-48B9-ABD0-D8A591275DC6}">
      <dgm:prSet/>
      <dgm:spPr/>
      <dgm:t>
        <a:bodyPr/>
        <a:lstStyle/>
        <a:p>
          <a:endParaRPr lang="en-GB"/>
        </a:p>
      </dgm:t>
    </dgm:pt>
    <dgm:pt modelId="{BF87539E-5C96-453F-9E04-4866E0250CD4}">
      <dgm:prSet phldrT="[Testo]"/>
      <dgm:spPr/>
      <dgm:t>
        <a:bodyPr/>
        <a:lstStyle/>
        <a:p>
          <a:r>
            <a:rPr lang="en-GB" smtClean="0"/>
            <a:t>Kindergarten and schools with special afternoon projects and activities are an exception though, as they are usually open till 4.00/4.30pm and can provide lunch for students. </a:t>
          </a:r>
          <a:endParaRPr lang="en-GB"/>
        </a:p>
      </dgm:t>
    </dgm:pt>
    <dgm:pt modelId="{47F8FAFF-9590-4780-9289-0DC57817AD62}" type="parTrans" cxnId="{C265D624-E4FB-454F-BCBA-0961E80303F5}">
      <dgm:prSet/>
      <dgm:spPr/>
      <dgm:t>
        <a:bodyPr/>
        <a:lstStyle/>
        <a:p>
          <a:endParaRPr lang="en-GB"/>
        </a:p>
      </dgm:t>
    </dgm:pt>
    <dgm:pt modelId="{CA6341B5-59D2-4514-8124-86D3507D8B36}" type="sibTrans" cxnId="{C265D624-E4FB-454F-BCBA-0961E80303F5}">
      <dgm:prSet/>
      <dgm:spPr/>
      <dgm:t>
        <a:bodyPr/>
        <a:lstStyle/>
        <a:p>
          <a:endParaRPr lang="en-GB"/>
        </a:p>
      </dgm:t>
    </dgm:pt>
    <dgm:pt modelId="{B9439E8C-D4B6-4136-BCFF-4C34BE5F415D}">
      <dgm:prSet phldrT="[Testo]"/>
      <dgm:spPr/>
      <dgm:t>
        <a:bodyPr/>
        <a:lstStyle/>
        <a:p>
          <a:endParaRPr lang="en-GB" dirty="0"/>
        </a:p>
      </dgm:t>
    </dgm:pt>
    <dgm:pt modelId="{0B60C8CC-5E72-4366-96B4-F5FE19B8FF6F}" type="parTrans" cxnId="{DA83E455-23FB-4A12-9FC5-FC6D390FF20F}">
      <dgm:prSet/>
      <dgm:spPr/>
      <dgm:t>
        <a:bodyPr/>
        <a:lstStyle/>
        <a:p>
          <a:endParaRPr lang="en-GB"/>
        </a:p>
      </dgm:t>
    </dgm:pt>
    <dgm:pt modelId="{1AFCDAB2-8260-4589-AB64-C2E6E0B1E128}" type="sibTrans" cxnId="{DA83E455-23FB-4A12-9FC5-FC6D390FF20F}">
      <dgm:prSet/>
      <dgm:spPr/>
      <dgm:t>
        <a:bodyPr/>
        <a:lstStyle/>
        <a:p>
          <a:endParaRPr lang="en-GB"/>
        </a:p>
      </dgm:t>
    </dgm:pt>
    <dgm:pt modelId="{27602EFC-AA04-4559-B1C2-5FD250421C5D}" type="pres">
      <dgm:prSet presAssocID="{78222EBB-A59B-4D10-A71C-EF8D636CD69A}" presName="linear" presStyleCnt="0">
        <dgm:presLayoutVars>
          <dgm:animLvl val="lvl"/>
          <dgm:resizeHandles val="exact"/>
        </dgm:presLayoutVars>
      </dgm:prSet>
      <dgm:spPr/>
      <dgm:t>
        <a:bodyPr/>
        <a:lstStyle/>
        <a:p>
          <a:endParaRPr lang="en-GB"/>
        </a:p>
      </dgm:t>
    </dgm:pt>
    <dgm:pt modelId="{1F5CFCF0-76FD-401C-A5C4-AA0FF7E48432}" type="pres">
      <dgm:prSet presAssocID="{1DA3E81D-345B-4C10-94B3-B5EA27E5BA68}" presName="parentText" presStyleLbl="node1" presStyleIdx="0" presStyleCnt="2">
        <dgm:presLayoutVars>
          <dgm:chMax val="0"/>
          <dgm:bulletEnabled val="1"/>
        </dgm:presLayoutVars>
      </dgm:prSet>
      <dgm:spPr/>
      <dgm:t>
        <a:bodyPr/>
        <a:lstStyle/>
        <a:p>
          <a:endParaRPr lang="en-GB"/>
        </a:p>
      </dgm:t>
    </dgm:pt>
    <dgm:pt modelId="{EA1EF118-1063-45A3-8E00-C53C35989604}" type="pres">
      <dgm:prSet presAssocID="{1DA3E81D-345B-4C10-94B3-B5EA27E5BA68}" presName="childText" presStyleLbl="revTx" presStyleIdx="0" presStyleCnt="1">
        <dgm:presLayoutVars>
          <dgm:bulletEnabled val="1"/>
        </dgm:presLayoutVars>
      </dgm:prSet>
      <dgm:spPr/>
      <dgm:t>
        <a:bodyPr/>
        <a:lstStyle/>
        <a:p>
          <a:endParaRPr lang="en-GB"/>
        </a:p>
      </dgm:t>
    </dgm:pt>
    <dgm:pt modelId="{EF33E5E8-C967-4F19-B517-1EE89D05472E}" type="pres">
      <dgm:prSet presAssocID="{BF87539E-5C96-453F-9E04-4866E0250CD4}" presName="parentText" presStyleLbl="node1" presStyleIdx="1" presStyleCnt="2">
        <dgm:presLayoutVars>
          <dgm:chMax val="0"/>
          <dgm:bulletEnabled val="1"/>
        </dgm:presLayoutVars>
      </dgm:prSet>
      <dgm:spPr/>
      <dgm:t>
        <a:bodyPr/>
        <a:lstStyle/>
        <a:p>
          <a:endParaRPr lang="en-GB"/>
        </a:p>
      </dgm:t>
    </dgm:pt>
  </dgm:ptLst>
  <dgm:cxnLst>
    <dgm:cxn modelId="{6A36E227-6711-471C-98E8-CAB91820CF01}" type="presOf" srcId="{1DA3E81D-345B-4C10-94B3-B5EA27E5BA68}" destId="{1F5CFCF0-76FD-401C-A5C4-AA0FF7E48432}" srcOrd="0" destOrd="0" presId="urn:microsoft.com/office/officeart/2005/8/layout/vList2"/>
    <dgm:cxn modelId="{46F11B31-9496-45FC-BA2C-D3A8EBC0DF55}" type="presOf" srcId="{BF87539E-5C96-453F-9E04-4866E0250CD4}" destId="{EF33E5E8-C967-4F19-B517-1EE89D05472E}" srcOrd="0" destOrd="0" presId="urn:microsoft.com/office/officeart/2005/8/layout/vList2"/>
    <dgm:cxn modelId="{C265D624-E4FB-454F-BCBA-0961E80303F5}" srcId="{78222EBB-A59B-4D10-A71C-EF8D636CD69A}" destId="{BF87539E-5C96-453F-9E04-4866E0250CD4}" srcOrd="1" destOrd="0" parTransId="{47F8FAFF-9590-4780-9289-0DC57817AD62}" sibTransId="{CA6341B5-59D2-4514-8124-86D3507D8B36}"/>
    <dgm:cxn modelId="{C5E75E2E-0AAD-48E7-A8F2-2FF4BA50DCF2}" type="presOf" srcId="{B9439E8C-D4B6-4136-BCFF-4C34BE5F415D}" destId="{EA1EF118-1063-45A3-8E00-C53C35989604}" srcOrd="0" destOrd="0" presId="urn:microsoft.com/office/officeart/2005/8/layout/vList2"/>
    <dgm:cxn modelId="{AEF89A42-90CC-48B9-ABD0-D8A591275DC6}" srcId="{78222EBB-A59B-4D10-A71C-EF8D636CD69A}" destId="{1DA3E81D-345B-4C10-94B3-B5EA27E5BA68}" srcOrd="0" destOrd="0" parTransId="{2C52F2E9-F947-46CA-BC3A-FE4437633649}" sibTransId="{44FD3324-973B-489D-8791-566DE1670BF3}"/>
    <dgm:cxn modelId="{7DF21F98-7EE5-41AF-ADEC-16966EACCC10}" type="presOf" srcId="{78222EBB-A59B-4D10-A71C-EF8D636CD69A}" destId="{27602EFC-AA04-4559-B1C2-5FD250421C5D}" srcOrd="0" destOrd="0" presId="urn:microsoft.com/office/officeart/2005/8/layout/vList2"/>
    <dgm:cxn modelId="{DA83E455-23FB-4A12-9FC5-FC6D390FF20F}" srcId="{1DA3E81D-345B-4C10-94B3-B5EA27E5BA68}" destId="{B9439E8C-D4B6-4136-BCFF-4C34BE5F415D}" srcOrd="0" destOrd="0" parTransId="{0B60C8CC-5E72-4366-96B4-F5FE19B8FF6F}" sibTransId="{1AFCDAB2-8260-4589-AB64-C2E6E0B1E128}"/>
    <dgm:cxn modelId="{2FC376D6-B905-4DEA-92D7-3866E33A5816}" type="presParOf" srcId="{27602EFC-AA04-4559-B1C2-5FD250421C5D}" destId="{1F5CFCF0-76FD-401C-A5C4-AA0FF7E48432}" srcOrd="0" destOrd="0" presId="urn:microsoft.com/office/officeart/2005/8/layout/vList2"/>
    <dgm:cxn modelId="{C148F2E6-007E-436A-ADBD-E81D6E5DB729}" type="presParOf" srcId="{27602EFC-AA04-4559-B1C2-5FD250421C5D}" destId="{EA1EF118-1063-45A3-8E00-C53C35989604}" srcOrd="1" destOrd="0" presId="urn:microsoft.com/office/officeart/2005/8/layout/vList2"/>
    <dgm:cxn modelId="{0DB70F0B-EE3D-482F-886A-E92DD26B75EB}" type="presParOf" srcId="{27602EFC-AA04-4559-B1C2-5FD250421C5D}" destId="{EF33E5E8-C967-4F19-B517-1EE89D05472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48D0D1-A5F0-4B41-BB31-074C125D7D95}" type="doc">
      <dgm:prSet loTypeId="urn:microsoft.com/office/officeart/2005/8/layout/vList2" loCatId="list" qsTypeId="urn:microsoft.com/office/officeart/2005/8/quickstyle/3d3" qsCatId="3D" csTypeId="urn:microsoft.com/office/officeart/2005/8/colors/accent1_2#19" csCatId="accent1" phldr="1"/>
      <dgm:spPr/>
      <dgm:t>
        <a:bodyPr/>
        <a:lstStyle/>
        <a:p>
          <a:endParaRPr lang="en-GB"/>
        </a:p>
      </dgm:t>
    </dgm:pt>
    <dgm:pt modelId="{FA651CD2-C09A-4BDB-8CA8-F5C0EFE82F04}">
      <dgm:prSet phldrT="[Testo]"/>
      <dgm:spPr/>
      <dgm:t>
        <a:bodyPr/>
        <a:lstStyle/>
        <a:p>
          <a:r>
            <a:rPr lang="en-GB" smtClean="0"/>
            <a:t>Enrollment in an Italian state school doesn’t depend on your living within its catchment area, as is the case, for example, in France and the UK. You can enroll your child in the school of your choice regardless of the area you live in. If a place is available, your child will be admitted; if places are limited, those who live in the local area will have priority. </a:t>
          </a:r>
          <a:endParaRPr lang="en-GB"/>
        </a:p>
      </dgm:t>
    </dgm:pt>
    <dgm:pt modelId="{519CD786-84F1-4E34-A198-039689C9F1C3}" type="parTrans" cxnId="{2656F1F3-6E23-48A5-973B-990E56FC3170}">
      <dgm:prSet/>
      <dgm:spPr/>
      <dgm:t>
        <a:bodyPr/>
        <a:lstStyle/>
        <a:p>
          <a:endParaRPr lang="en-GB"/>
        </a:p>
      </dgm:t>
    </dgm:pt>
    <dgm:pt modelId="{BE35412F-82D0-4C92-933A-1983F843B7EE}" type="sibTrans" cxnId="{2656F1F3-6E23-48A5-973B-990E56FC3170}">
      <dgm:prSet/>
      <dgm:spPr/>
      <dgm:t>
        <a:bodyPr/>
        <a:lstStyle/>
        <a:p>
          <a:endParaRPr lang="en-GB"/>
        </a:p>
      </dgm:t>
    </dgm:pt>
    <dgm:pt modelId="{B9762373-3347-45A0-90F7-4F16C452D36D}">
      <dgm:prSet phldrT="[Testo]"/>
      <dgm:spPr/>
      <dgm:t>
        <a:bodyPr/>
        <a:lstStyle/>
        <a:p>
          <a:endParaRPr lang="en-GB"/>
        </a:p>
      </dgm:t>
    </dgm:pt>
    <dgm:pt modelId="{C40E851A-4626-4F78-B3BF-294D80367549}" type="parTrans" cxnId="{2E18C74F-B682-4A54-8168-23A9ED33A6AB}">
      <dgm:prSet/>
      <dgm:spPr/>
      <dgm:t>
        <a:bodyPr/>
        <a:lstStyle/>
        <a:p>
          <a:endParaRPr lang="en-GB"/>
        </a:p>
      </dgm:t>
    </dgm:pt>
    <dgm:pt modelId="{849773C2-3DD1-488D-9BFA-C0E4B4C84242}" type="sibTrans" cxnId="{2E18C74F-B682-4A54-8168-23A9ED33A6AB}">
      <dgm:prSet/>
      <dgm:spPr/>
      <dgm:t>
        <a:bodyPr/>
        <a:lstStyle/>
        <a:p>
          <a:endParaRPr lang="en-GB"/>
        </a:p>
      </dgm:t>
    </dgm:pt>
    <dgm:pt modelId="{67015919-BA85-48A0-8379-13EEC83908C7}" type="pres">
      <dgm:prSet presAssocID="{7C48D0D1-A5F0-4B41-BB31-074C125D7D95}" presName="linear" presStyleCnt="0">
        <dgm:presLayoutVars>
          <dgm:animLvl val="lvl"/>
          <dgm:resizeHandles val="exact"/>
        </dgm:presLayoutVars>
      </dgm:prSet>
      <dgm:spPr/>
      <dgm:t>
        <a:bodyPr/>
        <a:lstStyle/>
        <a:p>
          <a:endParaRPr lang="en-GB"/>
        </a:p>
      </dgm:t>
    </dgm:pt>
    <dgm:pt modelId="{55D6E4E4-7336-49F2-AEA0-3CF53F8B3603}" type="pres">
      <dgm:prSet presAssocID="{FA651CD2-C09A-4BDB-8CA8-F5C0EFE82F04}" presName="parentText" presStyleLbl="node1" presStyleIdx="0" presStyleCnt="1">
        <dgm:presLayoutVars>
          <dgm:chMax val="0"/>
          <dgm:bulletEnabled val="1"/>
        </dgm:presLayoutVars>
      </dgm:prSet>
      <dgm:spPr/>
      <dgm:t>
        <a:bodyPr/>
        <a:lstStyle/>
        <a:p>
          <a:endParaRPr lang="en-GB"/>
        </a:p>
      </dgm:t>
    </dgm:pt>
    <dgm:pt modelId="{3AA01F86-841F-4613-B409-97428F1AA6AD}" type="pres">
      <dgm:prSet presAssocID="{FA651CD2-C09A-4BDB-8CA8-F5C0EFE82F04}" presName="childText" presStyleLbl="revTx" presStyleIdx="0" presStyleCnt="1">
        <dgm:presLayoutVars>
          <dgm:bulletEnabled val="1"/>
        </dgm:presLayoutVars>
      </dgm:prSet>
      <dgm:spPr/>
      <dgm:t>
        <a:bodyPr/>
        <a:lstStyle/>
        <a:p>
          <a:endParaRPr lang="en-GB"/>
        </a:p>
      </dgm:t>
    </dgm:pt>
  </dgm:ptLst>
  <dgm:cxnLst>
    <dgm:cxn modelId="{DA8DEE6F-A0E6-47D7-8BEE-05ACB56308C8}" type="presOf" srcId="{B9762373-3347-45A0-90F7-4F16C452D36D}" destId="{3AA01F86-841F-4613-B409-97428F1AA6AD}" srcOrd="0" destOrd="0" presId="urn:microsoft.com/office/officeart/2005/8/layout/vList2"/>
    <dgm:cxn modelId="{2E18C74F-B682-4A54-8168-23A9ED33A6AB}" srcId="{FA651CD2-C09A-4BDB-8CA8-F5C0EFE82F04}" destId="{B9762373-3347-45A0-90F7-4F16C452D36D}" srcOrd="0" destOrd="0" parTransId="{C40E851A-4626-4F78-B3BF-294D80367549}" sibTransId="{849773C2-3DD1-488D-9BFA-C0E4B4C84242}"/>
    <dgm:cxn modelId="{2656F1F3-6E23-48A5-973B-990E56FC3170}" srcId="{7C48D0D1-A5F0-4B41-BB31-074C125D7D95}" destId="{FA651CD2-C09A-4BDB-8CA8-F5C0EFE82F04}" srcOrd="0" destOrd="0" parTransId="{519CD786-84F1-4E34-A198-039689C9F1C3}" sibTransId="{BE35412F-82D0-4C92-933A-1983F843B7EE}"/>
    <dgm:cxn modelId="{F17F7D88-431C-4ADF-B860-F1F6E0A233B0}" type="presOf" srcId="{7C48D0D1-A5F0-4B41-BB31-074C125D7D95}" destId="{67015919-BA85-48A0-8379-13EEC83908C7}" srcOrd="0" destOrd="0" presId="urn:microsoft.com/office/officeart/2005/8/layout/vList2"/>
    <dgm:cxn modelId="{4D2CA9F3-4B0B-421D-8FD1-453F9772C1B7}" type="presOf" srcId="{FA651CD2-C09A-4BDB-8CA8-F5C0EFE82F04}" destId="{55D6E4E4-7336-49F2-AEA0-3CF53F8B3603}" srcOrd="0" destOrd="0" presId="urn:microsoft.com/office/officeart/2005/8/layout/vList2"/>
    <dgm:cxn modelId="{A1D002EB-0F9B-40CB-B08C-75EC2F4649A0}" type="presParOf" srcId="{67015919-BA85-48A0-8379-13EEC83908C7}" destId="{55D6E4E4-7336-49F2-AEA0-3CF53F8B3603}" srcOrd="0" destOrd="0" presId="urn:microsoft.com/office/officeart/2005/8/layout/vList2"/>
    <dgm:cxn modelId="{41F98E0B-1A85-487A-AFAE-3759A223FDD0}" type="presParOf" srcId="{67015919-BA85-48A0-8379-13EEC83908C7}" destId="{3AA01F86-841F-4613-B409-97428F1AA6A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C6CA5-CA5C-47DD-A87D-51162B9BD6B0}" type="doc">
      <dgm:prSet loTypeId="urn:microsoft.com/office/officeart/2008/layout/LinedList" loCatId="list" qsTypeId="urn:microsoft.com/office/officeart/2005/8/quickstyle/3d7" qsCatId="3D" csTypeId="urn:microsoft.com/office/officeart/2005/8/colors/accent1_2#2" csCatId="accent1" phldr="1"/>
      <dgm:spPr/>
      <dgm:t>
        <a:bodyPr/>
        <a:lstStyle/>
        <a:p>
          <a:endParaRPr lang="en-GB"/>
        </a:p>
      </dgm:t>
    </dgm:pt>
    <dgm:pt modelId="{7504DA84-B993-4760-AC98-233711A9A3FE}">
      <dgm:prSet phldrT="[Testo]"/>
      <dgm:spPr/>
      <dgm:t>
        <a:bodyPr/>
        <a:lstStyle/>
        <a:p>
          <a:r>
            <a:rPr lang="en-GB" smtClean="0"/>
            <a:t>3 LEVELS</a:t>
          </a:r>
          <a:endParaRPr lang="en-GB"/>
        </a:p>
      </dgm:t>
    </dgm:pt>
    <dgm:pt modelId="{B1E5BE63-4D78-4AEA-AFE6-5AF3B0C38D70}" type="parTrans" cxnId="{6E33B53E-71F0-4860-89C9-B32F7BB839EE}">
      <dgm:prSet/>
      <dgm:spPr/>
      <dgm:t>
        <a:bodyPr/>
        <a:lstStyle/>
        <a:p>
          <a:endParaRPr lang="en-GB"/>
        </a:p>
      </dgm:t>
    </dgm:pt>
    <dgm:pt modelId="{28211D8C-9CE1-4EF7-A34F-8EBCEC5BCE09}" type="sibTrans" cxnId="{6E33B53E-71F0-4860-89C9-B32F7BB839EE}">
      <dgm:prSet/>
      <dgm:spPr/>
      <dgm:t>
        <a:bodyPr/>
        <a:lstStyle/>
        <a:p>
          <a:endParaRPr lang="en-GB"/>
        </a:p>
      </dgm:t>
    </dgm:pt>
    <dgm:pt modelId="{FCF15B16-4B2A-4F5E-AC2C-2F81AFC49E03}">
      <dgm:prSet/>
      <dgm:spPr/>
      <dgm:t>
        <a:bodyPr/>
        <a:lstStyle/>
        <a:p>
          <a:r>
            <a:rPr lang="en-GB" dirty="0" smtClean="0"/>
            <a:t>elementary  school</a:t>
          </a:r>
        </a:p>
      </dgm:t>
    </dgm:pt>
    <dgm:pt modelId="{D7EA019C-FE17-42C8-9DA3-AF7FE25426AE}" type="parTrans" cxnId="{9F323A97-4F36-47E4-BAD3-49A35EE2B7E2}">
      <dgm:prSet/>
      <dgm:spPr/>
      <dgm:t>
        <a:bodyPr/>
        <a:lstStyle/>
        <a:p>
          <a:endParaRPr lang="en-GB"/>
        </a:p>
      </dgm:t>
    </dgm:pt>
    <dgm:pt modelId="{8A0DA2DE-A014-42F6-8675-B7163503E227}" type="sibTrans" cxnId="{9F323A97-4F36-47E4-BAD3-49A35EE2B7E2}">
      <dgm:prSet/>
      <dgm:spPr/>
      <dgm:t>
        <a:bodyPr/>
        <a:lstStyle/>
        <a:p>
          <a:endParaRPr lang="en-GB"/>
        </a:p>
      </dgm:t>
    </dgm:pt>
    <dgm:pt modelId="{1A28BC3C-6D54-4FAB-B5E7-F587C324B4F2}">
      <dgm:prSet/>
      <dgm:spPr/>
      <dgm:t>
        <a:bodyPr/>
        <a:lstStyle/>
        <a:p>
          <a:r>
            <a:rPr lang="en-GB" dirty="0" smtClean="0"/>
            <a:t>middle school or lower secondary school</a:t>
          </a:r>
        </a:p>
      </dgm:t>
    </dgm:pt>
    <dgm:pt modelId="{B5017A63-C47A-494D-8F3A-67BE0A6F76A5}" type="parTrans" cxnId="{58C6C5A0-B801-4D65-8B72-6A4355A6776F}">
      <dgm:prSet/>
      <dgm:spPr/>
      <dgm:t>
        <a:bodyPr/>
        <a:lstStyle/>
        <a:p>
          <a:endParaRPr lang="en-GB"/>
        </a:p>
      </dgm:t>
    </dgm:pt>
    <dgm:pt modelId="{5588FA4C-405B-4F6D-9EE4-7F8FF031051A}" type="sibTrans" cxnId="{58C6C5A0-B801-4D65-8B72-6A4355A6776F}">
      <dgm:prSet/>
      <dgm:spPr/>
      <dgm:t>
        <a:bodyPr/>
        <a:lstStyle/>
        <a:p>
          <a:endParaRPr lang="en-GB"/>
        </a:p>
      </dgm:t>
    </dgm:pt>
    <dgm:pt modelId="{04130749-C3BB-416F-9862-C88926E49335}">
      <dgm:prSet/>
      <dgm:spPr/>
      <dgm:t>
        <a:bodyPr/>
        <a:lstStyle/>
        <a:p>
          <a:r>
            <a:rPr lang="en-GB" dirty="0" smtClean="0"/>
            <a:t>high school or upper secondary school</a:t>
          </a:r>
        </a:p>
      </dgm:t>
    </dgm:pt>
    <dgm:pt modelId="{F13BB989-3CF5-4B4F-88EC-3BED88626A13}" type="parTrans" cxnId="{AEBD9356-9B08-4E73-9292-E0BE132F8CFE}">
      <dgm:prSet/>
      <dgm:spPr/>
      <dgm:t>
        <a:bodyPr/>
        <a:lstStyle/>
        <a:p>
          <a:endParaRPr lang="en-GB"/>
        </a:p>
      </dgm:t>
    </dgm:pt>
    <dgm:pt modelId="{7802C785-F2E0-4B44-8859-99921F30C3F7}" type="sibTrans" cxnId="{AEBD9356-9B08-4E73-9292-E0BE132F8CFE}">
      <dgm:prSet/>
      <dgm:spPr/>
      <dgm:t>
        <a:bodyPr/>
        <a:lstStyle/>
        <a:p>
          <a:endParaRPr lang="en-GB"/>
        </a:p>
      </dgm:t>
    </dgm:pt>
    <dgm:pt modelId="{7E68BA7C-2A25-4218-B153-39F3A596B7F6}" type="pres">
      <dgm:prSet presAssocID="{AA2C6CA5-CA5C-47DD-A87D-51162B9BD6B0}" presName="vert0" presStyleCnt="0">
        <dgm:presLayoutVars>
          <dgm:dir/>
          <dgm:animOne val="branch"/>
          <dgm:animLvl val="lvl"/>
        </dgm:presLayoutVars>
      </dgm:prSet>
      <dgm:spPr/>
      <dgm:t>
        <a:bodyPr/>
        <a:lstStyle/>
        <a:p>
          <a:endParaRPr lang="en-GB"/>
        </a:p>
      </dgm:t>
    </dgm:pt>
    <dgm:pt modelId="{ABDE47E0-A6C4-4B93-BA68-030143226FD0}" type="pres">
      <dgm:prSet presAssocID="{7504DA84-B993-4760-AC98-233711A9A3FE}" presName="thickLine" presStyleLbl="alignNode1" presStyleIdx="0" presStyleCnt="1"/>
      <dgm:spPr/>
    </dgm:pt>
    <dgm:pt modelId="{1E8A08E1-99DE-4BB5-A282-494BC7162BD9}" type="pres">
      <dgm:prSet presAssocID="{7504DA84-B993-4760-AC98-233711A9A3FE}" presName="horz1" presStyleCnt="0"/>
      <dgm:spPr/>
    </dgm:pt>
    <dgm:pt modelId="{BBBE7DFB-8995-41C4-83C5-BF721D0512F9}" type="pres">
      <dgm:prSet presAssocID="{7504DA84-B993-4760-AC98-233711A9A3FE}" presName="tx1" presStyleLbl="revTx" presStyleIdx="0" presStyleCnt="4"/>
      <dgm:spPr/>
      <dgm:t>
        <a:bodyPr/>
        <a:lstStyle/>
        <a:p>
          <a:endParaRPr lang="en-GB"/>
        </a:p>
      </dgm:t>
    </dgm:pt>
    <dgm:pt modelId="{3257B33B-8A8D-4146-A29D-7C0F686CCFB7}" type="pres">
      <dgm:prSet presAssocID="{7504DA84-B993-4760-AC98-233711A9A3FE}" presName="vert1" presStyleCnt="0"/>
      <dgm:spPr/>
    </dgm:pt>
    <dgm:pt modelId="{3D20EA4A-1C87-4909-B852-B3D29C8C443E}" type="pres">
      <dgm:prSet presAssocID="{FCF15B16-4B2A-4F5E-AC2C-2F81AFC49E03}" presName="vertSpace2a" presStyleCnt="0"/>
      <dgm:spPr/>
    </dgm:pt>
    <dgm:pt modelId="{0E1E78D7-59C6-4E1C-8394-6D97933101DD}" type="pres">
      <dgm:prSet presAssocID="{FCF15B16-4B2A-4F5E-AC2C-2F81AFC49E03}" presName="horz2" presStyleCnt="0"/>
      <dgm:spPr/>
    </dgm:pt>
    <dgm:pt modelId="{E8FA3794-90E5-469F-83AC-2B530AE0503F}" type="pres">
      <dgm:prSet presAssocID="{FCF15B16-4B2A-4F5E-AC2C-2F81AFC49E03}" presName="horzSpace2" presStyleCnt="0"/>
      <dgm:spPr/>
    </dgm:pt>
    <dgm:pt modelId="{EB177C1C-21E7-4655-ADB8-E11E149799C9}" type="pres">
      <dgm:prSet presAssocID="{FCF15B16-4B2A-4F5E-AC2C-2F81AFC49E03}" presName="tx2" presStyleLbl="revTx" presStyleIdx="1" presStyleCnt="4"/>
      <dgm:spPr/>
      <dgm:t>
        <a:bodyPr/>
        <a:lstStyle/>
        <a:p>
          <a:endParaRPr lang="en-GB"/>
        </a:p>
      </dgm:t>
    </dgm:pt>
    <dgm:pt modelId="{ECE860FF-9A10-4E97-9592-10A272A3ADC0}" type="pres">
      <dgm:prSet presAssocID="{FCF15B16-4B2A-4F5E-AC2C-2F81AFC49E03}" presName="vert2" presStyleCnt="0"/>
      <dgm:spPr/>
    </dgm:pt>
    <dgm:pt modelId="{5CE7C8DB-D754-4A95-AF75-3DB9C3CAA8F2}" type="pres">
      <dgm:prSet presAssocID="{FCF15B16-4B2A-4F5E-AC2C-2F81AFC49E03}" presName="thinLine2b" presStyleLbl="callout" presStyleIdx="0" presStyleCnt="3"/>
      <dgm:spPr/>
    </dgm:pt>
    <dgm:pt modelId="{87873B14-C962-411A-8489-067E62A5EE13}" type="pres">
      <dgm:prSet presAssocID="{FCF15B16-4B2A-4F5E-AC2C-2F81AFC49E03}" presName="vertSpace2b" presStyleCnt="0"/>
      <dgm:spPr/>
    </dgm:pt>
    <dgm:pt modelId="{7EA38849-E918-4676-8FD4-827EB4F94871}" type="pres">
      <dgm:prSet presAssocID="{1A28BC3C-6D54-4FAB-B5E7-F587C324B4F2}" presName="horz2" presStyleCnt="0"/>
      <dgm:spPr/>
    </dgm:pt>
    <dgm:pt modelId="{19F2B540-E7AA-4D24-AFF7-DAD0EAD3EB3A}" type="pres">
      <dgm:prSet presAssocID="{1A28BC3C-6D54-4FAB-B5E7-F587C324B4F2}" presName="horzSpace2" presStyleCnt="0"/>
      <dgm:spPr/>
    </dgm:pt>
    <dgm:pt modelId="{80E95C42-F115-4541-BBCE-D292C75338B9}" type="pres">
      <dgm:prSet presAssocID="{1A28BC3C-6D54-4FAB-B5E7-F587C324B4F2}" presName="tx2" presStyleLbl="revTx" presStyleIdx="2" presStyleCnt="4"/>
      <dgm:spPr/>
      <dgm:t>
        <a:bodyPr/>
        <a:lstStyle/>
        <a:p>
          <a:endParaRPr lang="en-GB"/>
        </a:p>
      </dgm:t>
    </dgm:pt>
    <dgm:pt modelId="{545F6F54-5EEC-4DEE-9B45-B4475BEA9366}" type="pres">
      <dgm:prSet presAssocID="{1A28BC3C-6D54-4FAB-B5E7-F587C324B4F2}" presName="vert2" presStyleCnt="0"/>
      <dgm:spPr/>
    </dgm:pt>
    <dgm:pt modelId="{E5A4872F-D2ED-46FF-B8F5-8658028A21F9}" type="pres">
      <dgm:prSet presAssocID="{1A28BC3C-6D54-4FAB-B5E7-F587C324B4F2}" presName="thinLine2b" presStyleLbl="callout" presStyleIdx="1" presStyleCnt="3"/>
      <dgm:spPr/>
    </dgm:pt>
    <dgm:pt modelId="{975817AA-7B01-4804-95F2-107DDE31FC83}" type="pres">
      <dgm:prSet presAssocID="{1A28BC3C-6D54-4FAB-B5E7-F587C324B4F2}" presName="vertSpace2b" presStyleCnt="0"/>
      <dgm:spPr/>
    </dgm:pt>
    <dgm:pt modelId="{670BD184-C534-48AC-89C4-D710EABDA3CE}" type="pres">
      <dgm:prSet presAssocID="{04130749-C3BB-416F-9862-C88926E49335}" presName="horz2" presStyleCnt="0"/>
      <dgm:spPr/>
    </dgm:pt>
    <dgm:pt modelId="{896A7259-5C85-43C1-B957-348F6B673717}" type="pres">
      <dgm:prSet presAssocID="{04130749-C3BB-416F-9862-C88926E49335}" presName="horzSpace2" presStyleCnt="0"/>
      <dgm:spPr/>
    </dgm:pt>
    <dgm:pt modelId="{0CBF8BEA-8094-4717-91A6-471CE47429E3}" type="pres">
      <dgm:prSet presAssocID="{04130749-C3BB-416F-9862-C88926E49335}" presName="tx2" presStyleLbl="revTx" presStyleIdx="3" presStyleCnt="4"/>
      <dgm:spPr/>
      <dgm:t>
        <a:bodyPr/>
        <a:lstStyle/>
        <a:p>
          <a:endParaRPr lang="en-GB"/>
        </a:p>
      </dgm:t>
    </dgm:pt>
    <dgm:pt modelId="{D4227A86-E2A9-486E-B250-CBA3E2FE8398}" type="pres">
      <dgm:prSet presAssocID="{04130749-C3BB-416F-9862-C88926E49335}" presName="vert2" presStyleCnt="0"/>
      <dgm:spPr/>
    </dgm:pt>
    <dgm:pt modelId="{8DB3C136-0B1C-4B56-BA99-4DFCCCA2CA88}" type="pres">
      <dgm:prSet presAssocID="{04130749-C3BB-416F-9862-C88926E49335}" presName="thinLine2b" presStyleLbl="callout" presStyleIdx="2" presStyleCnt="3"/>
      <dgm:spPr/>
    </dgm:pt>
    <dgm:pt modelId="{321C74E9-1507-4F65-AA20-75A919742336}" type="pres">
      <dgm:prSet presAssocID="{04130749-C3BB-416F-9862-C88926E49335}" presName="vertSpace2b" presStyleCnt="0"/>
      <dgm:spPr/>
    </dgm:pt>
  </dgm:ptLst>
  <dgm:cxnLst>
    <dgm:cxn modelId="{B5DEFD79-06DF-4BB6-A0C1-5D31A0986889}" type="presOf" srcId="{AA2C6CA5-CA5C-47DD-A87D-51162B9BD6B0}" destId="{7E68BA7C-2A25-4218-B153-39F3A596B7F6}" srcOrd="0" destOrd="0" presId="urn:microsoft.com/office/officeart/2008/layout/LinedList"/>
    <dgm:cxn modelId="{AEBD9356-9B08-4E73-9292-E0BE132F8CFE}" srcId="{7504DA84-B993-4760-AC98-233711A9A3FE}" destId="{04130749-C3BB-416F-9862-C88926E49335}" srcOrd="2" destOrd="0" parTransId="{F13BB989-3CF5-4B4F-88EC-3BED88626A13}" sibTransId="{7802C785-F2E0-4B44-8859-99921F30C3F7}"/>
    <dgm:cxn modelId="{3D05FE5F-80A3-4E34-A074-E544047CDB6E}" type="presOf" srcId="{7504DA84-B993-4760-AC98-233711A9A3FE}" destId="{BBBE7DFB-8995-41C4-83C5-BF721D0512F9}" srcOrd="0" destOrd="0" presId="urn:microsoft.com/office/officeart/2008/layout/LinedList"/>
    <dgm:cxn modelId="{6E33B53E-71F0-4860-89C9-B32F7BB839EE}" srcId="{AA2C6CA5-CA5C-47DD-A87D-51162B9BD6B0}" destId="{7504DA84-B993-4760-AC98-233711A9A3FE}" srcOrd="0" destOrd="0" parTransId="{B1E5BE63-4D78-4AEA-AFE6-5AF3B0C38D70}" sibTransId="{28211D8C-9CE1-4EF7-A34F-8EBCEC5BCE09}"/>
    <dgm:cxn modelId="{9F323A97-4F36-47E4-BAD3-49A35EE2B7E2}" srcId="{7504DA84-B993-4760-AC98-233711A9A3FE}" destId="{FCF15B16-4B2A-4F5E-AC2C-2F81AFC49E03}" srcOrd="0" destOrd="0" parTransId="{D7EA019C-FE17-42C8-9DA3-AF7FE25426AE}" sibTransId="{8A0DA2DE-A014-42F6-8675-B7163503E227}"/>
    <dgm:cxn modelId="{71251D7F-91A7-47B0-A84C-EF78CEB9FBF1}" type="presOf" srcId="{04130749-C3BB-416F-9862-C88926E49335}" destId="{0CBF8BEA-8094-4717-91A6-471CE47429E3}" srcOrd="0" destOrd="0" presId="urn:microsoft.com/office/officeart/2008/layout/LinedList"/>
    <dgm:cxn modelId="{C7693833-FC40-4199-A74C-E2FAFA176856}" type="presOf" srcId="{FCF15B16-4B2A-4F5E-AC2C-2F81AFC49E03}" destId="{EB177C1C-21E7-4655-ADB8-E11E149799C9}" srcOrd="0" destOrd="0" presId="urn:microsoft.com/office/officeart/2008/layout/LinedList"/>
    <dgm:cxn modelId="{58C6C5A0-B801-4D65-8B72-6A4355A6776F}" srcId="{7504DA84-B993-4760-AC98-233711A9A3FE}" destId="{1A28BC3C-6D54-4FAB-B5E7-F587C324B4F2}" srcOrd="1" destOrd="0" parTransId="{B5017A63-C47A-494D-8F3A-67BE0A6F76A5}" sibTransId="{5588FA4C-405B-4F6D-9EE4-7F8FF031051A}"/>
    <dgm:cxn modelId="{523BC9FA-0495-495C-BA83-B75FEBA8D047}" type="presOf" srcId="{1A28BC3C-6D54-4FAB-B5E7-F587C324B4F2}" destId="{80E95C42-F115-4541-BBCE-D292C75338B9}" srcOrd="0" destOrd="0" presId="urn:microsoft.com/office/officeart/2008/layout/LinedList"/>
    <dgm:cxn modelId="{267B9D44-77FD-4706-8110-137B1A4260ED}" type="presParOf" srcId="{7E68BA7C-2A25-4218-B153-39F3A596B7F6}" destId="{ABDE47E0-A6C4-4B93-BA68-030143226FD0}" srcOrd="0" destOrd="0" presId="urn:microsoft.com/office/officeart/2008/layout/LinedList"/>
    <dgm:cxn modelId="{81BFC2BF-5F36-4D2D-A09D-0E9830DF6870}" type="presParOf" srcId="{7E68BA7C-2A25-4218-B153-39F3A596B7F6}" destId="{1E8A08E1-99DE-4BB5-A282-494BC7162BD9}" srcOrd="1" destOrd="0" presId="urn:microsoft.com/office/officeart/2008/layout/LinedList"/>
    <dgm:cxn modelId="{509C4BAA-715B-4256-89A1-ACC7280CEAB0}" type="presParOf" srcId="{1E8A08E1-99DE-4BB5-A282-494BC7162BD9}" destId="{BBBE7DFB-8995-41C4-83C5-BF721D0512F9}" srcOrd="0" destOrd="0" presId="urn:microsoft.com/office/officeart/2008/layout/LinedList"/>
    <dgm:cxn modelId="{25062148-BAF6-43AC-BD9C-964F2A719E18}" type="presParOf" srcId="{1E8A08E1-99DE-4BB5-A282-494BC7162BD9}" destId="{3257B33B-8A8D-4146-A29D-7C0F686CCFB7}" srcOrd="1" destOrd="0" presId="urn:microsoft.com/office/officeart/2008/layout/LinedList"/>
    <dgm:cxn modelId="{E2A27252-805D-4E2F-8713-181E723A957B}" type="presParOf" srcId="{3257B33B-8A8D-4146-A29D-7C0F686CCFB7}" destId="{3D20EA4A-1C87-4909-B852-B3D29C8C443E}" srcOrd="0" destOrd="0" presId="urn:microsoft.com/office/officeart/2008/layout/LinedList"/>
    <dgm:cxn modelId="{A819673A-D533-4ABA-8209-C838AD4D4335}" type="presParOf" srcId="{3257B33B-8A8D-4146-A29D-7C0F686CCFB7}" destId="{0E1E78D7-59C6-4E1C-8394-6D97933101DD}" srcOrd="1" destOrd="0" presId="urn:microsoft.com/office/officeart/2008/layout/LinedList"/>
    <dgm:cxn modelId="{27B3C46C-27A6-44B3-B88D-678465B33567}" type="presParOf" srcId="{0E1E78D7-59C6-4E1C-8394-6D97933101DD}" destId="{E8FA3794-90E5-469F-83AC-2B530AE0503F}" srcOrd="0" destOrd="0" presId="urn:microsoft.com/office/officeart/2008/layout/LinedList"/>
    <dgm:cxn modelId="{898B3AAB-5278-4DF5-85AC-F85A20545550}" type="presParOf" srcId="{0E1E78D7-59C6-4E1C-8394-6D97933101DD}" destId="{EB177C1C-21E7-4655-ADB8-E11E149799C9}" srcOrd="1" destOrd="0" presId="urn:microsoft.com/office/officeart/2008/layout/LinedList"/>
    <dgm:cxn modelId="{8B931672-E83B-4329-9C66-B94BA56492EE}" type="presParOf" srcId="{0E1E78D7-59C6-4E1C-8394-6D97933101DD}" destId="{ECE860FF-9A10-4E97-9592-10A272A3ADC0}" srcOrd="2" destOrd="0" presId="urn:microsoft.com/office/officeart/2008/layout/LinedList"/>
    <dgm:cxn modelId="{B32C7489-2DD9-4F6F-953B-0D3F261B73E4}" type="presParOf" srcId="{3257B33B-8A8D-4146-A29D-7C0F686CCFB7}" destId="{5CE7C8DB-D754-4A95-AF75-3DB9C3CAA8F2}" srcOrd="2" destOrd="0" presId="urn:microsoft.com/office/officeart/2008/layout/LinedList"/>
    <dgm:cxn modelId="{9A48C2C0-4A03-4A90-B1F8-BFA8460EAAE0}" type="presParOf" srcId="{3257B33B-8A8D-4146-A29D-7C0F686CCFB7}" destId="{87873B14-C962-411A-8489-067E62A5EE13}" srcOrd="3" destOrd="0" presId="urn:microsoft.com/office/officeart/2008/layout/LinedList"/>
    <dgm:cxn modelId="{3D456375-8F08-4FE7-90F5-DEA7D4E46E29}" type="presParOf" srcId="{3257B33B-8A8D-4146-A29D-7C0F686CCFB7}" destId="{7EA38849-E918-4676-8FD4-827EB4F94871}" srcOrd="4" destOrd="0" presId="urn:microsoft.com/office/officeart/2008/layout/LinedList"/>
    <dgm:cxn modelId="{58DC0607-D3FD-474B-B4CE-D7E08A5B0998}" type="presParOf" srcId="{7EA38849-E918-4676-8FD4-827EB4F94871}" destId="{19F2B540-E7AA-4D24-AFF7-DAD0EAD3EB3A}" srcOrd="0" destOrd="0" presId="urn:microsoft.com/office/officeart/2008/layout/LinedList"/>
    <dgm:cxn modelId="{A01B1115-50D5-493E-956C-2B790FBD495C}" type="presParOf" srcId="{7EA38849-E918-4676-8FD4-827EB4F94871}" destId="{80E95C42-F115-4541-BBCE-D292C75338B9}" srcOrd="1" destOrd="0" presId="urn:microsoft.com/office/officeart/2008/layout/LinedList"/>
    <dgm:cxn modelId="{9B7378BE-947D-49BA-B7E3-0933B2F71366}" type="presParOf" srcId="{7EA38849-E918-4676-8FD4-827EB4F94871}" destId="{545F6F54-5EEC-4DEE-9B45-B4475BEA9366}" srcOrd="2" destOrd="0" presId="urn:microsoft.com/office/officeart/2008/layout/LinedList"/>
    <dgm:cxn modelId="{89A5DD56-6136-4F69-8869-9DDD1E2ABC6B}" type="presParOf" srcId="{3257B33B-8A8D-4146-A29D-7C0F686CCFB7}" destId="{E5A4872F-D2ED-46FF-B8F5-8658028A21F9}" srcOrd="5" destOrd="0" presId="urn:microsoft.com/office/officeart/2008/layout/LinedList"/>
    <dgm:cxn modelId="{2DDF7E4D-6338-412B-BC86-C0B32845EB85}" type="presParOf" srcId="{3257B33B-8A8D-4146-A29D-7C0F686CCFB7}" destId="{975817AA-7B01-4804-95F2-107DDE31FC83}" srcOrd="6" destOrd="0" presId="urn:microsoft.com/office/officeart/2008/layout/LinedList"/>
    <dgm:cxn modelId="{CFAFB8C3-FAE0-48D4-BB27-0786E88DF43D}" type="presParOf" srcId="{3257B33B-8A8D-4146-A29D-7C0F686CCFB7}" destId="{670BD184-C534-48AC-89C4-D710EABDA3CE}" srcOrd="7" destOrd="0" presId="urn:microsoft.com/office/officeart/2008/layout/LinedList"/>
    <dgm:cxn modelId="{04576211-9E0A-4154-A0FC-BE13C5CA5239}" type="presParOf" srcId="{670BD184-C534-48AC-89C4-D710EABDA3CE}" destId="{896A7259-5C85-43C1-B957-348F6B673717}" srcOrd="0" destOrd="0" presId="urn:microsoft.com/office/officeart/2008/layout/LinedList"/>
    <dgm:cxn modelId="{D4FB795A-1DCB-4FFE-A0ED-7D6ACE4875FC}" type="presParOf" srcId="{670BD184-C534-48AC-89C4-D710EABDA3CE}" destId="{0CBF8BEA-8094-4717-91A6-471CE47429E3}" srcOrd="1" destOrd="0" presId="urn:microsoft.com/office/officeart/2008/layout/LinedList"/>
    <dgm:cxn modelId="{1BA75537-E197-491C-8A87-21B992DA0C0F}" type="presParOf" srcId="{670BD184-C534-48AC-89C4-D710EABDA3CE}" destId="{D4227A86-E2A9-486E-B250-CBA3E2FE8398}" srcOrd="2" destOrd="0" presId="urn:microsoft.com/office/officeart/2008/layout/LinedList"/>
    <dgm:cxn modelId="{583F3D7E-3C68-4D7D-B8BB-DE994EAF09BE}" type="presParOf" srcId="{3257B33B-8A8D-4146-A29D-7C0F686CCFB7}" destId="{8DB3C136-0B1C-4B56-BA99-4DFCCCA2CA88}" srcOrd="8" destOrd="0" presId="urn:microsoft.com/office/officeart/2008/layout/LinedList"/>
    <dgm:cxn modelId="{671E70F7-A6CA-457F-A3BB-80AFC103BFA3}" type="presParOf" srcId="{3257B33B-8A8D-4146-A29D-7C0F686CCFB7}" destId="{321C74E9-1507-4F65-AA20-75A91974233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703FA49-98B1-4E7D-AA8F-0F07E2A37A0F}" type="doc">
      <dgm:prSet loTypeId="urn:microsoft.com/office/officeart/2005/8/layout/vList2" loCatId="list" qsTypeId="urn:microsoft.com/office/officeart/2005/8/quickstyle/3d4" qsCatId="3D" csTypeId="urn:microsoft.com/office/officeart/2005/8/colors/accent1_2#20" csCatId="accent1" phldr="1"/>
      <dgm:spPr/>
      <dgm:t>
        <a:bodyPr/>
        <a:lstStyle/>
        <a:p>
          <a:endParaRPr lang="en-GB"/>
        </a:p>
      </dgm:t>
    </dgm:pt>
    <dgm:pt modelId="{C44CE5D6-7DA0-451E-BEC2-A3D355F68695}">
      <dgm:prSet phldrT="[Testo]"/>
      <dgm:spPr/>
      <dgm:t>
        <a:bodyPr/>
        <a:lstStyle/>
        <a:p>
          <a:r>
            <a:rPr lang="en-GB" dirty="0" smtClean="0"/>
            <a:t>Recently Italian school System has introduced for high school a new approach to work.</a:t>
          </a:r>
          <a:endParaRPr lang="en-GB" dirty="0"/>
        </a:p>
      </dgm:t>
    </dgm:pt>
    <dgm:pt modelId="{56438D71-4EF6-4043-94DE-11637799BB71}" type="parTrans" cxnId="{B189D335-22AC-4BBB-82FD-0E54815A6791}">
      <dgm:prSet/>
      <dgm:spPr/>
      <dgm:t>
        <a:bodyPr/>
        <a:lstStyle/>
        <a:p>
          <a:endParaRPr lang="en-GB"/>
        </a:p>
      </dgm:t>
    </dgm:pt>
    <dgm:pt modelId="{DA5BBA95-DFBA-4AB5-858A-4DB6ADE1BA07}" type="sibTrans" cxnId="{B189D335-22AC-4BBB-82FD-0E54815A6791}">
      <dgm:prSet/>
      <dgm:spPr/>
      <dgm:t>
        <a:bodyPr/>
        <a:lstStyle/>
        <a:p>
          <a:endParaRPr lang="en-GB"/>
        </a:p>
      </dgm:t>
    </dgm:pt>
    <dgm:pt modelId="{BB61891E-D161-4922-BFD2-905BCA597EA2}">
      <dgm:prSet/>
      <dgm:spPr/>
      <dgm:t>
        <a:bodyPr/>
        <a:lstStyle/>
        <a:p>
          <a:r>
            <a:rPr lang="en-GB" dirty="0" smtClean="0"/>
            <a:t>WORK LINKED TRAINING (</a:t>
          </a:r>
          <a:r>
            <a:rPr lang="en-GB" dirty="0" err="1" smtClean="0"/>
            <a:t>alternanza</a:t>
          </a:r>
          <a:r>
            <a:rPr lang="en-GB" dirty="0" smtClean="0"/>
            <a:t> </a:t>
          </a:r>
          <a:r>
            <a:rPr lang="en-GB" dirty="0" err="1" smtClean="0"/>
            <a:t>scuola</a:t>
          </a:r>
          <a:r>
            <a:rPr lang="en-GB" dirty="0" smtClean="0"/>
            <a:t> </a:t>
          </a:r>
          <a:r>
            <a:rPr lang="en-GB" dirty="0" err="1" smtClean="0"/>
            <a:t>lavoro</a:t>
          </a:r>
          <a:r>
            <a:rPr lang="en-GB" dirty="0" smtClean="0"/>
            <a:t>)</a:t>
          </a:r>
        </a:p>
      </dgm:t>
    </dgm:pt>
    <dgm:pt modelId="{CD6381A9-3515-449A-B8C2-39258AE19912}" type="parTrans" cxnId="{F381037E-623F-499D-85AB-6E296DF33FA4}">
      <dgm:prSet/>
      <dgm:spPr/>
      <dgm:t>
        <a:bodyPr/>
        <a:lstStyle/>
        <a:p>
          <a:endParaRPr lang="en-GB"/>
        </a:p>
      </dgm:t>
    </dgm:pt>
    <dgm:pt modelId="{31E2A328-EA9A-4A77-9A62-A6E3643E5E7D}" type="sibTrans" cxnId="{F381037E-623F-499D-85AB-6E296DF33FA4}">
      <dgm:prSet/>
      <dgm:spPr/>
      <dgm:t>
        <a:bodyPr/>
        <a:lstStyle/>
        <a:p>
          <a:endParaRPr lang="en-GB"/>
        </a:p>
      </dgm:t>
    </dgm:pt>
    <dgm:pt modelId="{664C4750-E3BD-4DA3-B3CF-EF7C1CD2D921}">
      <dgm:prSet/>
      <dgm:spPr/>
      <dgm:t>
        <a:bodyPr/>
        <a:lstStyle/>
        <a:p>
          <a:r>
            <a:rPr lang="en-GB" smtClean="0"/>
            <a:t>WLT is mandatory for high school students who must attend a 200 hours work linked training activities for Lyceum and 400 hours one for Technical schools.</a:t>
          </a:r>
          <a:endParaRPr lang="en-GB" dirty="0"/>
        </a:p>
      </dgm:t>
    </dgm:pt>
    <dgm:pt modelId="{9B0D4619-1FC8-4590-8CFC-583E49B45659}" type="parTrans" cxnId="{2EA7021A-D23A-4621-96F8-93043ED74F18}">
      <dgm:prSet/>
      <dgm:spPr/>
      <dgm:t>
        <a:bodyPr/>
        <a:lstStyle/>
        <a:p>
          <a:endParaRPr lang="en-GB"/>
        </a:p>
      </dgm:t>
    </dgm:pt>
    <dgm:pt modelId="{E7DA3AC8-C25A-44A7-BF7C-20C7017B4E6F}" type="sibTrans" cxnId="{2EA7021A-D23A-4621-96F8-93043ED74F18}">
      <dgm:prSet/>
      <dgm:spPr/>
      <dgm:t>
        <a:bodyPr/>
        <a:lstStyle/>
        <a:p>
          <a:endParaRPr lang="en-GB"/>
        </a:p>
      </dgm:t>
    </dgm:pt>
    <dgm:pt modelId="{DD28145A-892A-4EA3-B923-B3F282CE47BD}">
      <dgm:prSet phldrT="[Testo]"/>
      <dgm:spPr/>
      <dgm:t>
        <a:bodyPr/>
        <a:lstStyle/>
        <a:p>
          <a:endParaRPr lang="en-GB" dirty="0"/>
        </a:p>
      </dgm:t>
    </dgm:pt>
    <dgm:pt modelId="{52CA564C-286F-4138-80F2-86B25815A7F0}" type="parTrans" cxnId="{EF1919D9-6BE1-40F9-9A09-F287E204C4F9}">
      <dgm:prSet/>
      <dgm:spPr/>
      <dgm:t>
        <a:bodyPr/>
        <a:lstStyle/>
        <a:p>
          <a:endParaRPr lang="en-GB"/>
        </a:p>
      </dgm:t>
    </dgm:pt>
    <dgm:pt modelId="{987A2268-2B4F-4776-9EDE-270FC8730E08}" type="sibTrans" cxnId="{EF1919D9-6BE1-40F9-9A09-F287E204C4F9}">
      <dgm:prSet/>
      <dgm:spPr/>
      <dgm:t>
        <a:bodyPr/>
        <a:lstStyle/>
        <a:p>
          <a:endParaRPr lang="en-GB"/>
        </a:p>
      </dgm:t>
    </dgm:pt>
    <dgm:pt modelId="{706A5827-B998-478C-983D-A61B27B20D86}">
      <dgm:prSet/>
      <dgm:spPr/>
      <dgm:t>
        <a:bodyPr/>
        <a:lstStyle/>
        <a:p>
          <a:endParaRPr lang="en-GB" dirty="0" smtClean="0"/>
        </a:p>
      </dgm:t>
    </dgm:pt>
    <dgm:pt modelId="{8016DCDA-FD45-47AF-A3C0-037F12A2F671}" type="parTrans" cxnId="{0792BD13-9020-47EF-89C7-4FEA76EFE2C1}">
      <dgm:prSet/>
      <dgm:spPr/>
      <dgm:t>
        <a:bodyPr/>
        <a:lstStyle/>
        <a:p>
          <a:endParaRPr lang="en-GB"/>
        </a:p>
      </dgm:t>
    </dgm:pt>
    <dgm:pt modelId="{D56164B0-AFDF-4D8A-8E48-6E39FFB6FA76}" type="sibTrans" cxnId="{0792BD13-9020-47EF-89C7-4FEA76EFE2C1}">
      <dgm:prSet/>
      <dgm:spPr/>
      <dgm:t>
        <a:bodyPr/>
        <a:lstStyle/>
        <a:p>
          <a:endParaRPr lang="en-GB"/>
        </a:p>
      </dgm:t>
    </dgm:pt>
    <dgm:pt modelId="{E8ED3AAD-5C60-415B-A9D0-BC1861B8B3A1}" type="pres">
      <dgm:prSet presAssocID="{0703FA49-98B1-4E7D-AA8F-0F07E2A37A0F}" presName="linear" presStyleCnt="0">
        <dgm:presLayoutVars>
          <dgm:animLvl val="lvl"/>
          <dgm:resizeHandles val="exact"/>
        </dgm:presLayoutVars>
      </dgm:prSet>
      <dgm:spPr/>
      <dgm:t>
        <a:bodyPr/>
        <a:lstStyle/>
        <a:p>
          <a:endParaRPr lang="en-GB"/>
        </a:p>
      </dgm:t>
    </dgm:pt>
    <dgm:pt modelId="{887FF690-7A29-488E-9A25-4740D96D6BAF}" type="pres">
      <dgm:prSet presAssocID="{C44CE5D6-7DA0-451E-BEC2-A3D355F68695}" presName="parentText" presStyleLbl="node1" presStyleIdx="0" presStyleCnt="3">
        <dgm:presLayoutVars>
          <dgm:chMax val="0"/>
          <dgm:bulletEnabled val="1"/>
        </dgm:presLayoutVars>
      </dgm:prSet>
      <dgm:spPr/>
      <dgm:t>
        <a:bodyPr/>
        <a:lstStyle/>
        <a:p>
          <a:endParaRPr lang="en-GB"/>
        </a:p>
      </dgm:t>
    </dgm:pt>
    <dgm:pt modelId="{47776BDA-3370-4739-A874-F3A44E72554F}" type="pres">
      <dgm:prSet presAssocID="{C44CE5D6-7DA0-451E-BEC2-A3D355F68695}" presName="childText" presStyleLbl="revTx" presStyleIdx="0" presStyleCnt="2">
        <dgm:presLayoutVars>
          <dgm:bulletEnabled val="1"/>
        </dgm:presLayoutVars>
      </dgm:prSet>
      <dgm:spPr/>
      <dgm:t>
        <a:bodyPr/>
        <a:lstStyle/>
        <a:p>
          <a:endParaRPr lang="en-GB"/>
        </a:p>
      </dgm:t>
    </dgm:pt>
    <dgm:pt modelId="{442D9B72-2B9D-44EE-85B6-748E3DDFC26D}" type="pres">
      <dgm:prSet presAssocID="{BB61891E-D161-4922-BFD2-905BCA597EA2}" presName="parentText" presStyleLbl="node1" presStyleIdx="1" presStyleCnt="3">
        <dgm:presLayoutVars>
          <dgm:chMax val="0"/>
          <dgm:bulletEnabled val="1"/>
        </dgm:presLayoutVars>
      </dgm:prSet>
      <dgm:spPr/>
      <dgm:t>
        <a:bodyPr/>
        <a:lstStyle/>
        <a:p>
          <a:endParaRPr lang="en-GB"/>
        </a:p>
      </dgm:t>
    </dgm:pt>
    <dgm:pt modelId="{FA714A75-EC0C-40C7-8F2A-2C3CEE6EC77F}" type="pres">
      <dgm:prSet presAssocID="{BB61891E-D161-4922-BFD2-905BCA597EA2}" presName="childText" presStyleLbl="revTx" presStyleIdx="1" presStyleCnt="2">
        <dgm:presLayoutVars>
          <dgm:bulletEnabled val="1"/>
        </dgm:presLayoutVars>
      </dgm:prSet>
      <dgm:spPr/>
      <dgm:t>
        <a:bodyPr/>
        <a:lstStyle/>
        <a:p>
          <a:endParaRPr lang="en-GB"/>
        </a:p>
      </dgm:t>
    </dgm:pt>
    <dgm:pt modelId="{60CCA38A-F653-4B4A-A988-C242D248EBAF}" type="pres">
      <dgm:prSet presAssocID="{664C4750-E3BD-4DA3-B3CF-EF7C1CD2D921}" presName="parentText" presStyleLbl="node1" presStyleIdx="2" presStyleCnt="3">
        <dgm:presLayoutVars>
          <dgm:chMax val="0"/>
          <dgm:bulletEnabled val="1"/>
        </dgm:presLayoutVars>
      </dgm:prSet>
      <dgm:spPr/>
      <dgm:t>
        <a:bodyPr/>
        <a:lstStyle/>
        <a:p>
          <a:endParaRPr lang="en-GB"/>
        </a:p>
      </dgm:t>
    </dgm:pt>
  </dgm:ptLst>
  <dgm:cxnLst>
    <dgm:cxn modelId="{6E94C85B-46BA-4230-8B5E-A052291AC3A6}" type="presOf" srcId="{BB61891E-D161-4922-BFD2-905BCA597EA2}" destId="{442D9B72-2B9D-44EE-85B6-748E3DDFC26D}" srcOrd="0" destOrd="0" presId="urn:microsoft.com/office/officeart/2005/8/layout/vList2"/>
    <dgm:cxn modelId="{357E8707-F76B-41CB-85EC-08C7F543457F}" type="presOf" srcId="{664C4750-E3BD-4DA3-B3CF-EF7C1CD2D921}" destId="{60CCA38A-F653-4B4A-A988-C242D248EBAF}" srcOrd="0" destOrd="0" presId="urn:microsoft.com/office/officeart/2005/8/layout/vList2"/>
    <dgm:cxn modelId="{2EA7021A-D23A-4621-96F8-93043ED74F18}" srcId="{0703FA49-98B1-4E7D-AA8F-0F07E2A37A0F}" destId="{664C4750-E3BD-4DA3-B3CF-EF7C1CD2D921}" srcOrd="2" destOrd="0" parTransId="{9B0D4619-1FC8-4590-8CFC-583E49B45659}" sibTransId="{E7DA3AC8-C25A-44A7-BF7C-20C7017B4E6F}"/>
    <dgm:cxn modelId="{2BE0BD99-0149-4B0E-8A96-5E13B3ECE2B1}" type="presOf" srcId="{0703FA49-98B1-4E7D-AA8F-0F07E2A37A0F}" destId="{E8ED3AAD-5C60-415B-A9D0-BC1861B8B3A1}" srcOrd="0" destOrd="0" presId="urn:microsoft.com/office/officeart/2005/8/layout/vList2"/>
    <dgm:cxn modelId="{185B35DC-1FAB-473D-86CA-33D26CFBABE8}" type="presOf" srcId="{C44CE5D6-7DA0-451E-BEC2-A3D355F68695}" destId="{887FF690-7A29-488E-9A25-4740D96D6BAF}" srcOrd="0" destOrd="0" presId="urn:microsoft.com/office/officeart/2005/8/layout/vList2"/>
    <dgm:cxn modelId="{90A2505F-B57B-4C1C-8261-F4127F9D863E}" type="presOf" srcId="{DD28145A-892A-4EA3-B923-B3F282CE47BD}" destId="{47776BDA-3370-4739-A874-F3A44E72554F}" srcOrd="0" destOrd="0" presId="urn:microsoft.com/office/officeart/2005/8/layout/vList2"/>
    <dgm:cxn modelId="{EF1919D9-6BE1-40F9-9A09-F287E204C4F9}" srcId="{C44CE5D6-7DA0-451E-BEC2-A3D355F68695}" destId="{DD28145A-892A-4EA3-B923-B3F282CE47BD}" srcOrd="0" destOrd="0" parTransId="{52CA564C-286F-4138-80F2-86B25815A7F0}" sibTransId="{987A2268-2B4F-4776-9EDE-270FC8730E08}"/>
    <dgm:cxn modelId="{F381037E-623F-499D-85AB-6E296DF33FA4}" srcId="{0703FA49-98B1-4E7D-AA8F-0F07E2A37A0F}" destId="{BB61891E-D161-4922-BFD2-905BCA597EA2}" srcOrd="1" destOrd="0" parTransId="{CD6381A9-3515-449A-B8C2-39258AE19912}" sibTransId="{31E2A328-EA9A-4A77-9A62-A6E3643E5E7D}"/>
    <dgm:cxn modelId="{B189D335-22AC-4BBB-82FD-0E54815A6791}" srcId="{0703FA49-98B1-4E7D-AA8F-0F07E2A37A0F}" destId="{C44CE5D6-7DA0-451E-BEC2-A3D355F68695}" srcOrd="0" destOrd="0" parTransId="{56438D71-4EF6-4043-94DE-11637799BB71}" sibTransId="{DA5BBA95-DFBA-4AB5-858A-4DB6ADE1BA07}"/>
    <dgm:cxn modelId="{7074F5DF-B9EA-427E-B0CF-1A409C9CFC7C}" type="presOf" srcId="{706A5827-B998-478C-983D-A61B27B20D86}" destId="{FA714A75-EC0C-40C7-8F2A-2C3CEE6EC77F}" srcOrd="0" destOrd="0" presId="urn:microsoft.com/office/officeart/2005/8/layout/vList2"/>
    <dgm:cxn modelId="{0792BD13-9020-47EF-89C7-4FEA76EFE2C1}" srcId="{BB61891E-D161-4922-BFD2-905BCA597EA2}" destId="{706A5827-B998-478C-983D-A61B27B20D86}" srcOrd="0" destOrd="0" parTransId="{8016DCDA-FD45-47AF-A3C0-037F12A2F671}" sibTransId="{D56164B0-AFDF-4D8A-8E48-6E39FFB6FA76}"/>
    <dgm:cxn modelId="{37FE9AB7-D71E-43A2-B300-CA704C1DD390}" type="presParOf" srcId="{E8ED3AAD-5C60-415B-A9D0-BC1861B8B3A1}" destId="{887FF690-7A29-488E-9A25-4740D96D6BAF}" srcOrd="0" destOrd="0" presId="urn:microsoft.com/office/officeart/2005/8/layout/vList2"/>
    <dgm:cxn modelId="{F1899404-7710-4E80-9763-1A2E313133B1}" type="presParOf" srcId="{E8ED3AAD-5C60-415B-A9D0-BC1861B8B3A1}" destId="{47776BDA-3370-4739-A874-F3A44E72554F}" srcOrd="1" destOrd="0" presId="urn:microsoft.com/office/officeart/2005/8/layout/vList2"/>
    <dgm:cxn modelId="{4A952431-DC39-437C-AF7D-E39143596C0D}" type="presParOf" srcId="{E8ED3AAD-5C60-415B-A9D0-BC1861B8B3A1}" destId="{442D9B72-2B9D-44EE-85B6-748E3DDFC26D}" srcOrd="2" destOrd="0" presId="urn:microsoft.com/office/officeart/2005/8/layout/vList2"/>
    <dgm:cxn modelId="{C436C5D6-1425-44A4-A3C0-7705D479C571}" type="presParOf" srcId="{E8ED3AAD-5C60-415B-A9D0-BC1861B8B3A1}" destId="{FA714A75-EC0C-40C7-8F2A-2C3CEE6EC77F}" srcOrd="3" destOrd="0" presId="urn:microsoft.com/office/officeart/2005/8/layout/vList2"/>
    <dgm:cxn modelId="{F4954B9B-0F3A-4AB2-A7B2-606B4E55BECB}" type="presParOf" srcId="{E8ED3AAD-5C60-415B-A9D0-BC1861B8B3A1}" destId="{60CCA38A-F653-4B4A-A988-C242D248EBA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417CAD-6FE4-4F9E-AEB3-D56E57782459}" type="doc">
      <dgm:prSet loTypeId="urn:microsoft.com/office/officeart/2008/layout/SquareAccentList" loCatId="list" qsTypeId="urn:microsoft.com/office/officeart/2005/8/quickstyle/3d3" qsCatId="3D" csTypeId="urn:microsoft.com/office/officeart/2005/8/colors/accent1_2#3" csCatId="accent1" phldr="1"/>
      <dgm:spPr/>
      <dgm:t>
        <a:bodyPr/>
        <a:lstStyle/>
        <a:p>
          <a:endParaRPr lang="en-GB"/>
        </a:p>
      </dgm:t>
    </dgm:pt>
    <dgm:pt modelId="{BF930B21-3B94-4C57-B8B3-A28FE129A31D}">
      <dgm:prSet phldrT="[Testo]"/>
      <dgm:spPr/>
      <dgm:t>
        <a:bodyPr/>
        <a:lstStyle/>
        <a:p>
          <a:r>
            <a:rPr lang="en-GB" smtClean="0"/>
            <a:t>LEVELS</a:t>
          </a:r>
          <a:endParaRPr lang="en-GB"/>
        </a:p>
      </dgm:t>
    </dgm:pt>
    <dgm:pt modelId="{519D1258-0306-4E6E-995F-271B1C0FBAF4}" type="parTrans" cxnId="{4FE433C6-D48A-468E-A8BB-0673F33A44ED}">
      <dgm:prSet/>
      <dgm:spPr/>
      <dgm:t>
        <a:bodyPr/>
        <a:lstStyle/>
        <a:p>
          <a:endParaRPr lang="en-GB"/>
        </a:p>
      </dgm:t>
    </dgm:pt>
    <dgm:pt modelId="{7F93B9C1-559E-4122-A6AF-A5F36E728E55}" type="sibTrans" cxnId="{4FE433C6-D48A-468E-A8BB-0673F33A44ED}">
      <dgm:prSet/>
      <dgm:spPr/>
      <dgm:t>
        <a:bodyPr/>
        <a:lstStyle/>
        <a:p>
          <a:endParaRPr lang="en-GB"/>
        </a:p>
      </dgm:t>
    </dgm:pt>
    <dgm:pt modelId="{6F82366E-11F3-4D62-97F4-7AFB0A1F41CE}">
      <dgm:prSet phldrT="[Testo]"/>
      <dgm:spPr/>
      <dgm:t>
        <a:bodyPr/>
        <a:lstStyle/>
        <a:p>
          <a:r>
            <a:rPr lang="en-GB" dirty="0" smtClean="0"/>
            <a:t>YEARS </a:t>
          </a:r>
          <a:endParaRPr lang="en-GB" dirty="0"/>
        </a:p>
      </dgm:t>
    </dgm:pt>
    <dgm:pt modelId="{F6394DEE-94AA-4315-9110-14CC56C1247B}" type="parTrans" cxnId="{18B0DDFD-FD9F-4847-8200-F5DEEBC61DE9}">
      <dgm:prSet/>
      <dgm:spPr/>
      <dgm:t>
        <a:bodyPr/>
        <a:lstStyle/>
        <a:p>
          <a:endParaRPr lang="en-GB"/>
        </a:p>
      </dgm:t>
    </dgm:pt>
    <dgm:pt modelId="{572A963E-E3A8-4BF0-8359-12E05F3063DE}" type="sibTrans" cxnId="{18B0DDFD-FD9F-4847-8200-F5DEEBC61DE9}">
      <dgm:prSet/>
      <dgm:spPr/>
      <dgm:t>
        <a:bodyPr/>
        <a:lstStyle/>
        <a:p>
          <a:endParaRPr lang="en-GB"/>
        </a:p>
      </dgm:t>
    </dgm:pt>
    <dgm:pt modelId="{6F6C674D-6003-4BD3-A89D-703348DA0A02}">
      <dgm:prSet/>
      <dgm:spPr/>
      <dgm:t>
        <a:bodyPr/>
        <a:lstStyle/>
        <a:p>
          <a:r>
            <a:rPr lang="en-GB" dirty="0" smtClean="0"/>
            <a:t>1</a:t>
          </a:r>
          <a:r>
            <a:rPr lang="en-GB" baseline="30000" dirty="0" smtClean="0"/>
            <a:t>st</a:t>
          </a:r>
          <a:r>
            <a:rPr lang="en-GB" dirty="0" smtClean="0"/>
            <a:t>  – elementary  school</a:t>
          </a:r>
        </a:p>
      </dgm:t>
    </dgm:pt>
    <dgm:pt modelId="{85D28CA9-F103-4CC2-B50A-7C34BE3D6254}" type="parTrans" cxnId="{7DA121F5-AB2C-4891-B9DD-C32A1FB4E3D7}">
      <dgm:prSet/>
      <dgm:spPr/>
      <dgm:t>
        <a:bodyPr/>
        <a:lstStyle/>
        <a:p>
          <a:endParaRPr lang="en-GB"/>
        </a:p>
      </dgm:t>
    </dgm:pt>
    <dgm:pt modelId="{9DFE8443-7E8D-43F6-B99D-078B49B5650A}" type="sibTrans" cxnId="{7DA121F5-AB2C-4891-B9DD-C32A1FB4E3D7}">
      <dgm:prSet/>
      <dgm:spPr/>
      <dgm:t>
        <a:bodyPr/>
        <a:lstStyle/>
        <a:p>
          <a:endParaRPr lang="en-GB"/>
        </a:p>
      </dgm:t>
    </dgm:pt>
    <dgm:pt modelId="{DC423E04-8B2B-413D-B248-BC5B9B35F58F}">
      <dgm:prSet/>
      <dgm:spPr/>
      <dgm:t>
        <a:bodyPr/>
        <a:lstStyle/>
        <a:p>
          <a:r>
            <a:rPr lang="en-GB" dirty="0" smtClean="0"/>
            <a:t>2</a:t>
          </a:r>
          <a:r>
            <a:rPr lang="en-GB" baseline="30000" dirty="0" smtClean="0"/>
            <a:t>nd</a:t>
          </a:r>
          <a:r>
            <a:rPr lang="en-GB" dirty="0" smtClean="0"/>
            <a:t>   -  middle school or lower secondary school</a:t>
          </a:r>
        </a:p>
      </dgm:t>
    </dgm:pt>
    <dgm:pt modelId="{2E0DA8CF-0285-45FD-91D2-ED46BA70C9BD}" type="parTrans" cxnId="{AB482B73-BAC1-4537-81F1-A05DF2EF0E43}">
      <dgm:prSet/>
      <dgm:spPr/>
      <dgm:t>
        <a:bodyPr/>
        <a:lstStyle/>
        <a:p>
          <a:endParaRPr lang="en-GB"/>
        </a:p>
      </dgm:t>
    </dgm:pt>
    <dgm:pt modelId="{221EF9A2-EA93-4798-A33A-5F75EF8FBD61}" type="sibTrans" cxnId="{AB482B73-BAC1-4537-81F1-A05DF2EF0E43}">
      <dgm:prSet/>
      <dgm:spPr/>
      <dgm:t>
        <a:bodyPr/>
        <a:lstStyle/>
        <a:p>
          <a:endParaRPr lang="en-GB"/>
        </a:p>
      </dgm:t>
    </dgm:pt>
    <dgm:pt modelId="{95AE6291-AC13-41EE-96CF-6918BFA1D660}">
      <dgm:prSet/>
      <dgm:spPr/>
      <dgm:t>
        <a:bodyPr/>
        <a:lstStyle/>
        <a:p>
          <a:r>
            <a:rPr lang="en-GB" dirty="0" smtClean="0"/>
            <a:t>3</a:t>
          </a:r>
          <a:r>
            <a:rPr lang="en-GB" baseline="30000" dirty="0" smtClean="0"/>
            <a:t>rd</a:t>
          </a:r>
          <a:r>
            <a:rPr lang="en-GB" dirty="0" smtClean="0"/>
            <a:t>  - high school or upper secondary school</a:t>
          </a:r>
          <a:endParaRPr lang="en-GB" dirty="0"/>
        </a:p>
      </dgm:t>
    </dgm:pt>
    <dgm:pt modelId="{7BB94D87-6368-4B88-91E0-8B066057E4F3}" type="parTrans" cxnId="{D1371CB9-0B19-4491-B034-4773BFC9F112}">
      <dgm:prSet/>
      <dgm:spPr/>
      <dgm:t>
        <a:bodyPr/>
        <a:lstStyle/>
        <a:p>
          <a:endParaRPr lang="en-GB"/>
        </a:p>
      </dgm:t>
    </dgm:pt>
    <dgm:pt modelId="{19D9DF73-6391-43D1-9B7C-F515AE1389AF}" type="sibTrans" cxnId="{D1371CB9-0B19-4491-B034-4773BFC9F112}">
      <dgm:prSet/>
      <dgm:spPr/>
      <dgm:t>
        <a:bodyPr/>
        <a:lstStyle/>
        <a:p>
          <a:endParaRPr lang="en-GB"/>
        </a:p>
      </dgm:t>
    </dgm:pt>
    <dgm:pt modelId="{29F20245-94B8-46FD-9A27-0DD159E2D22B}">
      <dgm:prSet/>
      <dgm:spPr/>
      <dgm:t>
        <a:bodyPr/>
        <a:lstStyle/>
        <a:p>
          <a:r>
            <a:rPr lang="en-GB" smtClean="0"/>
            <a:t>5  for elementary school</a:t>
          </a:r>
          <a:endParaRPr lang="en-GB" dirty="0" smtClean="0"/>
        </a:p>
      </dgm:t>
    </dgm:pt>
    <dgm:pt modelId="{7C44CED4-CF2F-47E4-BE71-36BC6A8DE6B9}" type="parTrans" cxnId="{F60E42C0-2846-4144-89B2-76C8E1611601}">
      <dgm:prSet/>
      <dgm:spPr/>
      <dgm:t>
        <a:bodyPr/>
        <a:lstStyle/>
        <a:p>
          <a:endParaRPr lang="en-GB"/>
        </a:p>
      </dgm:t>
    </dgm:pt>
    <dgm:pt modelId="{23209CFD-CCB2-4B19-8D64-1D67C0F715B6}" type="sibTrans" cxnId="{F60E42C0-2846-4144-89B2-76C8E1611601}">
      <dgm:prSet/>
      <dgm:spPr/>
      <dgm:t>
        <a:bodyPr/>
        <a:lstStyle/>
        <a:p>
          <a:endParaRPr lang="en-GB"/>
        </a:p>
      </dgm:t>
    </dgm:pt>
    <dgm:pt modelId="{7CD28FC7-04C4-4CE2-96BA-536FD2B4A17F}">
      <dgm:prSet/>
      <dgm:spPr/>
      <dgm:t>
        <a:bodyPr/>
        <a:lstStyle/>
        <a:p>
          <a:r>
            <a:rPr lang="en-GB" dirty="0" smtClean="0"/>
            <a:t>3 for middle school</a:t>
          </a:r>
          <a:endParaRPr lang="en-GB" dirty="0"/>
        </a:p>
      </dgm:t>
    </dgm:pt>
    <dgm:pt modelId="{59D312FA-7F45-4528-8F5A-DDEE47556158}" type="parTrans" cxnId="{5995F89C-BF6C-4070-9FC3-EA79D00B2928}">
      <dgm:prSet/>
      <dgm:spPr/>
      <dgm:t>
        <a:bodyPr/>
        <a:lstStyle/>
        <a:p>
          <a:endParaRPr lang="en-GB"/>
        </a:p>
      </dgm:t>
    </dgm:pt>
    <dgm:pt modelId="{B2CD27AC-18DB-470E-AD7B-287D3F56B3DC}" type="sibTrans" cxnId="{5995F89C-BF6C-4070-9FC3-EA79D00B2928}">
      <dgm:prSet/>
      <dgm:spPr/>
      <dgm:t>
        <a:bodyPr/>
        <a:lstStyle/>
        <a:p>
          <a:endParaRPr lang="en-GB"/>
        </a:p>
      </dgm:t>
    </dgm:pt>
    <dgm:pt modelId="{2E7F2D18-632D-4991-B8F3-0679568D958F}">
      <dgm:prSet/>
      <dgm:spPr/>
      <dgm:t>
        <a:bodyPr/>
        <a:lstStyle/>
        <a:p>
          <a:r>
            <a:rPr lang="en-GB" dirty="0" smtClean="0"/>
            <a:t>5 for high schools; 3 for vocational schools</a:t>
          </a:r>
          <a:endParaRPr lang="en-GB" dirty="0"/>
        </a:p>
      </dgm:t>
    </dgm:pt>
    <dgm:pt modelId="{D04ECB60-1EF3-466D-BF99-CDE2785B0966}" type="parTrans" cxnId="{4558A322-0319-41CF-BE57-78AEE0AC767D}">
      <dgm:prSet/>
      <dgm:spPr/>
      <dgm:t>
        <a:bodyPr/>
        <a:lstStyle/>
        <a:p>
          <a:endParaRPr lang="en-GB"/>
        </a:p>
      </dgm:t>
    </dgm:pt>
    <dgm:pt modelId="{C682E529-D083-4366-8908-D06A588C3118}" type="sibTrans" cxnId="{4558A322-0319-41CF-BE57-78AEE0AC767D}">
      <dgm:prSet/>
      <dgm:spPr/>
      <dgm:t>
        <a:bodyPr/>
        <a:lstStyle/>
        <a:p>
          <a:endParaRPr lang="en-GB"/>
        </a:p>
      </dgm:t>
    </dgm:pt>
    <dgm:pt modelId="{B73AAE02-98BB-4220-BB9B-23A3F3B77010}" type="pres">
      <dgm:prSet presAssocID="{8C417CAD-6FE4-4F9E-AEB3-D56E57782459}" presName="layout" presStyleCnt="0">
        <dgm:presLayoutVars>
          <dgm:chMax/>
          <dgm:chPref/>
          <dgm:dir/>
          <dgm:resizeHandles/>
        </dgm:presLayoutVars>
      </dgm:prSet>
      <dgm:spPr/>
      <dgm:t>
        <a:bodyPr/>
        <a:lstStyle/>
        <a:p>
          <a:endParaRPr lang="en-GB"/>
        </a:p>
      </dgm:t>
    </dgm:pt>
    <dgm:pt modelId="{05357E3C-B409-48E9-8E14-45645518820F}" type="pres">
      <dgm:prSet presAssocID="{BF930B21-3B94-4C57-B8B3-A28FE129A31D}" presName="root" presStyleCnt="0">
        <dgm:presLayoutVars>
          <dgm:chMax/>
          <dgm:chPref/>
        </dgm:presLayoutVars>
      </dgm:prSet>
      <dgm:spPr/>
    </dgm:pt>
    <dgm:pt modelId="{27B1EF18-1FB8-49C8-8911-AAF45D223AA4}" type="pres">
      <dgm:prSet presAssocID="{BF930B21-3B94-4C57-B8B3-A28FE129A31D}" presName="rootComposite" presStyleCnt="0">
        <dgm:presLayoutVars/>
      </dgm:prSet>
      <dgm:spPr/>
    </dgm:pt>
    <dgm:pt modelId="{60957FB0-3BE0-4E41-9B20-427D8BFB7D28}" type="pres">
      <dgm:prSet presAssocID="{BF930B21-3B94-4C57-B8B3-A28FE129A31D}" presName="ParentAccent" presStyleLbl="alignNode1" presStyleIdx="0" presStyleCnt="2"/>
      <dgm:spPr/>
    </dgm:pt>
    <dgm:pt modelId="{3566E50D-6CFE-4109-A398-E0A7DA54A474}" type="pres">
      <dgm:prSet presAssocID="{BF930B21-3B94-4C57-B8B3-A28FE129A31D}" presName="ParentSmallAccent" presStyleLbl="fgAcc1" presStyleIdx="0" presStyleCnt="2"/>
      <dgm:spPr/>
    </dgm:pt>
    <dgm:pt modelId="{CADA8CC5-E480-4FBD-894A-916C81364F37}" type="pres">
      <dgm:prSet presAssocID="{BF930B21-3B94-4C57-B8B3-A28FE129A31D}" presName="Parent" presStyleLbl="revTx" presStyleIdx="0" presStyleCnt="8">
        <dgm:presLayoutVars>
          <dgm:chMax/>
          <dgm:chPref val="4"/>
          <dgm:bulletEnabled val="1"/>
        </dgm:presLayoutVars>
      </dgm:prSet>
      <dgm:spPr/>
      <dgm:t>
        <a:bodyPr/>
        <a:lstStyle/>
        <a:p>
          <a:endParaRPr lang="en-GB"/>
        </a:p>
      </dgm:t>
    </dgm:pt>
    <dgm:pt modelId="{A42BECF1-0C4E-40C0-A6CD-2A175643B6B2}" type="pres">
      <dgm:prSet presAssocID="{BF930B21-3B94-4C57-B8B3-A28FE129A31D}" presName="childShape" presStyleCnt="0">
        <dgm:presLayoutVars>
          <dgm:chMax val="0"/>
          <dgm:chPref val="0"/>
        </dgm:presLayoutVars>
      </dgm:prSet>
      <dgm:spPr/>
    </dgm:pt>
    <dgm:pt modelId="{4EBC7F0C-8A23-46E9-B921-753C055A5E44}" type="pres">
      <dgm:prSet presAssocID="{6F6C674D-6003-4BD3-A89D-703348DA0A02}" presName="childComposite" presStyleCnt="0">
        <dgm:presLayoutVars>
          <dgm:chMax val="0"/>
          <dgm:chPref val="0"/>
        </dgm:presLayoutVars>
      </dgm:prSet>
      <dgm:spPr/>
    </dgm:pt>
    <dgm:pt modelId="{5E0ED6B7-75CA-45F5-9DA7-AA57380E277E}" type="pres">
      <dgm:prSet presAssocID="{6F6C674D-6003-4BD3-A89D-703348DA0A02}" presName="ChildAccent" presStyleLbl="solidFgAcc1" presStyleIdx="0" presStyleCnt="6"/>
      <dgm:spPr/>
    </dgm:pt>
    <dgm:pt modelId="{41D64A74-5E73-4246-8246-DD3C0649B329}" type="pres">
      <dgm:prSet presAssocID="{6F6C674D-6003-4BD3-A89D-703348DA0A02}" presName="Child" presStyleLbl="revTx" presStyleIdx="1" presStyleCnt="8">
        <dgm:presLayoutVars>
          <dgm:chMax val="0"/>
          <dgm:chPref val="0"/>
          <dgm:bulletEnabled val="1"/>
        </dgm:presLayoutVars>
      </dgm:prSet>
      <dgm:spPr/>
      <dgm:t>
        <a:bodyPr/>
        <a:lstStyle/>
        <a:p>
          <a:endParaRPr lang="en-GB"/>
        </a:p>
      </dgm:t>
    </dgm:pt>
    <dgm:pt modelId="{951853A6-2F92-4EB3-BC5A-3676A465E31C}" type="pres">
      <dgm:prSet presAssocID="{DC423E04-8B2B-413D-B248-BC5B9B35F58F}" presName="childComposite" presStyleCnt="0">
        <dgm:presLayoutVars>
          <dgm:chMax val="0"/>
          <dgm:chPref val="0"/>
        </dgm:presLayoutVars>
      </dgm:prSet>
      <dgm:spPr/>
    </dgm:pt>
    <dgm:pt modelId="{71C4C7F2-0E76-46D5-91D8-52B421A1FC63}" type="pres">
      <dgm:prSet presAssocID="{DC423E04-8B2B-413D-B248-BC5B9B35F58F}" presName="ChildAccent" presStyleLbl="solidFgAcc1" presStyleIdx="1" presStyleCnt="6"/>
      <dgm:spPr/>
    </dgm:pt>
    <dgm:pt modelId="{AA456C3B-B24F-4C12-B85D-BB916197C12C}" type="pres">
      <dgm:prSet presAssocID="{DC423E04-8B2B-413D-B248-BC5B9B35F58F}" presName="Child" presStyleLbl="revTx" presStyleIdx="2" presStyleCnt="8">
        <dgm:presLayoutVars>
          <dgm:chMax val="0"/>
          <dgm:chPref val="0"/>
          <dgm:bulletEnabled val="1"/>
        </dgm:presLayoutVars>
      </dgm:prSet>
      <dgm:spPr/>
      <dgm:t>
        <a:bodyPr/>
        <a:lstStyle/>
        <a:p>
          <a:endParaRPr lang="en-GB"/>
        </a:p>
      </dgm:t>
    </dgm:pt>
    <dgm:pt modelId="{E0D0514B-D48C-470C-B760-8BEC59E9B063}" type="pres">
      <dgm:prSet presAssocID="{95AE6291-AC13-41EE-96CF-6918BFA1D660}" presName="childComposite" presStyleCnt="0">
        <dgm:presLayoutVars>
          <dgm:chMax val="0"/>
          <dgm:chPref val="0"/>
        </dgm:presLayoutVars>
      </dgm:prSet>
      <dgm:spPr/>
    </dgm:pt>
    <dgm:pt modelId="{C162F95A-5AD3-48D5-9574-62E7B21C4C5A}" type="pres">
      <dgm:prSet presAssocID="{95AE6291-AC13-41EE-96CF-6918BFA1D660}" presName="ChildAccent" presStyleLbl="solidFgAcc1" presStyleIdx="2" presStyleCnt="6"/>
      <dgm:spPr/>
    </dgm:pt>
    <dgm:pt modelId="{0EC6829E-25EA-4A7F-92C1-F1CF40FD9D53}" type="pres">
      <dgm:prSet presAssocID="{95AE6291-AC13-41EE-96CF-6918BFA1D660}" presName="Child" presStyleLbl="revTx" presStyleIdx="3" presStyleCnt="8">
        <dgm:presLayoutVars>
          <dgm:chMax val="0"/>
          <dgm:chPref val="0"/>
          <dgm:bulletEnabled val="1"/>
        </dgm:presLayoutVars>
      </dgm:prSet>
      <dgm:spPr/>
      <dgm:t>
        <a:bodyPr/>
        <a:lstStyle/>
        <a:p>
          <a:endParaRPr lang="en-GB"/>
        </a:p>
      </dgm:t>
    </dgm:pt>
    <dgm:pt modelId="{1CF4F4FE-7BFD-4F3A-A1F8-0926672D8496}" type="pres">
      <dgm:prSet presAssocID="{6F82366E-11F3-4D62-97F4-7AFB0A1F41CE}" presName="root" presStyleCnt="0">
        <dgm:presLayoutVars>
          <dgm:chMax/>
          <dgm:chPref/>
        </dgm:presLayoutVars>
      </dgm:prSet>
      <dgm:spPr/>
    </dgm:pt>
    <dgm:pt modelId="{93FAD567-1981-47E3-BD21-50DEE5A73B82}" type="pres">
      <dgm:prSet presAssocID="{6F82366E-11F3-4D62-97F4-7AFB0A1F41CE}" presName="rootComposite" presStyleCnt="0">
        <dgm:presLayoutVars/>
      </dgm:prSet>
      <dgm:spPr/>
    </dgm:pt>
    <dgm:pt modelId="{7D985DDB-9ADE-4083-AA3D-770D52F05FA1}" type="pres">
      <dgm:prSet presAssocID="{6F82366E-11F3-4D62-97F4-7AFB0A1F41CE}" presName="ParentAccent" presStyleLbl="alignNode1" presStyleIdx="1" presStyleCnt="2"/>
      <dgm:spPr/>
    </dgm:pt>
    <dgm:pt modelId="{C9A8F633-DC0B-43F7-8673-B6C9853A9A70}" type="pres">
      <dgm:prSet presAssocID="{6F82366E-11F3-4D62-97F4-7AFB0A1F41CE}" presName="ParentSmallAccent" presStyleLbl="fgAcc1" presStyleIdx="1" presStyleCnt="2"/>
      <dgm:spPr/>
    </dgm:pt>
    <dgm:pt modelId="{D6F4347A-67D0-486F-AA9F-69D9CAF54AA1}" type="pres">
      <dgm:prSet presAssocID="{6F82366E-11F3-4D62-97F4-7AFB0A1F41CE}" presName="Parent" presStyleLbl="revTx" presStyleIdx="4" presStyleCnt="8">
        <dgm:presLayoutVars>
          <dgm:chMax/>
          <dgm:chPref val="4"/>
          <dgm:bulletEnabled val="1"/>
        </dgm:presLayoutVars>
      </dgm:prSet>
      <dgm:spPr/>
      <dgm:t>
        <a:bodyPr/>
        <a:lstStyle/>
        <a:p>
          <a:endParaRPr lang="en-GB"/>
        </a:p>
      </dgm:t>
    </dgm:pt>
    <dgm:pt modelId="{EA121FDF-3899-4C99-85FD-E89AB8A2DDF3}" type="pres">
      <dgm:prSet presAssocID="{6F82366E-11F3-4D62-97F4-7AFB0A1F41CE}" presName="childShape" presStyleCnt="0">
        <dgm:presLayoutVars>
          <dgm:chMax val="0"/>
          <dgm:chPref val="0"/>
        </dgm:presLayoutVars>
      </dgm:prSet>
      <dgm:spPr/>
    </dgm:pt>
    <dgm:pt modelId="{B964A44A-5CC0-46F2-A93D-3F84EA43CDF3}" type="pres">
      <dgm:prSet presAssocID="{29F20245-94B8-46FD-9A27-0DD159E2D22B}" presName="childComposite" presStyleCnt="0">
        <dgm:presLayoutVars>
          <dgm:chMax val="0"/>
          <dgm:chPref val="0"/>
        </dgm:presLayoutVars>
      </dgm:prSet>
      <dgm:spPr/>
    </dgm:pt>
    <dgm:pt modelId="{C617D192-971E-406E-BFC2-40993C22A7E0}" type="pres">
      <dgm:prSet presAssocID="{29F20245-94B8-46FD-9A27-0DD159E2D22B}" presName="ChildAccent" presStyleLbl="solidFgAcc1" presStyleIdx="3" presStyleCnt="6"/>
      <dgm:spPr/>
    </dgm:pt>
    <dgm:pt modelId="{91675626-06BC-4D74-9037-00235DFAF2DE}" type="pres">
      <dgm:prSet presAssocID="{29F20245-94B8-46FD-9A27-0DD159E2D22B}" presName="Child" presStyleLbl="revTx" presStyleIdx="5" presStyleCnt="8">
        <dgm:presLayoutVars>
          <dgm:chMax val="0"/>
          <dgm:chPref val="0"/>
          <dgm:bulletEnabled val="1"/>
        </dgm:presLayoutVars>
      </dgm:prSet>
      <dgm:spPr/>
      <dgm:t>
        <a:bodyPr/>
        <a:lstStyle/>
        <a:p>
          <a:endParaRPr lang="en-GB"/>
        </a:p>
      </dgm:t>
    </dgm:pt>
    <dgm:pt modelId="{4E176291-38CB-4683-8628-725675F71956}" type="pres">
      <dgm:prSet presAssocID="{7CD28FC7-04C4-4CE2-96BA-536FD2B4A17F}" presName="childComposite" presStyleCnt="0">
        <dgm:presLayoutVars>
          <dgm:chMax val="0"/>
          <dgm:chPref val="0"/>
        </dgm:presLayoutVars>
      </dgm:prSet>
      <dgm:spPr/>
    </dgm:pt>
    <dgm:pt modelId="{AFB84985-834E-4518-93FA-313FBD1A6BAD}" type="pres">
      <dgm:prSet presAssocID="{7CD28FC7-04C4-4CE2-96BA-536FD2B4A17F}" presName="ChildAccent" presStyleLbl="solidFgAcc1" presStyleIdx="4" presStyleCnt="6"/>
      <dgm:spPr/>
    </dgm:pt>
    <dgm:pt modelId="{594FB393-0286-4D3B-861C-65CCF38978D1}" type="pres">
      <dgm:prSet presAssocID="{7CD28FC7-04C4-4CE2-96BA-536FD2B4A17F}" presName="Child" presStyleLbl="revTx" presStyleIdx="6" presStyleCnt="8">
        <dgm:presLayoutVars>
          <dgm:chMax val="0"/>
          <dgm:chPref val="0"/>
          <dgm:bulletEnabled val="1"/>
        </dgm:presLayoutVars>
      </dgm:prSet>
      <dgm:spPr/>
      <dgm:t>
        <a:bodyPr/>
        <a:lstStyle/>
        <a:p>
          <a:endParaRPr lang="en-GB"/>
        </a:p>
      </dgm:t>
    </dgm:pt>
    <dgm:pt modelId="{BD663007-A6D7-4EBC-8366-8EE0C5671B38}" type="pres">
      <dgm:prSet presAssocID="{2E7F2D18-632D-4991-B8F3-0679568D958F}" presName="childComposite" presStyleCnt="0">
        <dgm:presLayoutVars>
          <dgm:chMax val="0"/>
          <dgm:chPref val="0"/>
        </dgm:presLayoutVars>
      </dgm:prSet>
      <dgm:spPr/>
    </dgm:pt>
    <dgm:pt modelId="{7E661E24-7BF4-4C94-8844-BCB66FD928F6}" type="pres">
      <dgm:prSet presAssocID="{2E7F2D18-632D-4991-B8F3-0679568D958F}" presName="ChildAccent" presStyleLbl="solidFgAcc1" presStyleIdx="5" presStyleCnt="6"/>
      <dgm:spPr/>
    </dgm:pt>
    <dgm:pt modelId="{EFB3BEAE-C85F-4131-8692-EC0EB23614C6}" type="pres">
      <dgm:prSet presAssocID="{2E7F2D18-632D-4991-B8F3-0679568D958F}" presName="Child" presStyleLbl="revTx" presStyleIdx="7" presStyleCnt="8">
        <dgm:presLayoutVars>
          <dgm:chMax val="0"/>
          <dgm:chPref val="0"/>
          <dgm:bulletEnabled val="1"/>
        </dgm:presLayoutVars>
      </dgm:prSet>
      <dgm:spPr/>
      <dgm:t>
        <a:bodyPr/>
        <a:lstStyle/>
        <a:p>
          <a:endParaRPr lang="en-GB"/>
        </a:p>
      </dgm:t>
    </dgm:pt>
  </dgm:ptLst>
  <dgm:cxnLst>
    <dgm:cxn modelId="{FF23FD08-409B-4CB0-9642-B31351EEB5D9}" type="presOf" srcId="{8C417CAD-6FE4-4F9E-AEB3-D56E57782459}" destId="{B73AAE02-98BB-4220-BB9B-23A3F3B77010}" srcOrd="0" destOrd="0" presId="urn:microsoft.com/office/officeart/2008/layout/SquareAccentList"/>
    <dgm:cxn modelId="{F60E42C0-2846-4144-89B2-76C8E1611601}" srcId="{6F82366E-11F3-4D62-97F4-7AFB0A1F41CE}" destId="{29F20245-94B8-46FD-9A27-0DD159E2D22B}" srcOrd="0" destOrd="0" parTransId="{7C44CED4-CF2F-47E4-BE71-36BC6A8DE6B9}" sibTransId="{23209CFD-CCB2-4B19-8D64-1D67C0F715B6}"/>
    <dgm:cxn modelId="{AA49A20C-4BBD-4EDA-A382-D82FF5680F7F}" type="presOf" srcId="{6F6C674D-6003-4BD3-A89D-703348DA0A02}" destId="{41D64A74-5E73-4246-8246-DD3C0649B329}" srcOrd="0" destOrd="0" presId="urn:microsoft.com/office/officeart/2008/layout/SquareAccentList"/>
    <dgm:cxn modelId="{4558A322-0319-41CF-BE57-78AEE0AC767D}" srcId="{6F82366E-11F3-4D62-97F4-7AFB0A1F41CE}" destId="{2E7F2D18-632D-4991-B8F3-0679568D958F}" srcOrd="2" destOrd="0" parTransId="{D04ECB60-1EF3-466D-BF99-CDE2785B0966}" sibTransId="{C682E529-D083-4366-8908-D06A588C3118}"/>
    <dgm:cxn modelId="{3F90708C-EE60-4748-9C23-0F6D39A1291E}" type="presOf" srcId="{7CD28FC7-04C4-4CE2-96BA-536FD2B4A17F}" destId="{594FB393-0286-4D3B-861C-65CCF38978D1}" srcOrd="0" destOrd="0" presId="urn:microsoft.com/office/officeart/2008/layout/SquareAccentList"/>
    <dgm:cxn modelId="{7DA121F5-AB2C-4891-B9DD-C32A1FB4E3D7}" srcId="{BF930B21-3B94-4C57-B8B3-A28FE129A31D}" destId="{6F6C674D-6003-4BD3-A89D-703348DA0A02}" srcOrd="0" destOrd="0" parTransId="{85D28CA9-F103-4CC2-B50A-7C34BE3D6254}" sibTransId="{9DFE8443-7E8D-43F6-B99D-078B49B5650A}"/>
    <dgm:cxn modelId="{5995F89C-BF6C-4070-9FC3-EA79D00B2928}" srcId="{6F82366E-11F3-4D62-97F4-7AFB0A1F41CE}" destId="{7CD28FC7-04C4-4CE2-96BA-536FD2B4A17F}" srcOrd="1" destOrd="0" parTransId="{59D312FA-7F45-4528-8F5A-DDEE47556158}" sibTransId="{B2CD27AC-18DB-470E-AD7B-287D3F56B3DC}"/>
    <dgm:cxn modelId="{AB482B73-BAC1-4537-81F1-A05DF2EF0E43}" srcId="{BF930B21-3B94-4C57-B8B3-A28FE129A31D}" destId="{DC423E04-8B2B-413D-B248-BC5B9B35F58F}" srcOrd="1" destOrd="0" parTransId="{2E0DA8CF-0285-45FD-91D2-ED46BA70C9BD}" sibTransId="{221EF9A2-EA93-4798-A33A-5F75EF8FBD61}"/>
    <dgm:cxn modelId="{40D202DA-5934-4BA5-9983-9D75FCC83CA9}" type="presOf" srcId="{DC423E04-8B2B-413D-B248-BC5B9B35F58F}" destId="{AA456C3B-B24F-4C12-B85D-BB916197C12C}" srcOrd="0" destOrd="0" presId="urn:microsoft.com/office/officeart/2008/layout/SquareAccentList"/>
    <dgm:cxn modelId="{18B0DDFD-FD9F-4847-8200-F5DEEBC61DE9}" srcId="{8C417CAD-6FE4-4F9E-AEB3-D56E57782459}" destId="{6F82366E-11F3-4D62-97F4-7AFB0A1F41CE}" srcOrd="1" destOrd="0" parTransId="{F6394DEE-94AA-4315-9110-14CC56C1247B}" sibTransId="{572A963E-E3A8-4BF0-8359-12E05F3063DE}"/>
    <dgm:cxn modelId="{C0D7B9FF-64AD-4C87-8387-BEBA68D3D2AA}" type="presOf" srcId="{29F20245-94B8-46FD-9A27-0DD159E2D22B}" destId="{91675626-06BC-4D74-9037-00235DFAF2DE}" srcOrd="0" destOrd="0" presId="urn:microsoft.com/office/officeart/2008/layout/SquareAccentList"/>
    <dgm:cxn modelId="{D1371CB9-0B19-4491-B034-4773BFC9F112}" srcId="{BF930B21-3B94-4C57-B8B3-A28FE129A31D}" destId="{95AE6291-AC13-41EE-96CF-6918BFA1D660}" srcOrd="2" destOrd="0" parTransId="{7BB94D87-6368-4B88-91E0-8B066057E4F3}" sibTransId="{19D9DF73-6391-43D1-9B7C-F515AE1389AF}"/>
    <dgm:cxn modelId="{DFCBCB45-5193-4B85-93C7-1834074C9607}" type="presOf" srcId="{95AE6291-AC13-41EE-96CF-6918BFA1D660}" destId="{0EC6829E-25EA-4A7F-92C1-F1CF40FD9D53}" srcOrd="0" destOrd="0" presId="urn:microsoft.com/office/officeart/2008/layout/SquareAccentList"/>
    <dgm:cxn modelId="{7507B28E-D92D-41BC-848F-8E0D74066F55}" type="presOf" srcId="{BF930B21-3B94-4C57-B8B3-A28FE129A31D}" destId="{CADA8CC5-E480-4FBD-894A-916C81364F37}" srcOrd="0" destOrd="0" presId="urn:microsoft.com/office/officeart/2008/layout/SquareAccentList"/>
    <dgm:cxn modelId="{45F5938C-9D06-41C9-9F03-EB4AB9D3DF76}" type="presOf" srcId="{2E7F2D18-632D-4991-B8F3-0679568D958F}" destId="{EFB3BEAE-C85F-4131-8692-EC0EB23614C6}" srcOrd="0" destOrd="0" presId="urn:microsoft.com/office/officeart/2008/layout/SquareAccentList"/>
    <dgm:cxn modelId="{4FE433C6-D48A-468E-A8BB-0673F33A44ED}" srcId="{8C417CAD-6FE4-4F9E-AEB3-D56E57782459}" destId="{BF930B21-3B94-4C57-B8B3-A28FE129A31D}" srcOrd="0" destOrd="0" parTransId="{519D1258-0306-4E6E-995F-271B1C0FBAF4}" sibTransId="{7F93B9C1-559E-4122-A6AF-A5F36E728E55}"/>
    <dgm:cxn modelId="{85A0D641-9A4F-4B7C-8635-361063F1B523}" type="presOf" srcId="{6F82366E-11F3-4D62-97F4-7AFB0A1F41CE}" destId="{D6F4347A-67D0-486F-AA9F-69D9CAF54AA1}" srcOrd="0" destOrd="0" presId="urn:microsoft.com/office/officeart/2008/layout/SquareAccentList"/>
    <dgm:cxn modelId="{8D8AB2CC-F358-4FF7-9092-137F04FDB8CF}" type="presParOf" srcId="{B73AAE02-98BB-4220-BB9B-23A3F3B77010}" destId="{05357E3C-B409-48E9-8E14-45645518820F}" srcOrd="0" destOrd="0" presId="urn:microsoft.com/office/officeart/2008/layout/SquareAccentList"/>
    <dgm:cxn modelId="{86FE0159-203C-4AC8-854B-3158265316EE}" type="presParOf" srcId="{05357E3C-B409-48E9-8E14-45645518820F}" destId="{27B1EF18-1FB8-49C8-8911-AAF45D223AA4}" srcOrd="0" destOrd="0" presId="urn:microsoft.com/office/officeart/2008/layout/SquareAccentList"/>
    <dgm:cxn modelId="{C1343ACF-6DF6-456F-A426-CF908F96134B}" type="presParOf" srcId="{27B1EF18-1FB8-49C8-8911-AAF45D223AA4}" destId="{60957FB0-3BE0-4E41-9B20-427D8BFB7D28}" srcOrd="0" destOrd="0" presId="urn:microsoft.com/office/officeart/2008/layout/SquareAccentList"/>
    <dgm:cxn modelId="{5E0B679B-6CB8-4CAC-8968-FED07E999928}" type="presParOf" srcId="{27B1EF18-1FB8-49C8-8911-AAF45D223AA4}" destId="{3566E50D-6CFE-4109-A398-E0A7DA54A474}" srcOrd="1" destOrd="0" presId="urn:microsoft.com/office/officeart/2008/layout/SquareAccentList"/>
    <dgm:cxn modelId="{04AD3EFA-1234-4C4E-872B-0B787EABC13C}" type="presParOf" srcId="{27B1EF18-1FB8-49C8-8911-AAF45D223AA4}" destId="{CADA8CC5-E480-4FBD-894A-916C81364F37}" srcOrd="2" destOrd="0" presId="urn:microsoft.com/office/officeart/2008/layout/SquareAccentList"/>
    <dgm:cxn modelId="{6251AABB-9037-419D-97E6-2863A9CFBFDE}" type="presParOf" srcId="{05357E3C-B409-48E9-8E14-45645518820F}" destId="{A42BECF1-0C4E-40C0-A6CD-2A175643B6B2}" srcOrd="1" destOrd="0" presId="urn:microsoft.com/office/officeart/2008/layout/SquareAccentList"/>
    <dgm:cxn modelId="{ED0BA518-DCD3-410F-9A8E-D05C8889E279}" type="presParOf" srcId="{A42BECF1-0C4E-40C0-A6CD-2A175643B6B2}" destId="{4EBC7F0C-8A23-46E9-B921-753C055A5E44}" srcOrd="0" destOrd="0" presId="urn:microsoft.com/office/officeart/2008/layout/SquareAccentList"/>
    <dgm:cxn modelId="{0D732160-0F50-49E3-9C34-285C3596833C}" type="presParOf" srcId="{4EBC7F0C-8A23-46E9-B921-753C055A5E44}" destId="{5E0ED6B7-75CA-45F5-9DA7-AA57380E277E}" srcOrd="0" destOrd="0" presId="urn:microsoft.com/office/officeart/2008/layout/SquareAccentList"/>
    <dgm:cxn modelId="{8B2280C9-8BD4-4BC2-92BF-46671B2718FA}" type="presParOf" srcId="{4EBC7F0C-8A23-46E9-B921-753C055A5E44}" destId="{41D64A74-5E73-4246-8246-DD3C0649B329}" srcOrd="1" destOrd="0" presId="urn:microsoft.com/office/officeart/2008/layout/SquareAccentList"/>
    <dgm:cxn modelId="{D110F83E-7E58-40B5-A6F1-7738111001F4}" type="presParOf" srcId="{A42BECF1-0C4E-40C0-A6CD-2A175643B6B2}" destId="{951853A6-2F92-4EB3-BC5A-3676A465E31C}" srcOrd="1" destOrd="0" presId="urn:microsoft.com/office/officeart/2008/layout/SquareAccentList"/>
    <dgm:cxn modelId="{BB5C1D21-1054-4F8E-84AF-32BC3065440A}" type="presParOf" srcId="{951853A6-2F92-4EB3-BC5A-3676A465E31C}" destId="{71C4C7F2-0E76-46D5-91D8-52B421A1FC63}" srcOrd="0" destOrd="0" presId="urn:microsoft.com/office/officeart/2008/layout/SquareAccentList"/>
    <dgm:cxn modelId="{46549DEB-81E1-4B99-A3F2-7EC1EF65F39B}" type="presParOf" srcId="{951853A6-2F92-4EB3-BC5A-3676A465E31C}" destId="{AA456C3B-B24F-4C12-B85D-BB916197C12C}" srcOrd="1" destOrd="0" presId="urn:microsoft.com/office/officeart/2008/layout/SquareAccentList"/>
    <dgm:cxn modelId="{27833A63-16DD-4965-A4D6-A97A60870C26}" type="presParOf" srcId="{A42BECF1-0C4E-40C0-A6CD-2A175643B6B2}" destId="{E0D0514B-D48C-470C-B760-8BEC59E9B063}" srcOrd="2" destOrd="0" presId="urn:microsoft.com/office/officeart/2008/layout/SquareAccentList"/>
    <dgm:cxn modelId="{31BBFA7E-5D2F-4F44-8348-13A90421FE8D}" type="presParOf" srcId="{E0D0514B-D48C-470C-B760-8BEC59E9B063}" destId="{C162F95A-5AD3-48D5-9574-62E7B21C4C5A}" srcOrd="0" destOrd="0" presId="urn:microsoft.com/office/officeart/2008/layout/SquareAccentList"/>
    <dgm:cxn modelId="{B6523704-94FE-4F9C-9702-279589AB520B}" type="presParOf" srcId="{E0D0514B-D48C-470C-B760-8BEC59E9B063}" destId="{0EC6829E-25EA-4A7F-92C1-F1CF40FD9D53}" srcOrd="1" destOrd="0" presId="urn:microsoft.com/office/officeart/2008/layout/SquareAccentList"/>
    <dgm:cxn modelId="{B60D7360-8859-4580-9C53-A8DE0C512C54}" type="presParOf" srcId="{B73AAE02-98BB-4220-BB9B-23A3F3B77010}" destId="{1CF4F4FE-7BFD-4F3A-A1F8-0926672D8496}" srcOrd="1" destOrd="0" presId="urn:microsoft.com/office/officeart/2008/layout/SquareAccentList"/>
    <dgm:cxn modelId="{EDE9A441-E040-4C01-BBC1-D11CC38D42AC}" type="presParOf" srcId="{1CF4F4FE-7BFD-4F3A-A1F8-0926672D8496}" destId="{93FAD567-1981-47E3-BD21-50DEE5A73B82}" srcOrd="0" destOrd="0" presId="urn:microsoft.com/office/officeart/2008/layout/SquareAccentList"/>
    <dgm:cxn modelId="{F987406D-6A9C-4919-B602-B1D59C6BC9A2}" type="presParOf" srcId="{93FAD567-1981-47E3-BD21-50DEE5A73B82}" destId="{7D985DDB-9ADE-4083-AA3D-770D52F05FA1}" srcOrd="0" destOrd="0" presId="urn:microsoft.com/office/officeart/2008/layout/SquareAccentList"/>
    <dgm:cxn modelId="{1C4E8C25-950F-4FB3-83AA-404939E08FF7}" type="presParOf" srcId="{93FAD567-1981-47E3-BD21-50DEE5A73B82}" destId="{C9A8F633-DC0B-43F7-8673-B6C9853A9A70}" srcOrd="1" destOrd="0" presId="urn:microsoft.com/office/officeart/2008/layout/SquareAccentList"/>
    <dgm:cxn modelId="{F4C8A588-54B9-4809-8488-7503A440E375}" type="presParOf" srcId="{93FAD567-1981-47E3-BD21-50DEE5A73B82}" destId="{D6F4347A-67D0-486F-AA9F-69D9CAF54AA1}" srcOrd="2" destOrd="0" presId="urn:microsoft.com/office/officeart/2008/layout/SquareAccentList"/>
    <dgm:cxn modelId="{0B50F253-88AD-44E6-9A5F-6A8EE83EFD9D}" type="presParOf" srcId="{1CF4F4FE-7BFD-4F3A-A1F8-0926672D8496}" destId="{EA121FDF-3899-4C99-85FD-E89AB8A2DDF3}" srcOrd="1" destOrd="0" presId="urn:microsoft.com/office/officeart/2008/layout/SquareAccentList"/>
    <dgm:cxn modelId="{8DDCD6F5-641A-4D77-9057-9B47B7738C11}" type="presParOf" srcId="{EA121FDF-3899-4C99-85FD-E89AB8A2DDF3}" destId="{B964A44A-5CC0-46F2-A93D-3F84EA43CDF3}" srcOrd="0" destOrd="0" presId="urn:microsoft.com/office/officeart/2008/layout/SquareAccentList"/>
    <dgm:cxn modelId="{9C48CF45-0765-4D7F-88FD-A1EEB25AB857}" type="presParOf" srcId="{B964A44A-5CC0-46F2-A93D-3F84EA43CDF3}" destId="{C617D192-971E-406E-BFC2-40993C22A7E0}" srcOrd="0" destOrd="0" presId="urn:microsoft.com/office/officeart/2008/layout/SquareAccentList"/>
    <dgm:cxn modelId="{9E3B0A27-5BF5-42D7-B102-9268E4CA0B49}" type="presParOf" srcId="{B964A44A-5CC0-46F2-A93D-3F84EA43CDF3}" destId="{91675626-06BC-4D74-9037-00235DFAF2DE}" srcOrd="1" destOrd="0" presId="urn:microsoft.com/office/officeart/2008/layout/SquareAccentList"/>
    <dgm:cxn modelId="{3A65B7EC-BB06-4C5B-9C9B-4AC4C80AF134}" type="presParOf" srcId="{EA121FDF-3899-4C99-85FD-E89AB8A2DDF3}" destId="{4E176291-38CB-4683-8628-725675F71956}" srcOrd="1" destOrd="0" presId="urn:microsoft.com/office/officeart/2008/layout/SquareAccentList"/>
    <dgm:cxn modelId="{01DDC9A6-7BDE-4C82-8084-3B3A67EE61EE}" type="presParOf" srcId="{4E176291-38CB-4683-8628-725675F71956}" destId="{AFB84985-834E-4518-93FA-313FBD1A6BAD}" srcOrd="0" destOrd="0" presId="urn:microsoft.com/office/officeart/2008/layout/SquareAccentList"/>
    <dgm:cxn modelId="{4B6B0127-9F80-4D1C-97D1-E39E1D7B5231}" type="presParOf" srcId="{4E176291-38CB-4683-8628-725675F71956}" destId="{594FB393-0286-4D3B-861C-65CCF38978D1}" srcOrd="1" destOrd="0" presId="urn:microsoft.com/office/officeart/2008/layout/SquareAccentList"/>
    <dgm:cxn modelId="{041D6DF0-695D-4EE9-8F41-AB89EA9E2B02}" type="presParOf" srcId="{EA121FDF-3899-4C99-85FD-E89AB8A2DDF3}" destId="{BD663007-A6D7-4EBC-8366-8EE0C5671B38}" srcOrd="2" destOrd="0" presId="urn:microsoft.com/office/officeart/2008/layout/SquareAccentList"/>
    <dgm:cxn modelId="{8B448E97-4562-4BA5-8897-788C87A2E10E}" type="presParOf" srcId="{BD663007-A6D7-4EBC-8366-8EE0C5671B38}" destId="{7E661E24-7BF4-4C94-8844-BCB66FD928F6}" srcOrd="0" destOrd="0" presId="urn:microsoft.com/office/officeart/2008/layout/SquareAccentList"/>
    <dgm:cxn modelId="{4A207C1A-A007-475A-BC21-503137F3BB58}" type="presParOf" srcId="{BD663007-A6D7-4EBC-8366-8EE0C5671B38}" destId="{EFB3BEAE-C85F-4131-8692-EC0EB23614C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2D6495-B420-411E-A9E3-0E2230BF32C6}" type="doc">
      <dgm:prSet loTypeId="urn:microsoft.com/office/officeart/2005/8/layout/hList9" loCatId="list" qsTypeId="urn:microsoft.com/office/officeart/2005/8/quickstyle/3d4" qsCatId="3D" csTypeId="urn:microsoft.com/office/officeart/2005/8/colors/accent1_2#4" csCatId="accent1" phldr="1"/>
      <dgm:spPr/>
      <dgm:t>
        <a:bodyPr/>
        <a:lstStyle/>
        <a:p>
          <a:endParaRPr lang="en-GB"/>
        </a:p>
      </dgm:t>
    </dgm:pt>
    <dgm:pt modelId="{0C1ED21C-19A3-4750-B8CC-ADC40857A1C8}">
      <dgm:prSet phldrT="[Testo]"/>
      <dgm:spPr/>
      <dgm:t>
        <a:bodyPr/>
        <a:lstStyle/>
        <a:p>
          <a:r>
            <a:rPr lang="en-GB" dirty="0" smtClean="0"/>
            <a:t>How it works? </a:t>
          </a:r>
          <a:endParaRPr lang="en-GB" dirty="0"/>
        </a:p>
      </dgm:t>
    </dgm:pt>
    <dgm:pt modelId="{3A3D246F-77CE-4C9E-82B9-024210DA0CAA}" type="parTrans" cxnId="{EC8A8588-6757-44FA-A40C-39D95B04D2DF}">
      <dgm:prSet/>
      <dgm:spPr/>
      <dgm:t>
        <a:bodyPr/>
        <a:lstStyle/>
        <a:p>
          <a:endParaRPr lang="en-GB"/>
        </a:p>
      </dgm:t>
    </dgm:pt>
    <dgm:pt modelId="{DD0D502A-8E32-4A0C-AB70-BFBEB6389A79}" type="sibTrans" cxnId="{EC8A8588-6757-44FA-A40C-39D95B04D2DF}">
      <dgm:prSet/>
      <dgm:spPr/>
      <dgm:t>
        <a:bodyPr/>
        <a:lstStyle/>
        <a:p>
          <a:endParaRPr lang="en-GB"/>
        </a:p>
      </dgm:t>
    </dgm:pt>
    <dgm:pt modelId="{2D1E91F1-23C7-43DF-8B09-D0C598A7FEB9}">
      <dgm:prSet/>
      <dgm:spPr/>
      <dgm:t>
        <a:bodyPr/>
        <a:lstStyle/>
        <a:p>
          <a:r>
            <a:rPr lang="en-GB" smtClean="0"/>
            <a:t>There are 2 teachers for the main subjects Maths, Science, Italian, History and other specialists helping them in other subjects like Music, PE….etc</a:t>
          </a:r>
          <a:endParaRPr lang="en-GB" dirty="0"/>
        </a:p>
      </dgm:t>
    </dgm:pt>
    <dgm:pt modelId="{514A3DCF-FA61-4E59-81DF-A0016BB4202B}" type="parTrans" cxnId="{20EA1FDF-8329-479D-8D62-D687677EEF18}">
      <dgm:prSet/>
      <dgm:spPr/>
      <dgm:t>
        <a:bodyPr/>
        <a:lstStyle/>
        <a:p>
          <a:endParaRPr lang="en-GB"/>
        </a:p>
      </dgm:t>
    </dgm:pt>
    <dgm:pt modelId="{71D6ABD1-0918-478F-ABE9-ADE0EC31A471}" type="sibTrans" cxnId="{20EA1FDF-8329-479D-8D62-D687677EEF18}">
      <dgm:prSet/>
      <dgm:spPr/>
      <dgm:t>
        <a:bodyPr/>
        <a:lstStyle/>
        <a:p>
          <a:endParaRPr lang="en-GB"/>
        </a:p>
      </dgm:t>
    </dgm:pt>
    <dgm:pt modelId="{42F813F7-214F-4088-8BFA-597C46627CEF}">
      <dgm:prSet/>
      <dgm:spPr/>
      <dgm:t>
        <a:bodyPr/>
        <a:lstStyle/>
        <a:p>
          <a:r>
            <a:rPr lang="en-GB" dirty="0" smtClean="0"/>
            <a:t>What do they do?</a:t>
          </a:r>
        </a:p>
      </dgm:t>
    </dgm:pt>
    <dgm:pt modelId="{F4E33A58-F3DF-4E09-B0F2-5B8571E6BA0B}" type="parTrans" cxnId="{643ACFA4-084A-4E95-B085-72179CA6687A}">
      <dgm:prSet/>
      <dgm:spPr/>
      <dgm:t>
        <a:bodyPr/>
        <a:lstStyle/>
        <a:p>
          <a:endParaRPr lang="en-GB"/>
        </a:p>
      </dgm:t>
    </dgm:pt>
    <dgm:pt modelId="{A8794AA6-F3A0-4D05-A953-4542BFA70403}" type="sibTrans" cxnId="{643ACFA4-084A-4E95-B085-72179CA6687A}">
      <dgm:prSet/>
      <dgm:spPr/>
      <dgm:t>
        <a:bodyPr/>
        <a:lstStyle/>
        <a:p>
          <a:endParaRPr lang="en-GB"/>
        </a:p>
      </dgm:t>
    </dgm:pt>
    <dgm:pt modelId="{F5C929DA-6861-4EFA-9C45-48BC707048D0}">
      <dgm:prSet/>
      <dgm:spPr/>
      <dgm:t>
        <a:bodyPr/>
        <a:lstStyle/>
        <a:p>
          <a:r>
            <a:rPr lang="en-GB" dirty="0" smtClean="0"/>
            <a:t>educational curriculum is the same for all students who are given a basic education in Italian, English, Mathematics, Natural sciences, History, Geography, Social studies, Physical education, Visual and Musical arts</a:t>
          </a:r>
          <a:endParaRPr lang="en-GB" dirty="0"/>
        </a:p>
      </dgm:t>
    </dgm:pt>
    <dgm:pt modelId="{C9FA21AC-1F36-40B9-8661-CBDA49F7369E}" type="parTrans" cxnId="{E94F5878-C40C-47CB-8339-78BCD43D9B3D}">
      <dgm:prSet/>
      <dgm:spPr/>
      <dgm:t>
        <a:bodyPr/>
        <a:lstStyle/>
        <a:p>
          <a:endParaRPr lang="en-GB"/>
        </a:p>
      </dgm:t>
    </dgm:pt>
    <dgm:pt modelId="{CA2B18F0-2628-49BC-9F4E-B98DE7DB43BD}" type="sibTrans" cxnId="{E94F5878-C40C-47CB-8339-78BCD43D9B3D}">
      <dgm:prSet/>
      <dgm:spPr/>
      <dgm:t>
        <a:bodyPr/>
        <a:lstStyle/>
        <a:p>
          <a:endParaRPr lang="en-GB"/>
        </a:p>
      </dgm:t>
    </dgm:pt>
    <dgm:pt modelId="{E4EEDBDC-04E6-4495-90E9-0155136F87F1}" type="pres">
      <dgm:prSet presAssocID="{BA2D6495-B420-411E-A9E3-0E2230BF32C6}" presName="list" presStyleCnt="0">
        <dgm:presLayoutVars>
          <dgm:dir/>
          <dgm:animLvl val="lvl"/>
        </dgm:presLayoutVars>
      </dgm:prSet>
      <dgm:spPr/>
      <dgm:t>
        <a:bodyPr/>
        <a:lstStyle/>
        <a:p>
          <a:endParaRPr lang="en-GB"/>
        </a:p>
      </dgm:t>
    </dgm:pt>
    <dgm:pt modelId="{E8369DBC-A5CF-408E-B8AB-073CEE4641DB}" type="pres">
      <dgm:prSet presAssocID="{0C1ED21C-19A3-4750-B8CC-ADC40857A1C8}" presName="posSpace" presStyleCnt="0"/>
      <dgm:spPr/>
    </dgm:pt>
    <dgm:pt modelId="{E93CB4B8-3074-418B-AF1E-E5AE9AD95BB1}" type="pres">
      <dgm:prSet presAssocID="{0C1ED21C-19A3-4750-B8CC-ADC40857A1C8}" presName="vertFlow" presStyleCnt="0"/>
      <dgm:spPr/>
    </dgm:pt>
    <dgm:pt modelId="{1197CFB0-C4D4-4C39-A2B8-B47F4E5B365C}" type="pres">
      <dgm:prSet presAssocID="{0C1ED21C-19A3-4750-B8CC-ADC40857A1C8}" presName="topSpace" presStyleCnt="0"/>
      <dgm:spPr/>
    </dgm:pt>
    <dgm:pt modelId="{BE88B078-6D7F-4950-ADC1-EC594D1F85FC}" type="pres">
      <dgm:prSet presAssocID="{0C1ED21C-19A3-4750-B8CC-ADC40857A1C8}" presName="firstComp" presStyleCnt="0"/>
      <dgm:spPr/>
    </dgm:pt>
    <dgm:pt modelId="{957DB130-3136-4E48-BE2F-BF7BA3F14635}" type="pres">
      <dgm:prSet presAssocID="{0C1ED21C-19A3-4750-B8CC-ADC40857A1C8}" presName="firstChild" presStyleLbl="bgAccFollowNode1" presStyleIdx="0" presStyleCnt="2"/>
      <dgm:spPr/>
      <dgm:t>
        <a:bodyPr/>
        <a:lstStyle/>
        <a:p>
          <a:endParaRPr lang="en-GB"/>
        </a:p>
      </dgm:t>
    </dgm:pt>
    <dgm:pt modelId="{B70F1D37-4C52-46D1-8C39-95E252890951}" type="pres">
      <dgm:prSet presAssocID="{0C1ED21C-19A3-4750-B8CC-ADC40857A1C8}" presName="firstChildTx" presStyleLbl="bgAccFollowNode1" presStyleIdx="0" presStyleCnt="2">
        <dgm:presLayoutVars>
          <dgm:bulletEnabled val="1"/>
        </dgm:presLayoutVars>
      </dgm:prSet>
      <dgm:spPr/>
      <dgm:t>
        <a:bodyPr/>
        <a:lstStyle/>
        <a:p>
          <a:endParaRPr lang="en-GB"/>
        </a:p>
      </dgm:t>
    </dgm:pt>
    <dgm:pt modelId="{2EC44780-B778-4288-9FAA-6528D97EC887}" type="pres">
      <dgm:prSet presAssocID="{0C1ED21C-19A3-4750-B8CC-ADC40857A1C8}" presName="negSpace" presStyleCnt="0"/>
      <dgm:spPr/>
    </dgm:pt>
    <dgm:pt modelId="{4108A326-37DA-4F5C-9311-32DCA894BEF0}" type="pres">
      <dgm:prSet presAssocID="{0C1ED21C-19A3-4750-B8CC-ADC40857A1C8}" presName="circle" presStyleLbl="node1" presStyleIdx="0" presStyleCnt="2"/>
      <dgm:spPr/>
      <dgm:t>
        <a:bodyPr/>
        <a:lstStyle/>
        <a:p>
          <a:endParaRPr lang="en-GB"/>
        </a:p>
      </dgm:t>
    </dgm:pt>
    <dgm:pt modelId="{2DB52BDA-A4B1-452F-812E-603E8C2B1E9C}" type="pres">
      <dgm:prSet presAssocID="{DD0D502A-8E32-4A0C-AB70-BFBEB6389A79}" presName="transSpace" presStyleCnt="0"/>
      <dgm:spPr/>
    </dgm:pt>
    <dgm:pt modelId="{179E3CF5-8503-4A8C-8EF4-5AB005C3A2FA}" type="pres">
      <dgm:prSet presAssocID="{42F813F7-214F-4088-8BFA-597C46627CEF}" presName="posSpace" presStyleCnt="0"/>
      <dgm:spPr/>
    </dgm:pt>
    <dgm:pt modelId="{BAE15797-85B4-4219-AD54-B8FC5B6610CE}" type="pres">
      <dgm:prSet presAssocID="{42F813F7-214F-4088-8BFA-597C46627CEF}" presName="vertFlow" presStyleCnt="0"/>
      <dgm:spPr/>
    </dgm:pt>
    <dgm:pt modelId="{FF2B0B9E-BCC9-4E05-82F5-164B478D6D78}" type="pres">
      <dgm:prSet presAssocID="{42F813F7-214F-4088-8BFA-597C46627CEF}" presName="topSpace" presStyleCnt="0"/>
      <dgm:spPr/>
    </dgm:pt>
    <dgm:pt modelId="{FA54CDBE-E4A5-45EE-8152-AD81C30E9253}" type="pres">
      <dgm:prSet presAssocID="{42F813F7-214F-4088-8BFA-597C46627CEF}" presName="firstComp" presStyleCnt="0"/>
      <dgm:spPr/>
    </dgm:pt>
    <dgm:pt modelId="{C9557150-3595-4120-BF14-4DDFFEBE23E7}" type="pres">
      <dgm:prSet presAssocID="{42F813F7-214F-4088-8BFA-597C46627CEF}" presName="firstChild" presStyleLbl="bgAccFollowNode1" presStyleIdx="1" presStyleCnt="2"/>
      <dgm:spPr/>
      <dgm:t>
        <a:bodyPr/>
        <a:lstStyle/>
        <a:p>
          <a:endParaRPr lang="en-GB"/>
        </a:p>
      </dgm:t>
    </dgm:pt>
    <dgm:pt modelId="{AB54FBC2-20C8-4AA4-A072-114CDD3E403D}" type="pres">
      <dgm:prSet presAssocID="{42F813F7-214F-4088-8BFA-597C46627CEF}" presName="firstChildTx" presStyleLbl="bgAccFollowNode1" presStyleIdx="1" presStyleCnt="2">
        <dgm:presLayoutVars>
          <dgm:bulletEnabled val="1"/>
        </dgm:presLayoutVars>
      </dgm:prSet>
      <dgm:spPr/>
      <dgm:t>
        <a:bodyPr/>
        <a:lstStyle/>
        <a:p>
          <a:endParaRPr lang="en-GB"/>
        </a:p>
      </dgm:t>
    </dgm:pt>
    <dgm:pt modelId="{E75FC014-03AF-4A9A-816C-E092F7D0C738}" type="pres">
      <dgm:prSet presAssocID="{42F813F7-214F-4088-8BFA-597C46627CEF}" presName="negSpace" presStyleCnt="0"/>
      <dgm:spPr/>
    </dgm:pt>
    <dgm:pt modelId="{79804DC7-23B4-477D-8D0C-07C4F1E1FF3A}" type="pres">
      <dgm:prSet presAssocID="{42F813F7-214F-4088-8BFA-597C46627CEF}" presName="circle" presStyleLbl="node1" presStyleIdx="1" presStyleCnt="2"/>
      <dgm:spPr/>
      <dgm:t>
        <a:bodyPr/>
        <a:lstStyle/>
        <a:p>
          <a:endParaRPr lang="en-GB"/>
        </a:p>
      </dgm:t>
    </dgm:pt>
  </dgm:ptLst>
  <dgm:cxnLst>
    <dgm:cxn modelId="{8364D430-01B3-4198-A537-3B8F9441870F}" type="presOf" srcId="{F5C929DA-6861-4EFA-9C45-48BC707048D0}" destId="{C9557150-3595-4120-BF14-4DDFFEBE23E7}" srcOrd="0" destOrd="0" presId="urn:microsoft.com/office/officeart/2005/8/layout/hList9"/>
    <dgm:cxn modelId="{EF74EA77-3A45-43CE-898A-3539985CC22F}" type="presOf" srcId="{BA2D6495-B420-411E-A9E3-0E2230BF32C6}" destId="{E4EEDBDC-04E6-4495-90E9-0155136F87F1}" srcOrd="0" destOrd="0" presId="urn:microsoft.com/office/officeart/2005/8/layout/hList9"/>
    <dgm:cxn modelId="{98C3D86A-6EA0-4C21-80AF-8AFFF824A54F}" type="presOf" srcId="{2D1E91F1-23C7-43DF-8B09-D0C598A7FEB9}" destId="{957DB130-3136-4E48-BE2F-BF7BA3F14635}" srcOrd="0" destOrd="0" presId="urn:microsoft.com/office/officeart/2005/8/layout/hList9"/>
    <dgm:cxn modelId="{E65F4BA3-4199-402B-92C5-B77BE7DBEED0}" type="presOf" srcId="{2D1E91F1-23C7-43DF-8B09-D0C598A7FEB9}" destId="{B70F1D37-4C52-46D1-8C39-95E252890951}" srcOrd="1" destOrd="0" presId="urn:microsoft.com/office/officeart/2005/8/layout/hList9"/>
    <dgm:cxn modelId="{2A258DEB-E817-4BAF-9303-62CFC5AF20CE}" type="presOf" srcId="{42F813F7-214F-4088-8BFA-597C46627CEF}" destId="{79804DC7-23B4-477D-8D0C-07C4F1E1FF3A}" srcOrd="0" destOrd="0" presId="urn:microsoft.com/office/officeart/2005/8/layout/hList9"/>
    <dgm:cxn modelId="{20EA1FDF-8329-479D-8D62-D687677EEF18}" srcId="{0C1ED21C-19A3-4750-B8CC-ADC40857A1C8}" destId="{2D1E91F1-23C7-43DF-8B09-D0C598A7FEB9}" srcOrd="0" destOrd="0" parTransId="{514A3DCF-FA61-4E59-81DF-A0016BB4202B}" sibTransId="{71D6ABD1-0918-478F-ABE9-ADE0EC31A471}"/>
    <dgm:cxn modelId="{E94F5878-C40C-47CB-8339-78BCD43D9B3D}" srcId="{42F813F7-214F-4088-8BFA-597C46627CEF}" destId="{F5C929DA-6861-4EFA-9C45-48BC707048D0}" srcOrd="0" destOrd="0" parTransId="{C9FA21AC-1F36-40B9-8661-CBDA49F7369E}" sibTransId="{CA2B18F0-2628-49BC-9F4E-B98DE7DB43BD}"/>
    <dgm:cxn modelId="{38C35656-2296-42B4-81FC-F6DC954158BC}" type="presOf" srcId="{0C1ED21C-19A3-4750-B8CC-ADC40857A1C8}" destId="{4108A326-37DA-4F5C-9311-32DCA894BEF0}" srcOrd="0" destOrd="0" presId="urn:microsoft.com/office/officeart/2005/8/layout/hList9"/>
    <dgm:cxn modelId="{EC8A8588-6757-44FA-A40C-39D95B04D2DF}" srcId="{BA2D6495-B420-411E-A9E3-0E2230BF32C6}" destId="{0C1ED21C-19A3-4750-B8CC-ADC40857A1C8}" srcOrd="0" destOrd="0" parTransId="{3A3D246F-77CE-4C9E-82B9-024210DA0CAA}" sibTransId="{DD0D502A-8E32-4A0C-AB70-BFBEB6389A79}"/>
    <dgm:cxn modelId="{8FB6398D-EDB9-4538-8CBD-20FE771A5CE7}" type="presOf" srcId="{F5C929DA-6861-4EFA-9C45-48BC707048D0}" destId="{AB54FBC2-20C8-4AA4-A072-114CDD3E403D}" srcOrd="1" destOrd="0" presId="urn:microsoft.com/office/officeart/2005/8/layout/hList9"/>
    <dgm:cxn modelId="{643ACFA4-084A-4E95-B085-72179CA6687A}" srcId="{BA2D6495-B420-411E-A9E3-0E2230BF32C6}" destId="{42F813F7-214F-4088-8BFA-597C46627CEF}" srcOrd="1" destOrd="0" parTransId="{F4E33A58-F3DF-4E09-B0F2-5B8571E6BA0B}" sibTransId="{A8794AA6-F3A0-4D05-A953-4542BFA70403}"/>
    <dgm:cxn modelId="{8FA0007D-1487-4AC5-98BC-9AC774F3135A}" type="presParOf" srcId="{E4EEDBDC-04E6-4495-90E9-0155136F87F1}" destId="{E8369DBC-A5CF-408E-B8AB-073CEE4641DB}" srcOrd="0" destOrd="0" presId="urn:microsoft.com/office/officeart/2005/8/layout/hList9"/>
    <dgm:cxn modelId="{6500A1CA-79D3-4CF9-8C08-593E42D2661C}" type="presParOf" srcId="{E4EEDBDC-04E6-4495-90E9-0155136F87F1}" destId="{E93CB4B8-3074-418B-AF1E-E5AE9AD95BB1}" srcOrd="1" destOrd="0" presId="urn:microsoft.com/office/officeart/2005/8/layout/hList9"/>
    <dgm:cxn modelId="{46E52A18-9FC2-4E9F-959A-2977C9584207}" type="presParOf" srcId="{E93CB4B8-3074-418B-AF1E-E5AE9AD95BB1}" destId="{1197CFB0-C4D4-4C39-A2B8-B47F4E5B365C}" srcOrd="0" destOrd="0" presId="urn:microsoft.com/office/officeart/2005/8/layout/hList9"/>
    <dgm:cxn modelId="{CC00CE70-587D-4046-886E-D08CF305E16B}" type="presParOf" srcId="{E93CB4B8-3074-418B-AF1E-E5AE9AD95BB1}" destId="{BE88B078-6D7F-4950-ADC1-EC594D1F85FC}" srcOrd="1" destOrd="0" presId="urn:microsoft.com/office/officeart/2005/8/layout/hList9"/>
    <dgm:cxn modelId="{4DDDDF38-4EFB-43A1-99F9-01E8CD8BFC89}" type="presParOf" srcId="{BE88B078-6D7F-4950-ADC1-EC594D1F85FC}" destId="{957DB130-3136-4E48-BE2F-BF7BA3F14635}" srcOrd="0" destOrd="0" presId="urn:microsoft.com/office/officeart/2005/8/layout/hList9"/>
    <dgm:cxn modelId="{C85BAD07-0304-4DA1-A44E-FEA377FCA471}" type="presParOf" srcId="{BE88B078-6D7F-4950-ADC1-EC594D1F85FC}" destId="{B70F1D37-4C52-46D1-8C39-95E252890951}" srcOrd="1" destOrd="0" presId="urn:microsoft.com/office/officeart/2005/8/layout/hList9"/>
    <dgm:cxn modelId="{9F852876-76D7-461E-BF3B-5C63FE52B70E}" type="presParOf" srcId="{E4EEDBDC-04E6-4495-90E9-0155136F87F1}" destId="{2EC44780-B778-4288-9FAA-6528D97EC887}" srcOrd="2" destOrd="0" presId="urn:microsoft.com/office/officeart/2005/8/layout/hList9"/>
    <dgm:cxn modelId="{0AFE5565-E013-499D-A62F-ED7982FCBEEA}" type="presParOf" srcId="{E4EEDBDC-04E6-4495-90E9-0155136F87F1}" destId="{4108A326-37DA-4F5C-9311-32DCA894BEF0}" srcOrd="3" destOrd="0" presId="urn:microsoft.com/office/officeart/2005/8/layout/hList9"/>
    <dgm:cxn modelId="{286A705F-919A-4C91-B290-53FA7F9E245C}" type="presParOf" srcId="{E4EEDBDC-04E6-4495-90E9-0155136F87F1}" destId="{2DB52BDA-A4B1-452F-812E-603E8C2B1E9C}" srcOrd="4" destOrd="0" presId="urn:microsoft.com/office/officeart/2005/8/layout/hList9"/>
    <dgm:cxn modelId="{13DFBE36-7545-44CA-84B7-899630A282B2}" type="presParOf" srcId="{E4EEDBDC-04E6-4495-90E9-0155136F87F1}" destId="{179E3CF5-8503-4A8C-8EF4-5AB005C3A2FA}" srcOrd="5" destOrd="0" presId="urn:microsoft.com/office/officeart/2005/8/layout/hList9"/>
    <dgm:cxn modelId="{F9A012AA-C3A6-4470-AB7A-C4E206EF8381}" type="presParOf" srcId="{E4EEDBDC-04E6-4495-90E9-0155136F87F1}" destId="{BAE15797-85B4-4219-AD54-B8FC5B6610CE}" srcOrd="6" destOrd="0" presId="urn:microsoft.com/office/officeart/2005/8/layout/hList9"/>
    <dgm:cxn modelId="{E3EBE62B-4DEE-488B-876E-8F94FC432AA2}" type="presParOf" srcId="{BAE15797-85B4-4219-AD54-B8FC5B6610CE}" destId="{FF2B0B9E-BCC9-4E05-82F5-164B478D6D78}" srcOrd="0" destOrd="0" presId="urn:microsoft.com/office/officeart/2005/8/layout/hList9"/>
    <dgm:cxn modelId="{8DB0FACE-D2B6-4360-8AB8-5572A425D3D7}" type="presParOf" srcId="{BAE15797-85B4-4219-AD54-B8FC5B6610CE}" destId="{FA54CDBE-E4A5-45EE-8152-AD81C30E9253}" srcOrd="1" destOrd="0" presId="urn:microsoft.com/office/officeart/2005/8/layout/hList9"/>
    <dgm:cxn modelId="{8A7D6606-EFE7-4A2A-8EB0-08B65570D45C}" type="presParOf" srcId="{FA54CDBE-E4A5-45EE-8152-AD81C30E9253}" destId="{C9557150-3595-4120-BF14-4DDFFEBE23E7}" srcOrd="0" destOrd="0" presId="urn:microsoft.com/office/officeart/2005/8/layout/hList9"/>
    <dgm:cxn modelId="{2A00A56D-652B-44C6-92CF-38FEBD47860A}" type="presParOf" srcId="{FA54CDBE-E4A5-45EE-8152-AD81C30E9253}" destId="{AB54FBC2-20C8-4AA4-A072-114CDD3E403D}" srcOrd="1" destOrd="0" presId="urn:microsoft.com/office/officeart/2005/8/layout/hList9"/>
    <dgm:cxn modelId="{5BA43A11-0DBE-40D0-B83B-1D59361DE096}" type="presParOf" srcId="{E4EEDBDC-04E6-4495-90E9-0155136F87F1}" destId="{E75FC014-03AF-4A9A-816C-E092F7D0C738}" srcOrd="7" destOrd="0" presId="urn:microsoft.com/office/officeart/2005/8/layout/hList9"/>
    <dgm:cxn modelId="{C410B6A7-81A6-44EA-96B2-976940D5271E}" type="presParOf" srcId="{E4EEDBDC-04E6-4495-90E9-0155136F87F1}" destId="{79804DC7-23B4-477D-8D0C-07C4F1E1FF3A}"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24F13A-B407-45D7-B4AE-C6B59FA87A5B}" type="doc">
      <dgm:prSet loTypeId="urn:microsoft.com/office/officeart/2005/8/layout/hList9" loCatId="list" qsTypeId="urn:microsoft.com/office/officeart/2005/8/quickstyle/3d4" qsCatId="3D" csTypeId="urn:microsoft.com/office/officeart/2005/8/colors/accent1_2#5" csCatId="accent1" phldr="1"/>
      <dgm:spPr/>
      <dgm:t>
        <a:bodyPr/>
        <a:lstStyle/>
        <a:p>
          <a:endParaRPr lang="en-GB"/>
        </a:p>
      </dgm:t>
    </dgm:pt>
    <dgm:pt modelId="{A4F64818-5954-4E9F-BF78-4FE71E75F61E}">
      <dgm:prSet phldrT="[Testo]"/>
      <dgm:spPr/>
      <dgm:t>
        <a:bodyPr/>
        <a:lstStyle/>
        <a:p>
          <a:r>
            <a:rPr lang="en-GB" smtClean="0"/>
            <a:t>How it work? </a:t>
          </a:r>
          <a:endParaRPr lang="en-GB"/>
        </a:p>
      </dgm:t>
    </dgm:pt>
    <dgm:pt modelId="{EECA2FFA-66F2-4AA7-B86A-5DDD7971D532}" type="parTrans" cxnId="{0EA10064-786B-404A-B2E0-64F9E7893A02}">
      <dgm:prSet/>
      <dgm:spPr/>
      <dgm:t>
        <a:bodyPr/>
        <a:lstStyle/>
        <a:p>
          <a:endParaRPr lang="en-GB"/>
        </a:p>
      </dgm:t>
    </dgm:pt>
    <dgm:pt modelId="{42D12DBA-5A3D-46EE-B10E-6976BFB7680F}" type="sibTrans" cxnId="{0EA10064-786B-404A-B2E0-64F9E7893A02}">
      <dgm:prSet/>
      <dgm:spPr/>
      <dgm:t>
        <a:bodyPr/>
        <a:lstStyle/>
        <a:p>
          <a:endParaRPr lang="en-GB"/>
        </a:p>
      </dgm:t>
    </dgm:pt>
    <dgm:pt modelId="{50A4876B-3223-4B12-9E68-75B5B5842FB0}">
      <dgm:prSet/>
      <dgm:spPr/>
      <dgm:t>
        <a:bodyPr/>
        <a:lstStyle/>
        <a:p>
          <a:r>
            <a:rPr lang="en-GB" smtClean="0"/>
            <a:t>There are 8 teachers, another European language is introduced (German, French, Spanish), students start to play an instrument </a:t>
          </a:r>
          <a:endParaRPr lang="en-GB" dirty="0" smtClean="0"/>
        </a:p>
      </dgm:t>
    </dgm:pt>
    <dgm:pt modelId="{C31B8F3F-2DAF-4EDA-AB51-DE2ECA7D50EC}" type="parTrans" cxnId="{2740EB9C-5852-4C2B-A07A-4B4190229474}">
      <dgm:prSet/>
      <dgm:spPr/>
      <dgm:t>
        <a:bodyPr/>
        <a:lstStyle/>
        <a:p>
          <a:endParaRPr lang="en-GB"/>
        </a:p>
      </dgm:t>
    </dgm:pt>
    <dgm:pt modelId="{C224B8E2-D5BD-4345-8DF2-A5E129F165AB}" type="sibTrans" cxnId="{2740EB9C-5852-4C2B-A07A-4B4190229474}">
      <dgm:prSet/>
      <dgm:spPr/>
      <dgm:t>
        <a:bodyPr/>
        <a:lstStyle/>
        <a:p>
          <a:endParaRPr lang="en-GB"/>
        </a:p>
      </dgm:t>
    </dgm:pt>
    <dgm:pt modelId="{CD3F15C0-5167-4935-8DB9-9D9E22D90C4E}">
      <dgm:prSet/>
      <dgm:spPr/>
      <dgm:t>
        <a:bodyPr/>
        <a:lstStyle/>
        <a:p>
          <a:r>
            <a:rPr lang="en-GB" smtClean="0"/>
            <a:t>What do they do?</a:t>
          </a:r>
          <a:endParaRPr lang="en-GB" dirty="0" smtClean="0"/>
        </a:p>
      </dgm:t>
    </dgm:pt>
    <dgm:pt modelId="{DC53353D-2720-4053-AF65-89EC73D99829}" type="parTrans" cxnId="{92F0E255-9620-4571-BF0D-A3866FA07C59}">
      <dgm:prSet/>
      <dgm:spPr/>
      <dgm:t>
        <a:bodyPr/>
        <a:lstStyle/>
        <a:p>
          <a:endParaRPr lang="en-GB"/>
        </a:p>
      </dgm:t>
    </dgm:pt>
    <dgm:pt modelId="{FC9B351A-8068-452A-9E85-F45411864287}" type="sibTrans" cxnId="{92F0E255-9620-4571-BF0D-A3866FA07C59}">
      <dgm:prSet/>
      <dgm:spPr/>
      <dgm:t>
        <a:bodyPr/>
        <a:lstStyle/>
        <a:p>
          <a:endParaRPr lang="en-GB"/>
        </a:p>
      </dgm:t>
    </dgm:pt>
    <dgm:pt modelId="{D2F49E02-4243-4A2D-A9C2-EFEF2884577C}">
      <dgm:prSet/>
      <dgm:spPr/>
      <dgm:t>
        <a:bodyPr/>
        <a:lstStyle/>
        <a:p>
          <a:r>
            <a:rPr lang="en-GB" dirty="0" smtClean="0"/>
            <a:t>Educational curriculum is the same for all students who are given a further education in Italian, English, Mathematics, Natural sciences, History, Geography, Social studies, Physical education, Visual and Musical arts</a:t>
          </a:r>
          <a:endParaRPr lang="en-GB" dirty="0"/>
        </a:p>
      </dgm:t>
    </dgm:pt>
    <dgm:pt modelId="{3BCBA27C-AD76-4C73-9F50-0F6FB207DF92}" type="parTrans" cxnId="{37C32A04-6D31-4FEF-9EB1-9DBF642DE9AE}">
      <dgm:prSet/>
      <dgm:spPr/>
      <dgm:t>
        <a:bodyPr/>
        <a:lstStyle/>
        <a:p>
          <a:endParaRPr lang="en-GB"/>
        </a:p>
      </dgm:t>
    </dgm:pt>
    <dgm:pt modelId="{E0343B7D-28B1-4B57-996F-27109A07CC1C}" type="sibTrans" cxnId="{37C32A04-6D31-4FEF-9EB1-9DBF642DE9AE}">
      <dgm:prSet/>
      <dgm:spPr/>
      <dgm:t>
        <a:bodyPr/>
        <a:lstStyle/>
        <a:p>
          <a:endParaRPr lang="en-GB"/>
        </a:p>
      </dgm:t>
    </dgm:pt>
    <dgm:pt modelId="{35A3C6B6-8904-431B-8609-DF135A52DDA7}" type="pres">
      <dgm:prSet presAssocID="{0B24F13A-B407-45D7-B4AE-C6B59FA87A5B}" presName="list" presStyleCnt="0">
        <dgm:presLayoutVars>
          <dgm:dir/>
          <dgm:animLvl val="lvl"/>
        </dgm:presLayoutVars>
      </dgm:prSet>
      <dgm:spPr/>
      <dgm:t>
        <a:bodyPr/>
        <a:lstStyle/>
        <a:p>
          <a:endParaRPr lang="en-GB"/>
        </a:p>
      </dgm:t>
    </dgm:pt>
    <dgm:pt modelId="{3CE58A2C-2B2B-494B-A21B-39D98304EAEF}" type="pres">
      <dgm:prSet presAssocID="{A4F64818-5954-4E9F-BF78-4FE71E75F61E}" presName="posSpace" presStyleCnt="0"/>
      <dgm:spPr/>
    </dgm:pt>
    <dgm:pt modelId="{32B5C383-29C0-4D61-A4CC-66B9F996008E}" type="pres">
      <dgm:prSet presAssocID="{A4F64818-5954-4E9F-BF78-4FE71E75F61E}" presName="vertFlow" presStyleCnt="0"/>
      <dgm:spPr/>
    </dgm:pt>
    <dgm:pt modelId="{2C7E3ED3-3184-4B75-9D80-FDD27E10AC43}" type="pres">
      <dgm:prSet presAssocID="{A4F64818-5954-4E9F-BF78-4FE71E75F61E}" presName="topSpace" presStyleCnt="0"/>
      <dgm:spPr/>
    </dgm:pt>
    <dgm:pt modelId="{057FAF38-FFCC-477C-ABE6-DAD6AE0BB21A}" type="pres">
      <dgm:prSet presAssocID="{A4F64818-5954-4E9F-BF78-4FE71E75F61E}" presName="firstComp" presStyleCnt="0"/>
      <dgm:spPr/>
    </dgm:pt>
    <dgm:pt modelId="{F2297808-F83B-4B8F-B1F6-232933D0EA09}" type="pres">
      <dgm:prSet presAssocID="{A4F64818-5954-4E9F-BF78-4FE71E75F61E}" presName="firstChild" presStyleLbl="bgAccFollowNode1" presStyleIdx="0" presStyleCnt="2"/>
      <dgm:spPr/>
      <dgm:t>
        <a:bodyPr/>
        <a:lstStyle/>
        <a:p>
          <a:endParaRPr lang="en-GB"/>
        </a:p>
      </dgm:t>
    </dgm:pt>
    <dgm:pt modelId="{29743B1A-B99E-4733-9673-D913349155BE}" type="pres">
      <dgm:prSet presAssocID="{A4F64818-5954-4E9F-BF78-4FE71E75F61E}" presName="firstChildTx" presStyleLbl="bgAccFollowNode1" presStyleIdx="0" presStyleCnt="2">
        <dgm:presLayoutVars>
          <dgm:bulletEnabled val="1"/>
        </dgm:presLayoutVars>
      </dgm:prSet>
      <dgm:spPr/>
      <dgm:t>
        <a:bodyPr/>
        <a:lstStyle/>
        <a:p>
          <a:endParaRPr lang="en-GB"/>
        </a:p>
      </dgm:t>
    </dgm:pt>
    <dgm:pt modelId="{93B967EC-414C-4825-A6AA-5DD3200EFA26}" type="pres">
      <dgm:prSet presAssocID="{A4F64818-5954-4E9F-BF78-4FE71E75F61E}" presName="negSpace" presStyleCnt="0"/>
      <dgm:spPr/>
    </dgm:pt>
    <dgm:pt modelId="{C1CC5C66-9052-478D-B2B1-C0172557561D}" type="pres">
      <dgm:prSet presAssocID="{A4F64818-5954-4E9F-BF78-4FE71E75F61E}" presName="circle" presStyleLbl="node1" presStyleIdx="0" presStyleCnt="2"/>
      <dgm:spPr/>
      <dgm:t>
        <a:bodyPr/>
        <a:lstStyle/>
        <a:p>
          <a:endParaRPr lang="en-GB"/>
        </a:p>
      </dgm:t>
    </dgm:pt>
    <dgm:pt modelId="{ADE1D853-AE55-4BB7-83BC-D35EDD4D7B73}" type="pres">
      <dgm:prSet presAssocID="{42D12DBA-5A3D-46EE-B10E-6976BFB7680F}" presName="transSpace" presStyleCnt="0"/>
      <dgm:spPr/>
    </dgm:pt>
    <dgm:pt modelId="{69AF5E2B-41BB-4774-A5C6-F49734AC81BA}" type="pres">
      <dgm:prSet presAssocID="{CD3F15C0-5167-4935-8DB9-9D9E22D90C4E}" presName="posSpace" presStyleCnt="0"/>
      <dgm:spPr/>
    </dgm:pt>
    <dgm:pt modelId="{50B78EFA-F931-4334-A07F-D07350B9B6A6}" type="pres">
      <dgm:prSet presAssocID="{CD3F15C0-5167-4935-8DB9-9D9E22D90C4E}" presName="vertFlow" presStyleCnt="0"/>
      <dgm:spPr/>
    </dgm:pt>
    <dgm:pt modelId="{90E35A91-B800-4D5C-BD09-2C697E75C516}" type="pres">
      <dgm:prSet presAssocID="{CD3F15C0-5167-4935-8DB9-9D9E22D90C4E}" presName="topSpace" presStyleCnt="0"/>
      <dgm:spPr/>
    </dgm:pt>
    <dgm:pt modelId="{CC665846-0061-4466-AA33-A4BAC3D2810A}" type="pres">
      <dgm:prSet presAssocID="{CD3F15C0-5167-4935-8DB9-9D9E22D90C4E}" presName="firstComp" presStyleCnt="0"/>
      <dgm:spPr/>
    </dgm:pt>
    <dgm:pt modelId="{E3C13BF0-5A33-4AD9-9F1F-B452A43BF8AB}" type="pres">
      <dgm:prSet presAssocID="{CD3F15C0-5167-4935-8DB9-9D9E22D90C4E}" presName="firstChild" presStyleLbl="bgAccFollowNode1" presStyleIdx="1" presStyleCnt="2"/>
      <dgm:spPr/>
      <dgm:t>
        <a:bodyPr/>
        <a:lstStyle/>
        <a:p>
          <a:endParaRPr lang="en-GB"/>
        </a:p>
      </dgm:t>
    </dgm:pt>
    <dgm:pt modelId="{DF8593C7-2984-430C-B5A6-2BC75F569716}" type="pres">
      <dgm:prSet presAssocID="{CD3F15C0-5167-4935-8DB9-9D9E22D90C4E}" presName="firstChildTx" presStyleLbl="bgAccFollowNode1" presStyleIdx="1" presStyleCnt="2">
        <dgm:presLayoutVars>
          <dgm:bulletEnabled val="1"/>
        </dgm:presLayoutVars>
      </dgm:prSet>
      <dgm:spPr/>
      <dgm:t>
        <a:bodyPr/>
        <a:lstStyle/>
        <a:p>
          <a:endParaRPr lang="en-GB"/>
        </a:p>
      </dgm:t>
    </dgm:pt>
    <dgm:pt modelId="{FAA12A2E-7357-4AE1-9708-C30C4EF98E09}" type="pres">
      <dgm:prSet presAssocID="{CD3F15C0-5167-4935-8DB9-9D9E22D90C4E}" presName="negSpace" presStyleCnt="0"/>
      <dgm:spPr/>
    </dgm:pt>
    <dgm:pt modelId="{B2A95DE7-64FA-431C-9D9F-33268A2FAD95}" type="pres">
      <dgm:prSet presAssocID="{CD3F15C0-5167-4935-8DB9-9D9E22D90C4E}" presName="circle" presStyleLbl="node1" presStyleIdx="1" presStyleCnt="2"/>
      <dgm:spPr/>
      <dgm:t>
        <a:bodyPr/>
        <a:lstStyle/>
        <a:p>
          <a:endParaRPr lang="en-GB"/>
        </a:p>
      </dgm:t>
    </dgm:pt>
  </dgm:ptLst>
  <dgm:cxnLst>
    <dgm:cxn modelId="{B140DB5D-77F6-4276-BE64-FAC601B1053C}" type="presOf" srcId="{0B24F13A-B407-45D7-B4AE-C6B59FA87A5B}" destId="{35A3C6B6-8904-431B-8609-DF135A52DDA7}" srcOrd="0" destOrd="0" presId="urn:microsoft.com/office/officeart/2005/8/layout/hList9"/>
    <dgm:cxn modelId="{506476DB-5B19-4615-9F59-E964AEBE3B14}" type="presOf" srcId="{CD3F15C0-5167-4935-8DB9-9D9E22D90C4E}" destId="{B2A95DE7-64FA-431C-9D9F-33268A2FAD95}" srcOrd="0" destOrd="0" presId="urn:microsoft.com/office/officeart/2005/8/layout/hList9"/>
    <dgm:cxn modelId="{37C32A04-6D31-4FEF-9EB1-9DBF642DE9AE}" srcId="{CD3F15C0-5167-4935-8DB9-9D9E22D90C4E}" destId="{D2F49E02-4243-4A2D-A9C2-EFEF2884577C}" srcOrd="0" destOrd="0" parTransId="{3BCBA27C-AD76-4C73-9F50-0F6FB207DF92}" sibTransId="{E0343B7D-28B1-4B57-996F-27109A07CC1C}"/>
    <dgm:cxn modelId="{87033819-D3D1-4A99-9350-840CBA48F924}" type="presOf" srcId="{D2F49E02-4243-4A2D-A9C2-EFEF2884577C}" destId="{E3C13BF0-5A33-4AD9-9F1F-B452A43BF8AB}" srcOrd="0" destOrd="0" presId="urn:microsoft.com/office/officeart/2005/8/layout/hList9"/>
    <dgm:cxn modelId="{576E7920-E358-49DA-88A2-E9C2936A8ACE}" type="presOf" srcId="{D2F49E02-4243-4A2D-A9C2-EFEF2884577C}" destId="{DF8593C7-2984-430C-B5A6-2BC75F569716}" srcOrd="1" destOrd="0" presId="urn:microsoft.com/office/officeart/2005/8/layout/hList9"/>
    <dgm:cxn modelId="{BD211435-763F-4C96-BB23-18A8F40181B7}" type="presOf" srcId="{50A4876B-3223-4B12-9E68-75B5B5842FB0}" destId="{F2297808-F83B-4B8F-B1F6-232933D0EA09}" srcOrd="0" destOrd="0" presId="urn:microsoft.com/office/officeart/2005/8/layout/hList9"/>
    <dgm:cxn modelId="{2740EB9C-5852-4C2B-A07A-4B4190229474}" srcId="{A4F64818-5954-4E9F-BF78-4FE71E75F61E}" destId="{50A4876B-3223-4B12-9E68-75B5B5842FB0}" srcOrd="0" destOrd="0" parTransId="{C31B8F3F-2DAF-4EDA-AB51-DE2ECA7D50EC}" sibTransId="{C224B8E2-D5BD-4345-8DF2-A5E129F165AB}"/>
    <dgm:cxn modelId="{99529E9D-BC48-4EBB-AB4E-15D4176FE06E}" type="presOf" srcId="{A4F64818-5954-4E9F-BF78-4FE71E75F61E}" destId="{C1CC5C66-9052-478D-B2B1-C0172557561D}" srcOrd="0" destOrd="0" presId="urn:microsoft.com/office/officeart/2005/8/layout/hList9"/>
    <dgm:cxn modelId="{92F0E255-9620-4571-BF0D-A3866FA07C59}" srcId="{0B24F13A-B407-45D7-B4AE-C6B59FA87A5B}" destId="{CD3F15C0-5167-4935-8DB9-9D9E22D90C4E}" srcOrd="1" destOrd="0" parTransId="{DC53353D-2720-4053-AF65-89EC73D99829}" sibTransId="{FC9B351A-8068-452A-9E85-F45411864287}"/>
    <dgm:cxn modelId="{0EA10064-786B-404A-B2E0-64F9E7893A02}" srcId="{0B24F13A-B407-45D7-B4AE-C6B59FA87A5B}" destId="{A4F64818-5954-4E9F-BF78-4FE71E75F61E}" srcOrd="0" destOrd="0" parTransId="{EECA2FFA-66F2-4AA7-B86A-5DDD7971D532}" sibTransId="{42D12DBA-5A3D-46EE-B10E-6976BFB7680F}"/>
    <dgm:cxn modelId="{68BAC863-A7F2-4210-8353-DE0B9DE5F99C}" type="presOf" srcId="{50A4876B-3223-4B12-9E68-75B5B5842FB0}" destId="{29743B1A-B99E-4733-9673-D913349155BE}" srcOrd="1" destOrd="0" presId="urn:microsoft.com/office/officeart/2005/8/layout/hList9"/>
    <dgm:cxn modelId="{5653BC67-FBAE-4869-B168-E97CD85D5F04}" type="presParOf" srcId="{35A3C6B6-8904-431B-8609-DF135A52DDA7}" destId="{3CE58A2C-2B2B-494B-A21B-39D98304EAEF}" srcOrd="0" destOrd="0" presId="urn:microsoft.com/office/officeart/2005/8/layout/hList9"/>
    <dgm:cxn modelId="{123E8E06-747C-4D69-9666-41F5AD67FD86}" type="presParOf" srcId="{35A3C6B6-8904-431B-8609-DF135A52DDA7}" destId="{32B5C383-29C0-4D61-A4CC-66B9F996008E}" srcOrd="1" destOrd="0" presId="urn:microsoft.com/office/officeart/2005/8/layout/hList9"/>
    <dgm:cxn modelId="{AA29C31D-F92D-4D95-85F7-CFAB1B04FB20}" type="presParOf" srcId="{32B5C383-29C0-4D61-A4CC-66B9F996008E}" destId="{2C7E3ED3-3184-4B75-9D80-FDD27E10AC43}" srcOrd="0" destOrd="0" presId="urn:microsoft.com/office/officeart/2005/8/layout/hList9"/>
    <dgm:cxn modelId="{3D2BD3FE-1666-4220-BD3B-B0AC64E51935}" type="presParOf" srcId="{32B5C383-29C0-4D61-A4CC-66B9F996008E}" destId="{057FAF38-FFCC-477C-ABE6-DAD6AE0BB21A}" srcOrd="1" destOrd="0" presId="urn:microsoft.com/office/officeart/2005/8/layout/hList9"/>
    <dgm:cxn modelId="{BC63B668-4039-4F5C-8928-70AD7A6901D2}" type="presParOf" srcId="{057FAF38-FFCC-477C-ABE6-DAD6AE0BB21A}" destId="{F2297808-F83B-4B8F-B1F6-232933D0EA09}" srcOrd="0" destOrd="0" presId="urn:microsoft.com/office/officeart/2005/8/layout/hList9"/>
    <dgm:cxn modelId="{AAEE48AD-0B72-41D2-A286-D92B2EFF9F8C}" type="presParOf" srcId="{057FAF38-FFCC-477C-ABE6-DAD6AE0BB21A}" destId="{29743B1A-B99E-4733-9673-D913349155BE}" srcOrd="1" destOrd="0" presId="urn:microsoft.com/office/officeart/2005/8/layout/hList9"/>
    <dgm:cxn modelId="{13CFF676-A8F0-48EA-9F94-8FBD38E88EF0}" type="presParOf" srcId="{35A3C6B6-8904-431B-8609-DF135A52DDA7}" destId="{93B967EC-414C-4825-A6AA-5DD3200EFA26}" srcOrd="2" destOrd="0" presId="urn:microsoft.com/office/officeart/2005/8/layout/hList9"/>
    <dgm:cxn modelId="{2E7D6257-0775-4F7B-92F3-58B16C216CB1}" type="presParOf" srcId="{35A3C6B6-8904-431B-8609-DF135A52DDA7}" destId="{C1CC5C66-9052-478D-B2B1-C0172557561D}" srcOrd="3" destOrd="0" presId="urn:microsoft.com/office/officeart/2005/8/layout/hList9"/>
    <dgm:cxn modelId="{EC5679C9-06D5-49C2-AF54-EC2ACD3FDC58}" type="presParOf" srcId="{35A3C6B6-8904-431B-8609-DF135A52DDA7}" destId="{ADE1D853-AE55-4BB7-83BC-D35EDD4D7B73}" srcOrd="4" destOrd="0" presId="urn:microsoft.com/office/officeart/2005/8/layout/hList9"/>
    <dgm:cxn modelId="{AB85C9DC-7D0C-4CB4-B9B6-AF3F2FC6FBE3}" type="presParOf" srcId="{35A3C6B6-8904-431B-8609-DF135A52DDA7}" destId="{69AF5E2B-41BB-4774-A5C6-F49734AC81BA}" srcOrd="5" destOrd="0" presId="urn:microsoft.com/office/officeart/2005/8/layout/hList9"/>
    <dgm:cxn modelId="{72B9CB0B-B6B0-4861-B033-C214E762411C}" type="presParOf" srcId="{35A3C6B6-8904-431B-8609-DF135A52DDA7}" destId="{50B78EFA-F931-4334-A07F-D07350B9B6A6}" srcOrd="6" destOrd="0" presId="urn:microsoft.com/office/officeart/2005/8/layout/hList9"/>
    <dgm:cxn modelId="{40C0ECED-7C4A-4420-8534-6727DCE07F46}" type="presParOf" srcId="{50B78EFA-F931-4334-A07F-D07350B9B6A6}" destId="{90E35A91-B800-4D5C-BD09-2C697E75C516}" srcOrd="0" destOrd="0" presId="urn:microsoft.com/office/officeart/2005/8/layout/hList9"/>
    <dgm:cxn modelId="{57B0E8F7-6022-4449-AEE3-52BF837EB0F2}" type="presParOf" srcId="{50B78EFA-F931-4334-A07F-D07350B9B6A6}" destId="{CC665846-0061-4466-AA33-A4BAC3D2810A}" srcOrd="1" destOrd="0" presId="urn:microsoft.com/office/officeart/2005/8/layout/hList9"/>
    <dgm:cxn modelId="{D38F3C14-DBC0-4FC0-80F9-FFA76CAC5355}" type="presParOf" srcId="{CC665846-0061-4466-AA33-A4BAC3D2810A}" destId="{E3C13BF0-5A33-4AD9-9F1F-B452A43BF8AB}" srcOrd="0" destOrd="0" presId="urn:microsoft.com/office/officeart/2005/8/layout/hList9"/>
    <dgm:cxn modelId="{025A60F8-8442-4C1D-A737-EB81385DD2CB}" type="presParOf" srcId="{CC665846-0061-4466-AA33-A4BAC3D2810A}" destId="{DF8593C7-2984-430C-B5A6-2BC75F569716}" srcOrd="1" destOrd="0" presId="urn:microsoft.com/office/officeart/2005/8/layout/hList9"/>
    <dgm:cxn modelId="{7593462E-2DBE-4178-9829-29CD6B5338A5}" type="presParOf" srcId="{35A3C6B6-8904-431B-8609-DF135A52DDA7}" destId="{FAA12A2E-7357-4AE1-9708-C30C4EF98E09}" srcOrd="7" destOrd="0" presId="urn:microsoft.com/office/officeart/2005/8/layout/hList9"/>
    <dgm:cxn modelId="{CC6567F8-C134-4498-BD35-685BC911B488}" type="presParOf" srcId="{35A3C6B6-8904-431B-8609-DF135A52DDA7}" destId="{B2A95DE7-64FA-431C-9D9F-33268A2FAD95}"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9C503-452F-4393-9D00-18C215545495}" type="doc">
      <dgm:prSet loTypeId="urn:microsoft.com/office/officeart/2005/8/layout/process4" loCatId="list" qsTypeId="urn:microsoft.com/office/officeart/2005/8/quickstyle/3d2" qsCatId="3D" csTypeId="urn:microsoft.com/office/officeart/2005/8/colors/accent1_2#6" csCatId="accent1" phldr="1"/>
      <dgm:spPr/>
      <dgm:t>
        <a:bodyPr/>
        <a:lstStyle/>
        <a:p>
          <a:endParaRPr lang="en-GB"/>
        </a:p>
      </dgm:t>
    </dgm:pt>
    <dgm:pt modelId="{F84676A3-57E2-4DCA-9016-343882AA3903}">
      <dgm:prSet phldrT="[Testo]"/>
      <dgm:spPr/>
      <dgm:t>
        <a:bodyPr/>
        <a:lstStyle/>
        <a:p>
          <a:r>
            <a:rPr lang="en-GB" smtClean="0"/>
            <a:t>At the age of 14, students must make a choice as to the kind of upper secondary school ( </a:t>
          </a:r>
          <a:r>
            <a:rPr lang="en-GB" i="1" smtClean="0"/>
            <a:t>scuola superiore</a:t>
          </a:r>
          <a:r>
            <a:rPr lang="en-GB" smtClean="0"/>
            <a:t>, equivalent to a senior high school in the US) they want to attend, according to which subjects they would like to specialise in and what they would like to do when they leave school. </a:t>
          </a:r>
          <a:endParaRPr lang="en-GB"/>
        </a:p>
      </dgm:t>
    </dgm:pt>
    <dgm:pt modelId="{F9840C80-2F47-4B41-8F5D-05C12375C5FD}" type="parTrans" cxnId="{E3035085-5B95-4CA9-A135-1DCC3AD1CE7D}">
      <dgm:prSet/>
      <dgm:spPr/>
      <dgm:t>
        <a:bodyPr/>
        <a:lstStyle/>
        <a:p>
          <a:endParaRPr lang="en-GB"/>
        </a:p>
      </dgm:t>
    </dgm:pt>
    <dgm:pt modelId="{DB760389-6C22-4F2A-8DF7-4499D3056E4A}" type="sibTrans" cxnId="{E3035085-5B95-4CA9-A135-1DCC3AD1CE7D}">
      <dgm:prSet/>
      <dgm:spPr/>
      <dgm:t>
        <a:bodyPr/>
        <a:lstStyle/>
        <a:p>
          <a:endParaRPr lang="en-GB"/>
        </a:p>
      </dgm:t>
    </dgm:pt>
    <dgm:pt modelId="{BACE5F54-9C3F-43EE-8784-A62DC561F1C3}">
      <dgm:prSet/>
      <dgm:spPr/>
      <dgm:t>
        <a:bodyPr/>
        <a:lstStyle/>
        <a:p>
          <a:r>
            <a:rPr lang="en-GB" smtClean="0"/>
            <a:t>There are essentially two categories of upper secondary school: </a:t>
          </a:r>
          <a:endParaRPr lang="en-GB" dirty="0" smtClean="0"/>
        </a:p>
      </dgm:t>
    </dgm:pt>
    <dgm:pt modelId="{4C92D2B5-8455-4916-9188-74D7F752C927}" type="parTrans" cxnId="{1FC59D19-BB90-4ABE-B5E7-134AAD3C93F4}">
      <dgm:prSet/>
      <dgm:spPr/>
      <dgm:t>
        <a:bodyPr/>
        <a:lstStyle/>
        <a:p>
          <a:endParaRPr lang="en-GB"/>
        </a:p>
      </dgm:t>
    </dgm:pt>
    <dgm:pt modelId="{03DADA3D-3AC0-4505-B0F5-4BDAD915D5CD}" type="sibTrans" cxnId="{1FC59D19-BB90-4ABE-B5E7-134AAD3C93F4}">
      <dgm:prSet/>
      <dgm:spPr/>
      <dgm:t>
        <a:bodyPr/>
        <a:lstStyle/>
        <a:p>
          <a:endParaRPr lang="en-GB"/>
        </a:p>
      </dgm:t>
    </dgm:pt>
    <dgm:pt modelId="{281959FA-666D-427B-81B7-4E3195F6821B}">
      <dgm:prSet/>
      <dgm:spPr/>
      <dgm:t>
        <a:bodyPr/>
        <a:lstStyle/>
        <a:p>
          <a:r>
            <a:rPr lang="en-GB" smtClean="0"/>
            <a:t>a </a:t>
          </a:r>
          <a:r>
            <a:rPr lang="en-GB" i="1" smtClean="0"/>
            <a:t>liceo </a:t>
          </a:r>
          <a:r>
            <a:rPr lang="en-GB" smtClean="0"/>
            <a:t>(similar to a British grammar school), which provides a more academic training, and </a:t>
          </a:r>
          <a:endParaRPr lang="en-GB" dirty="0" smtClean="0"/>
        </a:p>
      </dgm:t>
    </dgm:pt>
    <dgm:pt modelId="{92D3392D-D4A4-411C-A630-A10AC61328FA}" type="parTrans" cxnId="{DE570AA3-8795-418D-BE16-72554958527C}">
      <dgm:prSet/>
      <dgm:spPr/>
      <dgm:t>
        <a:bodyPr/>
        <a:lstStyle/>
        <a:p>
          <a:endParaRPr lang="en-GB"/>
        </a:p>
      </dgm:t>
    </dgm:pt>
    <dgm:pt modelId="{0B25B059-64B5-4416-930A-94CFA467F424}" type="sibTrans" cxnId="{DE570AA3-8795-418D-BE16-72554958527C}">
      <dgm:prSet/>
      <dgm:spPr/>
      <dgm:t>
        <a:bodyPr/>
        <a:lstStyle/>
        <a:p>
          <a:endParaRPr lang="en-GB"/>
        </a:p>
      </dgm:t>
    </dgm:pt>
    <dgm:pt modelId="{A92EEDF4-709F-42FD-B66A-9AA7EEBB8702}">
      <dgm:prSet/>
      <dgm:spPr/>
      <dgm:t>
        <a:bodyPr/>
        <a:lstStyle/>
        <a:p>
          <a:r>
            <a:rPr lang="en-GB" dirty="0" smtClean="0"/>
            <a:t>an </a:t>
          </a:r>
          <a:r>
            <a:rPr lang="en-GB" i="1" dirty="0" err="1" smtClean="0"/>
            <a:t>istituto</a:t>
          </a:r>
          <a:r>
            <a:rPr lang="en-GB" dirty="0" smtClean="0"/>
            <a:t>, where more practical and technical disciplines are taught.</a:t>
          </a:r>
          <a:endParaRPr lang="en-GB" dirty="0"/>
        </a:p>
      </dgm:t>
    </dgm:pt>
    <dgm:pt modelId="{9070D658-A5A2-40D3-BD92-C9E7EA922EB7}" type="parTrans" cxnId="{1E21BE6E-3E23-4AED-AAAD-D770C2C8FD96}">
      <dgm:prSet/>
      <dgm:spPr/>
      <dgm:t>
        <a:bodyPr/>
        <a:lstStyle/>
        <a:p>
          <a:endParaRPr lang="en-GB"/>
        </a:p>
      </dgm:t>
    </dgm:pt>
    <dgm:pt modelId="{D1D03448-AB61-4492-A026-C71C0D222D95}" type="sibTrans" cxnId="{1E21BE6E-3E23-4AED-AAAD-D770C2C8FD96}">
      <dgm:prSet/>
      <dgm:spPr/>
      <dgm:t>
        <a:bodyPr/>
        <a:lstStyle/>
        <a:p>
          <a:endParaRPr lang="en-GB"/>
        </a:p>
      </dgm:t>
    </dgm:pt>
    <dgm:pt modelId="{DD7C4F6C-DED7-4087-89E0-19276B0A9FF4}" type="pres">
      <dgm:prSet presAssocID="{8609C503-452F-4393-9D00-18C215545495}" presName="Name0" presStyleCnt="0">
        <dgm:presLayoutVars>
          <dgm:dir/>
          <dgm:animLvl val="lvl"/>
          <dgm:resizeHandles val="exact"/>
        </dgm:presLayoutVars>
      </dgm:prSet>
      <dgm:spPr/>
      <dgm:t>
        <a:bodyPr/>
        <a:lstStyle/>
        <a:p>
          <a:endParaRPr lang="en-GB"/>
        </a:p>
      </dgm:t>
    </dgm:pt>
    <dgm:pt modelId="{CF6CB6F3-5AB3-4E28-9EE7-940FB7E0F75E}" type="pres">
      <dgm:prSet presAssocID="{BACE5F54-9C3F-43EE-8784-A62DC561F1C3}" presName="boxAndChildren" presStyleCnt="0"/>
      <dgm:spPr/>
    </dgm:pt>
    <dgm:pt modelId="{89749A52-C901-404C-99D7-D17138CB68F1}" type="pres">
      <dgm:prSet presAssocID="{BACE5F54-9C3F-43EE-8784-A62DC561F1C3}" presName="parentTextBox" presStyleLbl="node1" presStyleIdx="0" presStyleCnt="2"/>
      <dgm:spPr/>
      <dgm:t>
        <a:bodyPr/>
        <a:lstStyle/>
        <a:p>
          <a:endParaRPr lang="en-GB"/>
        </a:p>
      </dgm:t>
    </dgm:pt>
    <dgm:pt modelId="{8935A847-C7F3-447A-9B8B-85D415CC5329}" type="pres">
      <dgm:prSet presAssocID="{BACE5F54-9C3F-43EE-8784-A62DC561F1C3}" presName="entireBox" presStyleLbl="node1" presStyleIdx="0" presStyleCnt="2"/>
      <dgm:spPr/>
      <dgm:t>
        <a:bodyPr/>
        <a:lstStyle/>
        <a:p>
          <a:endParaRPr lang="en-GB"/>
        </a:p>
      </dgm:t>
    </dgm:pt>
    <dgm:pt modelId="{1BC8168D-572A-4CD8-B52B-84200D5DBC7F}" type="pres">
      <dgm:prSet presAssocID="{BACE5F54-9C3F-43EE-8784-A62DC561F1C3}" presName="descendantBox" presStyleCnt="0"/>
      <dgm:spPr/>
    </dgm:pt>
    <dgm:pt modelId="{032CB9D1-7C22-440F-8A1C-6F4FBC284373}" type="pres">
      <dgm:prSet presAssocID="{281959FA-666D-427B-81B7-4E3195F6821B}" presName="childTextBox" presStyleLbl="fgAccFollowNode1" presStyleIdx="0" presStyleCnt="2">
        <dgm:presLayoutVars>
          <dgm:bulletEnabled val="1"/>
        </dgm:presLayoutVars>
      </dgm:prSet>
      <dgm:spPr/>
      <dgm:t>
        <a:bodyPr/>
        <a:lstStyle/>
        <a:p>
          <a:endParaRPr lang="en-GB"/>
        </a:p>
      </dgm:t>
    </dgm:pt>
    <dgm:pt modelId="{886995BB-2AFB-42F9-8C39-19F6DC5328E9}" type="pres">
      <dgm:prSet presAssocID="{A92EEDF4-709F-42FD-B66A-9AA7EEBB8702}" presName="childTextBox" presStyleLbl="fgAccFollowNode1" presStyleIdx="1" presStyleCnt="2">
        <dgm:presLayoutVars>
          <dgm:bulletEnabled val="1"/>
        </dgm:presLayoutVars>
      </dgm:prSet>
      <dgm:spPr/>
      <dgm:t>
        <a:bodyPr/>
        <a:lstStyle/>
        <a:p>
          <a:endParaRPr lang="en-GB"/>
        </a:p>
      </dgm:t>
    </dgm:pt>
    <dgm:pt modelId="{B59FD08A-D8EA-4F42-B9BC-3CF875CE4F0D}" type="pres">
      <dgm:prSet presAssocID="{DB760389-6C22-4F2A-8DF7-4499D3056E4A}" presName="sp" presStyleCnt="0"/>
      <dgm:spPr/>
    </dgm:pt>
    <dgm:pt modelId="{8E9E13A4-52BD-4913-A9DF-A03881533924}" type="pres">
      <dgm:prSet presAssocID="{F84676A3-57E2-4DCA-9016-343882AA3903}" presName="arrowAndChildren" presStyleCnt="0"/>
      <dgm:spPr/>
    </dgm:pt>
    <dgm:pt modelId="{88F0ACB1-C3C4-4BC5-8A5F-667FFFDE09A6}" type="pres">
      <dgm:prSet presAssocID="{F84676A3-57E2-4DCA-9016-343882AA3903}" presName="parentTextArrow" presStyleLbl="node1" presStyleIdx="1" presStyleCnt="2"/>
      <dgm:spPr/>
      <dgm:t>
        <a:bodyPr/>
        <a:lstStyle/>
        <a:p>
          <a:endParaRPr lang="en-GB"/>
        </a:p>
      </dgm:t>
    </dgm:pt>
  </dgm:ptLst>
  <dgm:cxnLst>
    <dgm:cxn modelId="{DE570AA3-8795-418D-BE16-72554958527C}" srcId="{BACE5F54-9C3F-43EE-8784-A62DC561F1C3}" destId="{281959FA-666D-427B-81B7-4E3195F6821B}" srcOrd="0" destOrd="0" parTransId="{92D3392D-D4A4-411C-A630-A10AC61328FA}" sibTransId="{0B25B059-64B5-4416-930A-94CFA467F424}"/>
    <dgm:cxn modelId="{1E21BE6E-3E23-4AED-AAAD-D770C2C8FD96}" srcId="{BACE5F54-9C3F-43EE-8784-A62DC561F1C3}" destId="{A92EEDF4-709F-42FD-B66A-9AA7EEBB8702}" srcOrd="1" destOrd="0" parTransId="{9070D658-A5A2-40D3-BD92-C9E7EA922EB7}" sibTransId="{D1D03448-AB61-4492-A026-C71C0D222D95}"/>
    <dgm:cxn modelId="{D9DE7615-52DE-49A0-819C-DBEE48439A77}" type="presOf" srcId="{8609C503-452F-4393-9D00-18C215545495}" destId="{DD7C4F6C-DED7-4087-89E0-19276B0A9FF4}" srcOrd="0" destOrd="0" presId="urn:microsoft.com/office/officeart/2005/8/layout/process4"/>
    <dgm:cxn modelId="{2FC3E240-307B-46AC-9324-940A9BA908E7}" type="presOf" srcId="{A92EEDF4-709F-42FD-B66A-9AA7EEBB8702}" destId="{886995BB-2AFB-42F9-8C39-19F6DC5328E9}" srcOrd="0" destOrd="0" presId="urn:microsoft.com/office/officeart/2005/8/layout/process4"/>
    <dgm:cxn modelId="{E3035085-5B95-4CA9-A135-1DCC3AD1CE7D}" srcId="{8609C503-452F-4393-9D00-18C215545495}" destId="{F84676A3-57E2-4DCA-9016-343882AA3903}" srcOrd="0" destOrd="0" parTransId="{F9840C80-2F47-4B41-8F5D-05C12375C5FD}" sibTransId="{DB760389-6C22-4F2A-8DF7-4499D3056E4A}"/>
    <dgm:cxn modelId="{186899C0-0252-4EAA-9CA4-43789159529B}" type="presOf" srcId="{281959FA-666D-427B-81B7-4E3195F6821B}" destId="{032CB9D1-7C22-440F-8A1C-6F4FBC284373}" srcOrd="0" destOrd="0" presId="urn:microsoft.com/office/officeart/2005/8/layout/process4"/>
    <dgm:cxn modelId="{8F4FE064-3170-4566-830E-4BD889E72E3B}" type="presOf" srcId="{BACE5F54-9C3F-43EE-8784-A62DC561F1C3}" destId="{89749A52-C901-404C-99D7-D17138CB68F1}" srcOrd="0" destOrd="0" presId="urn:microsoft.com/office/officeart/2005/8/layout/process4"/>
    <dgm:cxn modelId="{AFE0E965-6776-48CF-BFE2-B6EF26479D93}" type="presOf" srcId="{BACE5F54-9C3F-43EE-8784-A62DC561F1C3}" destId="{8935A847-C7F3-447A-9B8B-85D415CC5329}" srcOrd="1" destOrd="0" presId="urn:microsoft.com/office/officeart/2005/8/layout/process4"/>
    <dgm:cxn modelId="{1FC59D19-BB90-4ABE-B5E7-134AAD3C93F4}" srcId="{8609C503-452F-4393-9D00-18C215545495}" destId="{BACE5F54-9C3F-43EE-8784-A62DC561F1C3}" srcOrd="1" destOrd="0" parTransId="{4C92D2B5-8455-4916-9188-74D7F752C927}" sibTransId="{03DADA3D-3AC0-4505-B0F5-4BDAD915D5CD}"/>
    <dgm:cxn modelId="{AD3E43BC-4EFC-4391-89A1-D510F42995EE}" type="presOf" srcId="{F84676A3-57E2-4DCA-9016-343882AA3903}" destId="{88F0ACB1-C3C4-4BC5-8A5F-667FFFDE09A6}" srcOrd="0" destOrd="0" presId="urn:microsoft.com/office/officeart/2005/8/layout/process4"/>
    <dgm:cxn modelId="{D4B1F8AF-1294-47AB-BAD7-0170A733246C}" type="presParOf" srcId="{DD7C4F6C-DED7-4087-89E0-19276B0A9FF4}" destId="{CF6CB6F3-5AB3-4E28-9EE7-940FB7E0F75E}" srcOrd="0" destOrd="0" presId="urn:microsoft.com/office/officeart/2005/8/layout/process4"/>
    <dgm:cxn modelId="{4736AFE3-3CA9-4509-8D4E-F2B38B9023EC}" type="presParOf" srcId="{CF6CB6F3-5AB3-4E28-9EE7-940FB7E0F75E}" destId="{89749A52-C901-404C-99D7-D17138CB68F1}" srcOrd="0" destOrd="0" presId="urn:microsoft.com/office/officeart/2005/8/layout/process4"/>
    <dgm:cxn modelId="{4A2ECA37-AD80-4FF2-9FBD-333F08F8316B}" type="presParOf" srcId="{CF6CB6F3-5AB3-4E28-9EE7-940FB7E0F75E}" destId="{8935A847-C7F3-447A-9B8B-85D415CC5329}" srcOrd="1" destOrd="0" presId="urn:microsoft.com/office/officeart/2005/8/layout/process4"/>
    <dgm:cxn modelId="{3BFA4935-A87A-49EF-B9CB-63F8461939BE}" type="presParOf" srcId="{CF6CB6F3-5AB3-4E28-9EE7-940FB7E0F75E}" destId="{1BC8168D-572A-4CD8-B52B-84200D5DBC7F}" srcOrd="2" destOrd="0" presId="urn:microsoft.com/office/officeart/2005/8/layout/process4"/>
    <dgm:cxn modelId="{D74EABA8-C82E-462A-B6E1-F7FB16A244CC}" type="presParOf" srcId="{1BC8168D-572A-4CD8-B52B-84200D5DBC7F}" destId="{032CB9D1-7C22-440F-8A1C-6F4FBC284373}" srcOrd="0" destOrd="0" presId="urn:microsoft.com/office/officeart/2005/8/layout/process4"/>
    <dgm:cxn modelId="{28D9F37A-C98C-4C7E-BF32-C7C2ADAEDAB6}" type="presParOf" srcId="{1BC8168D-572A-4CD8-B52B-84200D5DBC7F}" destId="{886995BB-2AFB-42F9-8C39-19F6DC5328E9}" srcOrd="1" destOrd="0" presId="urn:microsoft.com/office/officeart/2005/8/layout/process4"/>
    <dgm:cxn modelId="{10BB1327-3AC1-430D-8671-678E47794963}" type="presParOf" srcId="{DD7C4F6C-DED7-4087-89E0-19276B0A9FF4}" destId="{B59FD08A-D8EA-4F42-B9BC-3CF875CE4F0D}" srcOrd="1" destOrd="0" presId="urn:microsoft.com/office/officeart/2005/8/layout/process4"/>
    <dgm:cxn modelId="{CE1779B6-73DE-474D-9B56-80333E6987AC}" type="presParOf" srcId="{DD7C4F6C-DED7-4087-89E0-19276B0A9FF4}" destId="{8E9E13A4-52BD-4913-A9DF-A03881533924}" srcOrd="2" destOrd="0" presId="urn:microsoft.com/office/officeart/2005/8/layout/process4"/>
    <dgm:cxn modelId="{4B1F9388-B719-4C78-98F0-99CF9A908C20}" type="presParOf" srcId="{8E9E13A4-52BD-4913-A9DF-A03881533924}" destId="{88F0ACB1-C3C4-4BC5-8A5F-667FFFDE09A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481612-320D-421D-A228-C9A75A64166E}" type="doc">
      <dgm:prSet loTypeId="urn:microsoft.com/office/officeart/2005/8/layout/hList6" loCatId="list" qsTypeId="urn:microsoft.com/office/officeart/2005/8/quickstyle/simple5" qsCatId="simple" csTypeId="urn:microsoft.com/office/officeart/2005/8/colors/accent1_2#7" csCatId="accent1" phldr="1"/>
      <dgm:spPr/>
      <dgm:t>
        <a:bodyPr/>
        <a:lstStyle/>
        <a:p>
          <a:endParaRPr lang="en-GB"/>
        </a:p>
      </dgm:t>
    </dgm:pt>
    <dgm:pt modelId="{F28A84D0-BB4F-4A75-908F-48E96C8432D8}">
      <dgm:prSet phldrT="[Testo]"/>
      <dgm:spPr/>
      <dgm:t>
        <a:bodyPr/>
        <a:lstStyle/>
        <a:p>
          <a:r>
            <a:rPr lang="en-GB" dirty="0" smtClean="0"/>
            <a:t>How it works? </a:t>
          </a:r>
          <a:endParaRPr lang="en-GB" dirty="0"/>
        </a:p>
      </dgm:t>
    </dgm:pt>
    <dgm:pt modelId="{13923E52-F2E4-4FE8-90F6-07FC0BC29898}" type="parTrans" cxnId="{39B1C6ED-5C76-472B-9D02-AE40579281D1}">
      <dgm:prSet/>
      <dgm:spPr/>
      <dgm:t>
        <a:bodyPr/>
        <a:lstStyle/>
        <a:p>
          <a:endParaRPr lang="en-GB"/>
        </a:p>
      </dgm:t>
    </dgm:pt>
    <dgm:pt modelId="{A9C35DB2-E3CF-4CE6-A04A-6DC2D0BE6677}" type="sibTrans" cxnId="{39B1C6ED-5C76-472B-9D02-AE40579281D1}">
      <dgm:prSet/>
      <dgm:spPr/>
      <dgm:t>
        <a:bodyPr/>
        <a:lstStyle/>
        <a:p>
          <a:endParaRPr lang="en-GB"/>
        </a:p>
      </dgm:t>
    </dgm:pt>
    <dgm:pt modelId="{EC4FE781-17B4-4107-9AC9-77166F467247}">
      <dgm:prSet/>
      <dgm:spPr/>
      <dgm:t>
        <a:bodyPr/>
        <a:lstStyle/>
        <a:p>
          <a:r>
            <a:rPr lang="en-GB" dirty="0" smtClean="0"/>
            <a:t>There are basically 3 possible choices</a:t>
          </a:r>
        </a:p>
      </dgm:t>
    </dgm:pt>
    <dgm:pt modelId="{7EF75EC7-F42F-429A-89BE-C140591EAD06}" type="parTrans" cxnId="{015A2011-8EDD-4C22-BD22-E023F2B7B7B4}">
      <dgm:prSet/>
      <dgm:spPr/>
      <dgm:t>
        <a:bodyPr/>
        <a:lstStyle/>
        <a:p>
          <a:endParaRPr lang="en-GB"/>
        </a:p>
      </dgm:t>
    </dgm:pt>
    <dgm:pt modelId="{E35FC259-C2CC-4186-993C-46BAEBBC8041}" type="sibTrans" cxnId="{015A2011-8EDD-4C22-BD22-E023F2B7B7B4}">
      <dgm:prSet/>
      <dgm:spPr/>
      <dgm:t>
        <a:bodyPr/>
        <a:lstStyle/>
        <a:p>
          <a:endParaRPr lang="en-GB"/>
        </a:p>
      </dgm:t>
    </dgm:pt>
    <dgm:pt modelId="{AA4C59A8-2AF7-494F-B49C-C1F67786F509}">
      <dgm:prSet/>
      <dgm:spPr/>
      <dgm:t>
        <a:bodyPr/>
        <a:lstStyle/>
        <a:p>
          <a:r>
            <a:rPr lang="en-GB" dirty="0" smtClean="0"/>
            <a:t>1</a:t>
          </a:r>
          <a:r>
            <a:rPr lang="en-GB" baseline="30000" dirty="0" smtClean="0"/>
            <a:t>st</a:t>
          </a:r>
          <a:r>
            <a:rPr lang="en-GB" dirty="0" smtClean="0"/>
            <a:t> Lyceum </a:t>
          </a:r>
        </a:p>
      </dgm:t>
    </dgm:pt>
    <dgm:pt modelId="{DFF5384D-6E1B-4C77-BB03-55266D2DA0DA}" type="parTrans" cxnId="{74810BC1-5090-48C1-93C4-D72D4CCF36DB}">
      <dgm:prSet/>
      <dgm:spPr/>
      <dgm:t>
        <a:bodyPr/>
        <a:lstStyle/>
        <a:p>
          <a:endParaRPr lang="en-GB"/>
        </a:p>
      </dgm:t>
    </dgm:pt>
    <dgm:pt modelId="{90A8135B-CB13-45B5-B6A2-905651AE097E}" type="sibTrans" cxnId="{74810BC1-5090-48C1-93C4-D72D4CCF36DB}">
      <dgm:prSet/>
      <dgm:spPr/>
      <dgm:t>
        <a:bodyPr/>
        <a:lstStyle/>
        <a:p>
          <a:endParaRPr lang="en-GB"/>
        </a:p>
      </dgm:t>
    </dgm:pt>
    <dgm:pt modelId="{857A71A9-5461-4C8D-8973-DCC64634741D}">
      <dgm:prSet/>
      <dgm:spPr/>
      <dgm:t>
        <a:bodyPr/>
        <a:lstStyle/>
        <a:p>
          <a:r>
            <a:rPr lang="en-GB" dirty="0" smtClean="0"/>
            <a:t>2</a:t>
          </a:r>
          <a:r>
            <a:rPr lang="en-GB" baseline="30000" dirty="0" smtClean="0"/>
            <a:t>nd</a:t>
          </a:r>
          <a:r>
            <a:rPr lang="en-GB" dirty="0" smtClean="0"/>
            <a:t> Technical Institute</a:t>
          </a:r>
        </a:p>
      </dgm:t>
    </dgm:pt>
    <dgm:pt modelId="{204849F0-A5B8-479C-973B-D921724E9AFD}" type="parTrans" cxnId="{9572BDB7-AC49-49C4-94B2-FAD6281E5C74}">
      <dgm:prSet/>
      <dgm:spPr/>
      <dgm:t>
        <a:bodyPr/>
        <a:lstStyle/>
        <a:p>
          <a:endParaRPr lang="en-GB"/>
        </a:p>
      </dgm:t>
    </dgm:pt>
    <dgm:pt modelId="{61BDFA32-F22C-488F-85F5-F3AEB10702BF}" type="sibTrans" cxnId="{9572BDB7-AC49-49C4-94B2-FAD6281E5C74}">
      <dgm:prSet/>
      <dgm:spPr/>
      <dgm:t>
        <a:bodyPr/>
        <a:lstStyle/>
        <a:p>
          <a:endParaRPr lang="en-GB"/>
        </a:p>
      </dgm:t>
    </dgm:pt>
    <dgm:pt modelId="{F4119F86-95D1-4971-A94E-B72463664D2F}">
      <dgm:prSet/>
      <dgm:spPr/>
      <dgm:t>
        <a:bodyPr/>
        <a:lstStyle/>
        <a:p>
          <a:r>
            <a:rPr lang="en-GB" dirty="0" smtClean="0"/>
            <a:t>3</a:t>
          </a:r>
          <a:r>
            <a:rPr lang="en-GB" baseline="30000" dirty="0" smtClean="0"/>
            <a:t>rd</a:t>
          </a:r>
          <a:r>
            <a:rPr lang="en-GB" dirty="0" smtClean="0"/>
            <a:t> Vocational School</a:t>
          </a:r>
        </a:p>
      </dgm:t>
    </dgm:pt>
    <dgm:pt modelId="{83315196-47AA-467A-8367-EE6B74A6C0D4}" type="parTrans" cxnId="{3357EA2B-FCBF-45FA-92CF-FBFF57FD1390}">
      <dgm:prSet/>
      <dgm:spPr/>
      <dgm:t>
        <a:bodyPr/>
        <a:lstStyle/>
        <a:p>
          <a:endParaRPr lang="en-GB"/>
        </a:p>
      </dgm:t>
    </dgm:pt>
    <dgm:pt modelId="{8DF8D40B-8DD4-4C26-9426-CA853A199E57}" type="sibTrans" cxnId="{3357EA2B-FCBF-45FA-92CF-FBFF57FD1390}">
      <dgm:prSet/>
      <dgm:spPr/>
      <dgm:t>
        <a:bodyPr/>
        <a:lstStyle/>
        <a:p>
          <a:endParaRPr lang="en-GB"/>
        </a:p>
      </dgm:t>
    </dgm:pt>
    <dgm:pt modelId="{DD7E27FF-1D4A-49C9-BEFB-63A74BBA7151}">
      <dgm:prSet/>
      <dgm:spPr/>
      <dgm:t>
        <a:bodyPr/>
        <a:lstStyle/>
        <a:p>
          <a:r>
            <a:rPr lang="en-GB" smtClean="0"/>
            <a:t>Note: a part from the last one which lasts 3 years, all the rest are  5 years schools</a:t>
          </a:r>
          <a:endParaRPr lang="en-GB" dirty="0" smtClean="0"/>
        </a:p>
      </dgm:t>
    </dgm:pt>
    <dgm:pt modelId="{EF713358-BAE9-4CBD-BF7A-F151C4272C79}" type="parTrans" cxnId="{846B344A-EC21-4974-85B5-5BF797E32801}">
      <dgm:prSet/>
      <dgm:spPr/>
      <dgm:t>
        <a:bodyPr/>
        <a:lstStyle/>
        <a:p>
          <a:endParaRPr lang="en-GB"/>
        </a:p>
      </dgm:t>
    </dgm:pt>
    <dgm:pt modelId="{CE7AC2FB-8971-406C-A90C-BC33E8D756D6}" type="sibTrans" cxnId="{846B344A-EC21-4974-85B5-5BF797E32801}">
      <dgm:prSet/>
      <dgm:spPr/>
      <dgm:t>
        <a:bodyPr/>
        <a:lstStyle/>
        <a:p>
          <a:endParaRPr lang="en-GB"/>
        </a:p>
      </dgm:t>
    </dgm:pt>
    <dgm:pt modelId="{0D38E039-C609-47CF-942E-19CC61473AA1}" type="pres">
      <dgm:prSet presAssocID="{D3481612-320D-421D-A228-C9A75A64166E}" presName="Name0" presStyleCnt="0">
        <dgm:presLayoutVars>
          <dgm:dir/>
          <dgm:resizeHandles val="exact"/>
        </dgm:presLayoutVars>
      </dgm:prSet>
      <dgm:spPr/>
      <dgm:t>
        <a:bodyPr/>
        <a:lstStyle/>
        <a:p>
          <a:endParaRPr lang="en-GB"/>
        </a:p>
      </dgm:t>
    </dgm:pt>
    <dgm:pt modelId="{DEF5F06A-AA4F-4B53-826A-FC16A5F36B85}" type="pres">
      <dgm:prSet presAssocID="{F28A84D0-BB4F-4A75-908F-48E96C8432D8}" presName="node" presStyleLbl="node1" presStyleIdx="0" presStyleCnt="2">
        <dgm:presLayoutVars>
          <dgm:bulletEnabled val="1"/>
        </dgm:presLayoutVars>
      </dgm:prSet>
      <dgm:spPr/>
      <dgm:t>
        <a:bodyPr/>
        <a:lstStyle/>
        <a:p>
          <a:endParaRPr lang="en-GB"/>
        </a:p>
      </dgm:t>
    </dgm:pt>
    <dgm:pt modelId="{D428E17A-F95E-43BA-BCF5-4F92E959C749}" type="pres">
      <dgm:prSet presAssocID="{A9C35DB2-E3CF-4CE6-A04A-6DC2D0BE6677}" presName="sibTrans" presStyleCnt="0"/>
      <dgm:spPr/>
    </dgm:pt>
    <dgm:pt modelId="{52B0CF3A-B3D8-4F2A-A9B9-55DCB82E7B4F}" type="pres">
      <dgm:prSet presAssocID="{DD7E27FF-1D4A-49C9-BEFB-63A74BBA7151}" presName="node" presStyleLbl="node1" presStyleIdx="1" presStyleCnt="2">
        <dgm:presLayoutVars>
          <dgm:bulletEnabled val="1"/>
        </dgm:presLayoutVars>
      </dgm:prSet>
      <dgm:spPr/>
      <dgm:t>
        <a:bodyPr/>
        <a:lstStyle/>
        <a:p>
          <a:endParaRPr lang="en-GB"/>
        </a:p>
      </dgm:t>
    </dgm:pt>
  </dgm:ptLst>
  <dgm:cxnLst>
    <dgm:cxn modelId="{EEDA463C-C4A6-490E-9BD0-E8919AD5F118}" type="presOf" srcId="{F4119F86-95D1-4971-A94E-B72463664D2F}" destId="{DEF5F06A-AA4F-4B53-826A-FC16A5F36B85}" srcOrd="0" destOrd="4" presId="urn:microsoft.com/office/officeart/2005/8/layout/hList6"/>
    <dgm:cxn modelId="{3357EA2B-FCBF-45FA-92CF-FBFF57FD1390}" srcId="{EC4FE781-17B4-4107-9AC9-77166F467247}" destId="{F4119F86-95D1-4971-A94E-B72463664D2F}" srcOrd="2" destOrd="0" parTransId="{83315196-47AA-467A-8367-EE6B74A6C0D4}" sibTransId="{8DF8D40B-8DD4-4C26-9426-CA853A199E57}"/>
    <dgm:cxn modelId="{015A2011-8EDD-4C22-BD22-E023F2B7B7B4}" srcId="{F28A84D0-BB4F-4A75-908F-48E96C8432D8}" destId="{EC4FE781-17B4-4107-9AC9-77166F467247}" srcOrd="0" destOrd="0" parTransId="{7EF75EC7-F42F-429A-89BE-C140591EAD06}" sibTransId="{E35FC259-C2CC-4186-993C-46BAEBBC8041}"/>
    <dgm:cxn modelId="{8A337902-F90D-4D6F-A77D-FE54AF71F4A2}" type="presOf" srcId="{EC4FE781-17B4-4107-9AC9-77166F467247}" destId="{DEF5F06A-AA4F-4B53-826A-FC16A5F36B85}" srcOrd="0" destOrd="1" presId="urn:microsoft.com/office/officeart/2005/8/layout/hList6"/>
    <dgm:cxn modelId="{60EC686C-48B3-452A-BE99-674E94B984CC}" type="presOf" srcId="{D3481612-320D-421D-A228-C9A75A64166E}" destId="{0D38E039-C609-47CF-942E-19CC61473AA1}" srcOrd="0" destOrd="0" presId="urn:microsoft.com/office/officeart/2005/8/layout/hList6"/>
    <dgm:cxn modelId="{853D0DD6-B6D4-4BE2-A208-6EB066D414F2}" type="presOf" srcId="{AA4C59A8-2AF7-494F-B49C-C1F67786F509}" destId="{DEF5F06A-AA4F-4B53-826A-FC16A5F36B85}" srcOrd="0" destOrd="2" presId="urn:microsoft.com/office/officeart/2005/8/layout/hList6"/>
    <dgm:cxn modelId="{55244913-D3A9-4068-995D-94D6DAB2426E}" type="presOf" srcId="{F28A84D0-BB4F-4A75-908F-48E96C8432D8}" destId="{DEF5F06A-AA4F-4B53-826A-FC16A5F36B85}" srcOrd="0" destOrd="0" presId="urn:microsoft.com/office/officeart/2005/8/layout/hList6"/>
    <dgm:cxn modelId="{C4BEABD2-DAFB-4891-9DED-D676789670F7}" type="presOf" srcId="{857A71A9-5461-4C8D-8973-DCC64634741D}" destId="{DEF5F06A-AA4F-4B53-826A-FC16A5F36B85}" srcOrd="0" destOrd="3" presId="urn:microsoft.com/office/officeart/2005/8/layout/hList6"/>
    <dgm:cxn modelId="{9572BDB7-AC49-49C4-94B2-FAD6281E5C74}" srcId="{EC4FE781-17B4-4107-9AC9-77166F467247}" destId="{857A71A9-5461-4C8D-8973-DCC64634741D}" srcOrd="1" destOrd="0" parTransId="{204849F0-A5B8-479C-973B-D921724E9AFD}" sibTransId="{61BDFA32-F22C-488F-85F5-F3AEB10702BF}"/>
    <dgm:cxn modelId="{FB0133C0-9C3C-4A37-8C90-612AB685D5DA}" type="presOf" srcId="{DD7E27FF-1D4A-49C9-BEFB-63A74BBA7151}" destId="{52B0CF3A-B3D8-4F2A-A9B9-55DCB82E7B4F}" srcOrd="0" destOrd="0" presId="urn:microsoft.com/office/officeart/2005/8/layout/hList6"/>
    <dgm:cxn modelId="{846B344A-EC21-4974-85B5-5BF797E32801}" srcId="{D3481612-320D-421D-A228-C9A75A64166E}" destId="{DD7E27FF-1D4A-49C9-BEFB-63A74BBA7151}" srcOrd="1" destOrd="0" parTransId="{EF713358-BAE9-4CBD-BF7A-F151C4272C79}" sibTransId="{CE7AC2FB-8971-406C-A90C-BC33E8D756D6}"/>
    <dgm:cxn modelId="{39B1C6ED-5C76-472B-9D02-AE40579281D1}" srcId="{D3481612-320D-421D-A228-C9A75A64166E}" destId="{F28A84D0-BB4F-4A75-908F-48E96C8432D8}" srcOrd="0" destOrd="0" parTransId="{13923E52-F2E4-4FE8-90F6-07FC0BC29898}" sibTransId="{A9C35DB2-E3CF-4CE6-A04A-6DC2D0BE6677}"/>
    <dgm:cxn modelId="{74810BC1-5090-48C1-93C4-D72D4CCF36DB}" srcId="{EC4FE781-17B4-4107-9AC9-77166F467247}" destId="{AA4C59A8-2AF7-494F-B49C-C1F67786F509}" srcOrd="0" destOrd="0" parTransId="{DFF5384D-6E1B-4C77-BB03-55266D2DA0DA}" sibTransId="{90A8135B-CB13-45B5-B6A2-905651AE097E}"/>
    <dgm:cxn modelId="{EB625AEE-BF45-4EB9-85E0-81EB3E658CD7}" type="presParOf" srcId="{0D38E039-C609-47CF-942E-19CC61473AA1}" destId="{DEF5F06A-AA4F-4B53-826A-FC16A5F36B85}" srcOrd="0" destOrd="0" presId="urn:microsoft.com/office/officeart/2005/8/layout/hList6"/>
    <dgm:cxn modelId="{F2EBDD6D-5B62-418B-87E2-939DDB22C381}" type="presParOf" srcId="{0D38E039-C609-47CF-942E-19CC61473AA1}" destId="{D428E17A-F95E-43BA-BCF5-4F92E959C749}" srcOrd="1" destOrd="0" presId="urn:microsoft.com/office/officeart/2005/8/layout/hList6"/>
    <dgm:cxn modelId="{84BC7142-EE49-485E-8FDC-7EFDEDEED575}" type="presParOf" srcId="{0D38E039-C609-47CF-942E-19CC61473AA1}" destId="{52B0CF3A-B3D8-4F2A-A9B9-55DCB82E7B4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77F920-DAE1-44FA-8308-3DCECB32E675}" type="doc">
      <dgm:prSet loTypeId="urn:microsoft.com/office/officeart/2005/8/layout/hList2" loCatId="list" qsTypeId="urn:microsoft.com/office/officeart/2005/8/quickstyle/3d4" qsCatId="3D" csTypeId="urn:microsoft.com/office/officeart/2005/8/colors/accent1_2#8" csCatId="accent1" phldr="1"/>
      <dgm:spPr/>
      <dgm:t>
        <a:bodyPr/>
        <a:lstStyle/>
        <a:p>
          <a:endParaRPr lang="en-GB"/>
        </a:p>
      </dgm:t>
    </dgm:pt>
    <dgm:pt modelId="{89449D39-90A9-484A-B4FD-9A6E10956C63}">
      <dgm:prSet phldrT="[Testo]"/>
      <dgm:spPr/>
      <dgm:t>
        <a:bodyPr/>
        <a:lstStyle/>
        <a:p>
          <a:r>
            <a:rPr lang="en-GB" smtClean="0"/>
            <a:t>There are 8 main choices</a:t>
          </a:r>
          <a:endParaRPr lang="en-GB"/>
        </a:p>
      </dgm:t>
    </dgm:pt>
    <dgm:pt modelId="{8B76A6C1-E9FE-4DDF-8208-D8C6106629F2}" type="parTrans" cxnId="{4C873E65-510B-4530-9E1A-276ED40D681B}">
      <dgm:prSet/>
      <dgm:spPr/>
      <dgm:t>
        <a:bodyPr/>
        <a:lstStyle/>
        <a:p>
          <a:endParaRPr lang="en-GB"/>
        </a:p>
      </dgm:t>
    </dgm:pt>
    <dgm:pt modelId="{9BA1664C-2174-45C1-9130-24106ED077BC}" type="sibTrans" cxnId="{4C873E65-510B-4530-9E1A-276ED40D681B}">
      <dgm:prSet/>
      <dgm:spPr/>
      <dgm:t>
        <a:bodyPr/>
        <a:lstStyle/>
        <a:p>
          <a:endParaRPr lang="en-GB"/>
        </a:p>
      </dgm:t>
    </dgm:pt>
    <dgm:pt modelId="{3624328C-CB5A-478F-AAF2-A51B0B11FDF0}">
      <dgm:prSet/>
      <dgm:spPr/>
      <dgm:t>
        <a:bodyPr/>
        <a:lstStyle/>
        <a:p>
          <a:r>
            <a:rPr lang="en-GB" smtClean="0"/>
            <a:t>1</a:t>
          </a:r>
          <a:r>
            <a:rPr lang="en-GB" baseline="30000" smtClean="0"/>
            <a:t>st</a:t>
          </a:r>
          <a:r>
            <a:rPr lang="en-GB" smtClean="0"/>
            <a:t> Lyceum in Classical Studies (Latin and Ancient Greek are taught for 5 years</a:t>
          </a:r>
          <a:endParaRPr lang="en-GB" dirty="0" smtClean="0"/>
        </a:p>
      </dgm:t>
    </dgm:pt>
    <dgm:pt modelId="{8CFA5F5C-B18E-4C59-81C5-A63D0741E651}" type="parTrans" cxnId="{1EFF586A-8081-4887-B5FC-6531AAC2F911}">
      <dgm:prSet/>
      <dgm:spPr/>
      <dgm:t>
        <a:bodyPr/>
        <a:lstStyle/>
        <a:p>
          <a:endParaRPr lang="en-GB"/>
        </a:p>
      </dgm:t>
    </dgm:pt>
    <dgm:pt modelId="{10AA866E-D74C-4250-9959-0B46B7248236}" type="sibTrans" cxnId="{1EFF586A-8081-4887-B5FC-6531AAC2F911}">
      <dgm:prSet/>
      <dgm:spPr/>
      <dgm:t>
        <a:bodyPr/>
        <a:lstStyle/>
        <a:p>
          <a:endParaRPr lang="en-GB"/>
        </a:p>
      </dgm:t>
    </dgm:pt>
    <dgm:pt modelId="{0C03E144-275A-4572-96C4-D383CF69D328}">
      <dgm:prSet/>
      <dgm:spPr/>
      <dgm:t>
        <a:bodyPr/>
        <a:lstStyle/>
        <a:p>
          <a:r>
            <a:rPr lang="en-GB" smtClean="0"/>
            <a:t>2</a:t>
          </a:r>
          <a:r>
            <a:rPr lang="en-GB" baseline="30000" smtClean="0"/>
            <a:t>nd</a:t>
          </a:r>
          <a:r>
            <a:rPr lang="en-GB" smtClean="0"/>
            <a:t> Scientific  Lyceum (with Latin)</a:t>
          </a:r>
          <a:endParaRPr lang="en-GB" dirty="0" smtClean="0"/>
        </a:p>
      </dgm:t>
    </dgm:pt>
    <dgm:pt modelId="{5784B886-6BF3-411E-B7CB-CBB06995F01B}" type="parTrans" cxnId="{22E49E31-B49D-4F72-AC39-34A8EF67D5B1}">
      <dgm:prSet/>
      <dgm:spPr/>
      <dgm:t>
        <a:bodyPr/>
        <a:lstStyle/>
        <a:p>
          <a:endParaRPr lang="en-GB"/>
        </a:p>
      </dgm:t>
    </dgm:pt>
    <dgm:pt modelId="{C8243E87-1097-4147-BD0A-5A13BE656AA8}" type="sibTrans" cxnId="{22E49E31-B49D-4F72-AC39-34A8EF67D5B1}">
      <dgm:prSet/>
      <dgm:spPr/>
      <dgm:t>
        <a:bodyPr/>
        <a:lstStyle/>
        <a:p>
          <a:endParaRPr lang="en-GB"/>
        </a:p>
      </dgm:t>
    </dgm:pt>
    <dgm:pt modelId="{AB9A8919-05A2-4587-9743-A7731BE7C611}">
      <dgm:prSet/>
      <dgm:spPr/>
      <dgm:t>
        <a:bodyPr/>
        <a:lstStyle/>
        <a:p>
          <a:r>
            <a:rPr lang="en-GB" smtClean="0"/>
            <a:t>3</a:t>
          </a:r>
          <a:r>
            <a:rPr lang="en-GB" baseline="30000" smtClean="0"/>
            <a:t>rd</a:t>
          </a:r>
          <a:r>
            <a:rPr lang="en-GB" smtClean="0"/>
            <a:t> Scientific Lyceum for Applied Science ( without Latin)</a:t>
          </a:r>
          <a:endParaRPr lang="en-GB" dirty="0" smtClean="0"/>
        </a:p>
      </dgm:t>
    </dgm:pt>
    <dgm:pt modelId="{AC5AE1F7-63A7-4594-9001-FB2C497E3296}" type="parTrans" cxnId="{FFF4BD2C-8264-4F32-813F-2BF59AC5B69D}">
      <dgm:prSet/>
      <dgm:spPr/>
      <dgm:t>
        <a:bodyPr/>
        <a:lstStyle/>
        <a:p>
          <a:endParaRPr lang="en-GB"/>
        </a:p>
      </dgm:t>
    </dgm:pt>
    <dgm:pt modelId="{9B374FEB-2FA1-4523-9A23-9E647554404D}" type="sibTrans" cxnId="{FFF4BD2C-8264-4F32-813F-2BF59AC5B69D}">
      <dgm:prSet/>
      <dgm:spPr/>
      <dgm:t>
        <a:bodyPr/>
        <a:lstStyle/>
        <a:p>
          <a:endParaRPr lang="en-GB"/>
        </a:p>
      </dgm:t>
    </dgm:pt>
    <dgm:pt modelId="{FF561464-41A9-471A-BB7D-DA163A2D88DA}">
      <dgm:prSet/>
      <dgm:spPr/>
      <dgm:t>
        <a:bodyPr/>
        <a:lstStyle/>
        <a:p>
          <a:r>
            <a:rPr lang="en-GB" smtClean="0"/>
            <a:t>4</a:t>
          </a:r>
          <a:r>
            <a:rPr lang="en-GB" baseline="30000" smtClean="0"/>
            <a:t>th</a:t>
          </a:r>
          <a:r>
            <a:rPr lang="en-GB" smtClean="0"/>
            <a:t> Visual Art Lyceum</a:t>
          </a:r>
          <a:endParaRPr lang="en-GB" dirty="0" smtClean="0"/>
        </a:p>
      </dgm:t>
    </dgm:pt>
    <dgm:pt modelId="{0CFB7849-13E5-44C8-9DD4-0882BB74F83A}" type="parTrans" cxnId="{81697681-8D9B-4703-9A1D-EA5F21B4E80E}">
      <dgm:prSet/>
      <dgm:spPr/>
      <dgm:t>
        <a:bodyPr/>
        <a:lstStyle/>
        <a:p>
          <a:endParaRPr lang="en-GB"/>
        </a:p>
      </dgm:t>
    </dgm:pt>
    <dgm:pt modelId="{54FD5B58-C8C1-4104-8222-2F3E3CE6F734}" type="sibTrans" cxnId="{81697681-8D9B-4703-9A1D-EA5F21B4E80E}">
      <dgm:prSet/>
      <dgm:spPr/>
      <dgm:t>
        <a:bodyPr/>
        <a:lstStyle/>
        <a:p>
          <a:endParaRPr lang="en-GB"/>
        </a:p>
      </dgm:t>
    </dgm:pt>
    <dgm:pt modelId="{DB5703D3-F43D-4A28-BA9E-3B5E1E4AA422}">
      <dgm:prSet/>
      <dgm:spPr/>
      <dgm:t>
        <a:bodyPr/>
        <a:lstStyle/>
        <a:p>
          <a:r>
            <a:rPr lang="en-GB" smtClean="0"/>
            <a:t>5</a:t>
          </a:r>
          <a:r>
            <a:rPr lang="en-GB" baseline="30000" smtClean="0"/>
            <a:t>th</a:t>
          </a:r>
          <a:r>
            <a:rPr lang="en-GB" smtClean="0"/>
            <a:t> Linguistic Lyceum (with Latin)</a:t>
          </a:r>
          <a:endParaRPr lang="en-GB" dirty="0" smtClean="0"/>
        </a:p>
      </dgm:t>
    </dgm:pt>
    <dgm:pt modelId="{38A6AE5D-BF30-4E4C-8437-F2A17703A3B3}" type="parTrans" cxnId="{AE8CFDBC-47BA-4567-B7ED-AD2E9933808D}">
      <dgm:prSet/>
      <dgm:spPr/>
      <dgm:t>
        <a:bodyPr/>
        <a:lstStyle/>
        <a:p>
          <a:endParaRPr lang="en-GB"/>
        </a:p>
      </dgm:t>
    </dgm:pt>
    <dgm:pt modelId="{ED4438DF-EE53-4525-ACDB-545C07192922}" type="sibTrans" cxnId="{AE8CFDBC-47BA-4567-B7ED-AD2E9933808D}">
      <dgm:prSet/>
      <dgm:spPr/>
      <dgm:t>
        <a:bodyPr/>
        <a:lstStyle/>
        <a:p>
          <a:endParaRPr lang="en-GB"/>
        </a:p>
      </dgm:t>
    </dgm:pt>
    <dgm:pt modelId="{BB88E0D5-668A-4E4D-AF06-68E175DB0C2A}">
      <dgm:prSet/>
      <dgm:spPr/>
      <dgm:t>
        <a:bodyPr/>
        <a:lstStyle/>
        <a:p>
          <a:r>
            <a:rPr lang="en-GB" smtClean="0"/>
            <a:t>6</a:t>
          </a:r>
          <a:r>
            <a:rPr lang="en-GB" baseline="30000" smtClean="0"/>
            <a:t>th</a:t>
          </a:r>
          <a:r>
            <a:rPr lang="en-GB" smtClean="0"/>
            <a:t> Human Science Lyceum (with Latin)</a:t>
          </a:r>
          <a:endParaRPr lang="en-GB" dirty="0" smtClean="0"/>
        </a:p>
      </dgm:t>
    </dgm:pt>
    <dgm:pt modelId="{C1D0C33B-A181-444A-9F0E-5C143A655154}" type="parTrans" cxnId="{13E04CEF-F5DA-4EB7-9373-BC64B837F71D}">
      <dgm:prSet/>
      <dgm:spPr/>
      <dgm:t>
        <a:bodyPr/>
        <a:lstStyle/>
        <a:p>
          <a:endParaRPr lang="en-GB"/>
        </a:p>
      </dgm:t>
    </dgm:pt>
    <dgm:pt modelId="{47244498-9135-43F1-84FF-8DFD49C20A2E}" type="sibTrans" cxnId="{13E04CEF-F5DA-4EB7-9373-BC64B837F71D}">
      <dgm:prSet/>
      <dgm:spPr/>
      <dgm:t>
        <a:bodyPr/>
        <a:lstStyle/>
        <a:p>
          <a:endParaRPr lang="en-GB"/>
        </a:p>
      </dgm:t>
    </dgm:pt>
    <dgm:pt modelId="{46623F1A-639C-4EA2-A083-5FCDF10B5D57}">
      <dgm:prSet/>
      <dgm:spPr/>
      <dgm:t>
        <a:bodyPr/>
        <a:lstStyle/>
        <a:p>
          <a:r>
            <a:rPr lang="en-GB" smtClean="0"/>
            <a:t>7</a:t>
          </a:r>
          <a:r>
            <a:rPr lang="en-GB" baseline="30000" smtClean="0"/>
            <a:t>th</a:t>
          </a:r>
          <a:r>
            <a:rPr lang="en-GB" smtClean="0"/>
            <a:t> Human science Lyceum for Economical and Marketing Studies (without Latin)</a:t>
          </a:r>
          <a:endParaRPr lang="en-GB" dirty="0" smtClean="0"/>
        </a:p>
      </dgm:t>
    </dgm:pt>
    <dgm:pt modelId="{6698DC5D-813B-4FFE-AF51-04A3793DED29}" type="parTrans" cxnId="{FC8EF25F-E449-429D-8F18-A46455080511}">
      <dgm:prSet/>
      <dgm:spPr/>
      <dgm:t>
        <a:bodyPr/>
        <a:lstStyle/>
        <a:p>
          <a:endParaRPr lang="en-GB"/>
        </a:p>
      </dgm:t>
    </dgm:pt>
    <dgm:pt modelId="{1EF2F953-1F72-42C4-984A-969736745F0B}" type="sibTrans" cxnId="{FC8EF25F-E449-429D-8F18-A46455080511}">
      <dgm:prSet/>
      <dgm:spPr/>
      <dgm:t>
        <a:bodyPr/>
        <a:lstStyle/>
        <a:p>
          <a:endParaRPr lang="en-GB"/>
        </a:p>
      </dgm:t>
    </dgm:pt>
    <dgm:pt modelId="{D579FBAC-775D-48F9-8F00-4257BA79E764}">
      <dgm:prSet/>
      <dgm:spPr/>
      <dgm:t>
        <a:bodyPr/>
        <a:lstStyle/>
        <a:p>
          <a:r>
            <a:rPr lang="en-GB" smtClean="0"/>
            <a:t>8</a:t>
          </a:r>
          <a:r>
            <a:rPr lang="en-GB" baseline="30000" smtClean="0"/>
            <a:t>th</a:t>
          </a:r>
          <a:r>
            <a:rPr lang="en-GB" smtClean="0"/>
            <a:t> Dance and Music (Coreutico)</a:t>
          </a:r>
          <a:endParaRPr lang="en-GB" dirty="0" smtClean="0"/>
        </a:p>
      </dgm:t>
    </dgm:pt>
    <dgm:pt modelId="{189BA6AE-583A-4D8C-A6B5-6D035649729F}" type="parTrans" cxnId="{A3011520-E312-43FD-B282-C31EBF0CE09D}">
      <dgm:prSet/>
      <dgm:spPr/>
      <dgm:t>
        <a:bodyPr/>
        <a:lstStyle/>
        <a:p>
          <a:endParaRPr lang="en-GB"/>
        </a:p>
      </dgm:t>
    </dgm:pt>
    <dgm:pt modelId="{0215F6C0-8B89-4722-B659-FD9815AB3066}" type="sibTrans" cxnId="{A3011520-E312-43FD-B282-C31EBF0CE09D}">
      <dgm:prSet/>
      <dgm:spPr/>
      <dgm:t>
        <a:bodyPr/>
        <a:lstStyle/>
        <a:p>
          <a:endParaRPr lang="en-GB"/>
        </a:p>
      </dgm:t>
    </dgm:pt>
    <dgm:pt modelId="{BB32491B-A6C9-43C2-B383-EEE2279BE4F8}" type="pres">
      <dgm:prSet presAssocID="{3B77F920-DAE1-44FA-8308-3DCECB32E675}" presName="linearFlow" presStyleCnt="0">
        <dgm:presLayoutVars>
          <dgm:dir/>
          <dgm:animLvl val="lvl"/>
          <dgm:resizeHandles/>
        </dgm:presLayoutVars>
      </dgm:prSet>
      <dgm:spPr/>
      <dgm:t>
        <a:bodyPr/>
        <a:lstStyle/>
        <a:p>
          <a:endParaRPr lang="en-GB"/>
        </a:p>
      </dgm:t>
    </dgm:pt>
    <dgm:pt modelId="{3075F285-5688-40EE-BB26-C18F0C7B9A85}" type="pres">
      <dgm:prSet presAssocID="{89449D39-90A9-484A-B4FD-9A6E10956C63}" presName="compositeNode" presStyleCnt="0">
        <dgm:presLayoutVars>
          <dgm:bulletEnabled val="1"/>
        </dgm:presLayoutVars>
      </dgm:prSet>
      <dgm:spPr/>
    </dgm:pt>
    <dgm:pt modelId="{B063457F-D82A-4DA3-91D1-11F67423D798}" type="pres">
      <dgm:prSet presAssocID="{89449D39-90A9-484A-B4FD-9A6E10956C63}" presName="image" presStyleLbl="fgImgPlace1" presStyleIdx="0" presStyleCnt="1"/>
      <dgm:spPr>
        <a:blipFill rotWithShape="1">
          <a:blip xmlns:r="http://schemas.openxmlformats.org/officeDocument/2006/relationships" r:embed="rId1"/>
          <a:stretch>
            <a:fillRect/>
          </a:stretch>
        </a:blipFill>
      </dgm:spPr>
    </dgm:pt>
    <dgm:pt modelId="{8D67E6B4-8777-41D1-93A3-3502954FA040}" type="pres">
      <dgm:prSet presAssocID="{89449D39-90A9-484A-B4FD-9A6E10956C63}" presName="childNode" presStyleLbl="node1" presStyleIdx="0" presStyleCnt="1">
        <dgm:presLayoutVars>
          <dgm:bulletEnabled val="1"/>
        </dgm:presLayoutVars>
      </dgm:prSet>
      <dgm:spPr/>
      <dgm:t>
        <a:bodyPr/>
        <a:lstStyle/>
        <a:p>
          <a:endParaRPr lang="en-GB"/>
        </a:p>
      </dgm:t>
    </dgm:pt>
    <dgm:pt modelId="{8D05302D-4931-49E2-8650-1D911B5420A3}" type="pres">
      <dgm:prSet presAssocID="{89449D39-90A9-484A-B4FD-9A6E10956C63}" presName="parentNode" presStyleLbl="revTx" presStyleIdx="0" presStyleCnt="1">
        <dgm:presLayoutVars>
          <dgm:chMax val="0"/>
          <dgm:bulletEnabled val="1"/>
        </dgm:presLayoutVars>
      </dgm:prSet>
      <dgm:spPr/>
      <dgm:t>
        <a:bodyPr/>
        <a:lstStyle/>
        <a:p>
          <a:endParaRPr lang="en-GB"/>
        </a:p>
      </dgm:t>
    </dgm:pt>
  </dgm:ptLst>
  <dgm:cxnLst>
    <dgm:cxn modelId="{8778F43B-1675-40A6-8B8F-BE1F325A1DDF}" type="presOf" srcId="{AB9A8919-05A2-4587-9743-A7731BE7C611}" destId="{8D67E6B4-8777-41D1-93A3-3502954FA040}" srcOrd="0" destOrd="2" presId="urn:microsoft.com/office/officeart/2005/8/layout/hList2"/>
    <dgm:cxn modelId="{1B6C6421-177F-441F-A450-6467436C288D}" type="presOf" srcId="{BB88E0D5-668A-4E4D-AF06-68E175DB0C2A}" destId="{8D67E6B4-8777-41D1-93A3-3502954FA040}" srcOrd="0" destOrd="5" presId="urn:microsoft.com/office/officeart/2005/8/layout/hList2"/>
    <dgm:cxn modelId="{AE8CFDBC-47BA-4567-B7ED-AD2E9933808D}" srcId="{89449D39-90A9-484A-B4FD-9A6E10956C63}" destId="{DB5703D3-F43D-4A28-BA9E-3B5E1E4AA422}" srcOrd="4" destOrd="0" parTransId="{38A6AE5D-BF30-4E4C-8437-F2A17703A3B3}" sibTransId="{ED4438DF-EE53-4525-ACDB-545C07192922}"/>
    <dgm:cxn modelId="{81697681-8D9B-4703-9A1D-EA5F21B4E80E}" srcId="{89449D39-90A9-484A-B4FD-9A6E10956C63}" destId="{FF561464-41A9-471A-BB7D-DA163A2D88DA}" srcOrd="3" destOrd="0" parTransId="{0CFB7849-13E5-44C8-9DD4-0882BB74F83A}" sibTransId="{54FD5B58-C8C1-4104-8222-2F3E3CE6F734}"/>
    <dgm:cxn modelId="{FC8EF25F-E449-429D-8F18-A46455080511}" srcId="{89449D39-90A9-484A-B4FD-9A6E10956C63}" destId="{46623F1A-639C-4EA2-A083-5FCDF10B5D57}" srcOrd="6" destOrd="0" parTransId="{6698DC5D-813B-4FFE-AF51-04A3793DED29}" sibTransId="{1EF2F953-1F72-42C4-984A-969736745F0B}"/>
    <dgm:cxn modelId="{D1046FD6-C2F6-4AAA-88B3-3E5FF2AB7EC4}" type="presOf" srcId="{DB5703D3-F43D-4A28-BA9E-3B5E1E4AA422}" destId="{8D67E6B4-8777-41D1-93A3-3502954FA040}" srcOrd="0" destOrd="4" presId="urn:microsoft.com/office/officeart/2005/8/layout/hList2"/>
    <dgm:cxn modelId="{13E04CEF-F5DA-4EB7-9373-BC64B837F71D}" srcId="{89449D39-90A9-484A-B4FD-9A6E10956C63}" destId="{BB88E0D5-668A-4E4D-AF06-68E175DB0C2A}" srcOrd="5" destOrd="0" parTransId="{C1D0C33B-A181-444A-9F0E-5C143A655154}" sibTransId="{47244498-9135-43F1-84FF-8DFD49C20A2E}"/>
    <dgm:cxn modelId="{C10B2DE9-6E92-485D-A95E-A3B6EA124357}" type="presOf" srcId="{FF561464-41A9-471A-BB7D-DA163A2D88DA}" destId="{8D67E6B4-8777-41D1-93A3-3502954FA040}" srcOrd="0" destOrd="3" presId="urn:microsoft.com/office/officeart/2005/8/layout/hList2"/>
    <dgm:cxn modelId="{AFCF0EBE-49D1-40F6-BD5E-1F8F2ACD14CC}" type="presOf" srcId="{89449D39-90A9-484A-B4FD-9A6E10956C63}" destId="{8D05302D-4931-49E2-8650-1D911B5420A3}" srcOrd="0" destOrd="0" presId="urn:microsoft.com/office/officeart/2005/8/layout/hList2"/>
    <dgm:cxn modelId="{FFF4BD2C-8264-4F32-813F-2BF59AC5B69D}" srcId="{89449D39-90A9-484A-B4FD-9A6E10956C63}" destId="{AB9A8919-05A2-4587-9743-A7731BE7C611}" srcOrd="2" destOrd="0" parTransId="{AC5AE1F7-63A7-4594-9001-FB2C497E3296}" sibTransId="{9B374FEB-2FA1-4523-9A23-9E647554404D}"/>
    <dgm:cxn modelId="{1EFF586A-8081-4887-B5FC-6531AAC2F911}" srcId="{89449D39-90A9-484A-B4FD-9A6E10956C63}" destId="{3624328C-CB5A-478F-AAF2-A51B0B11FDF0}" srcOrd="0" destOrd="0" parTransId="{8CFA5F5C-B18E-4C59-81C5-A63D0741E651}" sibTransId="{10AA866E-D74C-4250-9959-0B46B7248236}"/>
    <dgm:cxn modelId="{A3011520-E312-43FD-B282-C31EBF0CE09D}" srcId="{89449D39-90A9-484A-B4FD-9A6E10956C63}" destId="{D579FBAC-775D-48F9-8F00-4257BA79E764}" srcOrd="7" destOrd="0" parTransId="{189BA6AE-583A-4D8C-A6B5-6D035649729F}" sibTransId="{0215F6C0-8B89-4722-B659-FD9815AB3066}"/>
    <dgm:cxn modelId="{73D60F76-4C0C-42E2-AC0D-FC46D80CFEC4}" type="presOf" srcId="{46623F1A-639C-4EA2-A083-5FCDF10B5D57}" destId="{8D67E6B4-8777-41D1-93A3-3502954FA040}" srcOrd="0" destOrd="6" presId="urn:microsoft.com/office/officeart/2005/8/layout/hList2"/>
    <dgm:cxn modelId="{22E49E31-B49D-4F72-AC39-34A8EF67D5B1}" srcId="{89449D39-90A9-484A-B4FD-9A6E10956C63}" destId="{0C03E144-275A-4572-96C4-D383CF69D328}" srcOrd="1" destOrd="0" parTransId="{5784B886-6BF3-411E-B7CB-CBB06995F01B}" sibTransId="{C8243E87-1097-4147-BD0A-5A13BE656AA8}"/>
    <dgm:cxn modelId="{8F67B506-85F6-4365-A1D0-62BD4BB06707}" type="presOf" srcId="{3624328C-CB5A-478F-AAF2-A51B0B11FDF0}" destId="{8D67E6B4-8777-41D1-93A3-3502954FA040}" srcOrd="0" destOrd="0" presId="urn:microsoft.com/office/officeart/2005/8/layout/hList2"/>
    <dgm:cxn modelId="{723F5D67-6C80-459D-BDEC-2645938EF23F}" type="presOf" srcId="{3B77F920-DAE1-44FA-8308-3DCECB32E675}" destId="{BB32491B-A6C9-43C2-B383-EEE2279BE4F8}" srcOrd="0" destOrd="0" presId="urn:microsoft.com/office/officeart/2005/8/layout/hList2"/>
    <dgm:cxn modelId="{2FE79A0A-89F7-4259-9D82-4A78B00BDFC4}" type="presOf" srcId="{0C03E144-275A-4572-96C4-D383CF69D328}" destId="{8D67E6B4-8777-41D1-93A3-3502954FA040}" srcOrd="0" destOrd="1" presId="urn:microsoft.com/office/officeart/2005/8/layout/hList2"/>
    <dgm:cxn modelId="{4C873E65-510B-4530-9E1A-276ED40D681B}" srcId="{3B77F920-DAE1-44FA-8308-3DCECB32E675}" destId="{89449D39-90A9-484A-B4FD-9A6E10956C63}" srcOrd="0" destOrd="0" parTransId="{8B76A6C1-E9FE-4DDF-8208-D8C6106629F2}" sibTransId="{9BA1664C-2174-45C1-9130-24106ED077BC}"/>
    <dgm:cxn modelId="{AC1A10E3-5068-489E-97CC-64301DF5C60C}" type="presOf" srcId="{D579FBAC-775D-48F9-8F00-4257BA79E764}" destId="{8D67E6B4-8777-41D1-93A3-3502954FA040}" srcOrd="0" destOrd="7" presId="urn:microsoft.com/office/officeart/2005/8/layout/hList2"/>
    <dgm:cxn modelId="{6AB8BAB7-BD80-46C1-A521-E58AB7673B92}" type="presParOf" srcId="{BB32491B-A6C9-43C2-B383-EEE2279BE4F8}" destId="{3075F285-5688-40EE-BB26-C18F0C7B9A85}" srcOrd="0" destOrd="0" presId="urn:microsoft.com/office/officeart/2005/8/layout/hList2"/>
    <dgm:cxn modelId="{1A783D47-98C9-4C05-BF0F-9298971643BA}" type="presParOf" srcId="{3075F285-5688-40EE-BB26-C18F0C7B9A85}" destId="{B063457F-D82A-4DA3-91D1-11F67423D798}" srcOrd="0" destOrd="0" presId="urn:microsoft.com/office/officeart/2005/8/layout/hList2"/>
    <dgm:cxn modelId="{233E0B69-1E2E-42B6-8D75-DFAE28D9BE8D}" type="presParOf" srcId="{3075F285-5688-40EE-BB26-C18F0C7B9A85}" destId="{8D67E6B4-8777-41D1-93A3-3502954FA040}" srcOrd="1" destOrd="0" presId="urn:microsoft.com/office/officeart/2005/8/layout/hList2"/>
    <dgm:cxn modelId="{97AAFC26-DE86-4492-A6E2-7BE740632B24}" type="presParOf" srcId="{3075F285-5688-40EE-BB26-C18F0C7B9A85}" destId="{8D05302D-4931-49E2-8650-1D911B5420A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A995EB-CD71-4AB5-BC6F-A8A285211E8D}" type="doc">
      <dgm:prSet loTypeId="urn:microsoft.com/office/officeart/2005/8/layout/hList3" loCatId="list" qsTypeId="urn:microsoft.com/office/officeart/2005/8/quickstyle/3d1" qsCatId="3D" csTypeId="urn:microsoft.com/office/officeart/2005/8/colors/accent1_2#9" csCatId="accent1" phldr="1"/>
      <dgm:spPr/>
      <dgm:t>
        <a:bodyPr/>
        <a:lstStyle/>
        <a:p>
          <a:endParaRPr lang="en-GB"/>
        </a:p>
      </dgm:t>
    </dgm:pt>
    <dgm:pt modelId="{AB2CC2A5-651B-4820-BF12-49E10DBFBD3C}">
      <dgm:prSet phldrT="[Testo]"/>
      <dgm:spPr/>
      <dgm:t>
        <a:bodyPr/>
        <a:lstStyle/>
        <a:p>
          <a:r>
            <a:rPr lang="en-GB" smtClean="0"/>
            <a:t>What do they do?</a:t>
          </a:r>
          <a:endParaRPr lang="en-GB"/>
        </a:p>
      </dgm:t>
    </dgm:pt>
    <dgm:pt modelId="{5F56D8CE-8BF1-49C8-AFB9-75C44D7259C3}" type="parTrans" cxnId="{D51B0DE5-8E32-4488-9C58-E0896F4FE2F6}">
      <dgm:prSet/>
      <dgm:spPr/>
      <dgm:t>
        <a:bodyPr/>
        <a:lstStyle/>
        <a:p>
          <a:endParaRPr lang="en-GB"/>
        </a:p>
      </dgm:t>
    </dgm:pt>
    <dgm:pt modelId="{44577C33-9424-4D37-92A9-2B28D668F07B}" type="sibTrans" cxnId="{D51B0DE5-8E32-4488-9C58-E0896F4FE2F6}">
      <dgm:prSet/>
      <dgm:spPr/>
      <dgm:t>
        <a:bodyPr/>
        <a:lstStyle/>
        <a:p>
          <a:endParaRPr lang="en-GB"/>
        </a:p>
      </dgm:t>
    </dgm:pt>
    <dgm:pt modelId="{B3F626A2-A8DE-4460-A83B-83C7DF9ACB81}">
      <dgm:prSet/>
      <dgm:spPr/>
      <dgm:t>
        <a:bodyPr/>
        <a:lstStyle/>
        <a:p>
          <a:r>
            <a:rPr lang="en-GB" smtClean="0"/>
            <a:t>The education received in a Lyceum is mostly theoretical, with a specialization in a field of studies, for example humanities, science, or art; less attention is devoted to technical-practical education. </a:t>
          </a:r>
          <a:endParaRPr lang="en-GB" dirty="0" smtClean="0"/>
        </a:p>
      </dgm:t>
    </dgm:pt>
    <dgm:pt modelId="{179F9E3E-5BC4-4874-BC69-77FE50542601}" type="parTrans" cxnId="{B12B69EC-9543-42F6-99E7-69F490131614}">
      <dgm:prSet/>
      <dgm:spPr/>
      <dgm:t>
        <a:bodyPr/>
        <a:lstStyle/>
        <a:p>
          <a:endParaRPr lang="en-GB"/>
        </a:p>
      </dgm:t>
    </dgm:pt>
    <dgm:pt modelId="{9B075C06-8A05-47F1-933D-6AA9BC6A322C}" type="sibTrans" cxnId="{B12B69EC-9543-42F6-99E7-69F490131614}">
      <dgm:prSet/>
      <dgm:spPr/>
      <dgm:t>
        <a:bodyPr/>
        <a:lstStyle/>
        <a:p>
          <a:endParaRPr lang="en-GB"/>
        </a:p>
      </dgm:t>
    </dgm:pt>
    <dgm:pt modelId="{D9D949B0-CC87-45D0-A7D2-2F33F3B8493F}">
      <dgm:prSet/>
      <dgm:spPr/>
      <dgm:t>
        <a:bodyPr/>
        <a:lstStyle/>
        <a:p>
          <a:r>
            <a:rPr lang="en-GB" dirty="0" smtClean="0"/>
            <a:t>Currently, most of the curricula have a similar structure and some subjects in common (such as Italian literature, History and Maths), while some subjects are peculiar to a particular type of course (for example ancient Greek in the Lyceum in Classical Studies , or scenography in Visual Art Lyceum)</a:t>
          </a:r>
          <a:endParaRPr lang="en-GB" dirty="0"/>
        </a:p>
      </dgm:t>
    </dgm:pt>
    <dgm:pt modelId="{D3FFF3F4-9979-444E-86A4-3F00A8330D24}" type="parTrans" cxnId="{F516DE69-CC7D-4888-A033-FE76A9703C0E}">
      <dgm:prSet/>
      <dgm:spPr/>
      <dgm:t>
        <a:bodyPr/>
        <a:lstStyle/>
        <a:p>
          <a:endParaRPr lang="en-GB"/>
        </a:p>
      </dgm:t>
    </dgm:pt>
    <dgm:pt modelId="{DB9CFA0F-8916-42F8-9FFC-D5C25C5B84A7}" type="sibTrans" cxnId="{F516DE69-CC7D-4888-A033-FE76A9703C0E}">
      <dgm:prSet/>
      <dgm:spPr/>
      <dgm:t>
        <a:bodyPr/>
        <a:lstStyle/>
        <a:p>
          <a:endParaRPr lang="en-GB"/>
        </a:p>
      </dgm:t>
    </dgm:pt>
    <dgm:pt modelId="{FA8AA8E7-D673-4FAD-B656-4C96E7A9D459}" type="pres">
      <dgm:prSet presAssocID="{B3A995EB-CD71-4AB5-BC6F-A8A285211E8D}" presName="composite" presStyleCnt="0">
        <dgm:presLayoutVars>
          <dgm:chMax val="1"/>
          <dgm:dir/>
          <dgm:resizeHandles val="exact"/>
        </dgm:presLayoutVars>
      </dgm:prSet>
      <dgm:spPr/>
      <dgm:t>
        <a:bodyPr/>
        <a:lstStyle/>
        <a:p>
          <a:endParaRPr lang="en-GB"/>
        </a:p>
      </dgm:t>
    </dgm:pt>
    <dgm:pt modelId="{29A2E0FF-0FB1-414D-8F10-E9BF873A945E}" type="pres">
      <dgm:prSet presAssocID="{AB2CC2A5-651B-4820-BF12-49E10DBFBD3C}" presName="roof" presStyleLbl="dkBgShp" presStyleIdx="0" presStyleCnt="2"/>
      <dgm:spPr/>
      <dgm:t>
        <a:bodyPr/>
        <a:lstStyle/>
        <a:p>
          <a:endParaRPr lang="en-GB"/>
        </a:p>
      </dgm:t>
    </dgm:pt>
    <dgm:pt modelId="{55B785A0-4F66-471E-982C-C382EA6DB1B8}" type="pres">
      <dgm:prSet presAssocID="{AB2CC2A5-651B-4820-BF12-49E10DBFBD3C}" presName="pillars" presStyleCnt="0"/>
      <dgm:spPr/>
    </dgm:pt>
    <dgm:pt modelId="{C2625139-5F9B-4AA7-83AD-8915E3E35D44}" type="pres">
      <dgm:prSet presAssocID="{AB2CC2A5-651B-4820-BF12-49E10DBFBD3C}" presName="pillar1" presStyleLbl="node1" presStyleIdx="0" presStyleCnt="2">
        <dgm:presLayoutVars>
          <dgm:bulletEnabled val="1"/>
        </dgm:presLayoutVars>
      </dgm:prSet>
      <dgm:spPr/>
      <dgm:t>
        <a:bodyPr/>
        <a:lstStyle/>
        <a:p>
          <a:endParaRPr lang="en-GB"/>
        </a:p>
      </dgm:t>
    </dgm:pt>
    <dgm:pt modelId="{1DCF8354-1E9C-47B5-9C6F-305C83EC2421}" type="pres">
      <dgm:prSet presAssocID="{D9D949B0-CC87-45D0-A7D2-2F33F3B8493F}" presName="pillarX" presStyleLbl="node1" presStyleIdx="1" presStyleCnt="2">
        <dgm:presLayoutVars>
          <dgm:bulletEnabled val="1"/>
        </dgm:presLayoutVars>
      </dgm:prSet>
      <dgm:spPr/>
      <dgm:t>
        <a:bodyPr/>
        <a:lstStyle/>
        <a:p>
          <a:endParaRPr lang="en-GB"/>
        </a:p>
      </dgm:t>
    </dgm:pt>
    <dgm:pt modelId="{15A83041-84B3-4B1D-80DD-B3DEB78AE803}" type="pres">
      <dgm:prSet presAssocID="{AB2CC2A5-651B-4820-BF12-49E10DBFBD3C}" presName="base" presStyleLbl="dkBgShp" presStyleIdx="1" presStyleCnt="2"/>
      <dgm:spPr/>
    </dgm:pt>
  </dgm:ptLst>
  <dgm:cxnLst>
    <dgm:cxn modelId="{33523406-85A8-4D87-81A7-65D36D75C434}" type="presOf" srcId="{B3F626A2-A8DE-4460-A83B-83C7DF9ACB81}" destId="{C2625139-5F9B-4AA7-83AD-8915E3E35D44}" srcOrd="0" destOrd="0" presId="urn:microsoft.com/office/officeart/2005/8/layout/hList3"/>
    <dgm:cxn modelId="{B12B69EC-9543-42F6-99E7-69F490131614}" srcId="{AB2CC2A5-651B-4820-BF12-49E10DBFBD3C}" destId="{B3F626A2-A8DE-4460-A83B-83C7DF9ACB81}" srcOrd="0" destOrd="0" parTransId="{179F9E3E-5BC4-4874-BC69-77FE50542601}" sibTransId="{9B075C06-8A05-47F1-933D-6AA9BC6A322C}"/>
    <dgm:cxn modelId="{F516DE69-CC7D-4888-A033-FE76A9703C0E}" srcId="{AB2CC2A5-651B-4820-BF12-49E10DBFBD3C}" destId="{D9D949B0-CC87-45D0-A7D2-2F33F3B8493F}" srcOrd="1" destOrd="0" parTransId="{D3FFF3F4-9979-444E-86A4-3F00A8330D24}" sibTransId="{DB9CFA0F-8916-42F8-9FFC-D5C25C5B84A7}"/>
    <dgm:cxn modelId="{27A17D0E-EA24-4030-9830-5D4CB4BE4595}" type="presOf" srcId="{B3A995EB-CD71-4AB5-BC6F-A8A285211E8D}" destId="{FA8AA8E7-D673-4FAD-B656-4C96E7A9D459}" srcOrd="0" destOrd="0" presId="urn:microsoft.com/office/officeart/2005/8/layout/hList3"/>
    <dgm:cxn modelId="{B0BAED35-6D92-4953-AB64-9168FD44BDC1}" type="presOf" srcId="{AB2CC2A5-651B-4820-BF12-49E10DBFBD3C}" destId="{29A2E0FF-0FB1-414D-8F10-E9BF873A945E}" srcOrd="0" destOrd="0" presId="urn:microsoft.com/office/officeart/2005/8/layout/hList3"/>
    <dgm:cxn modelId="{D1D65A11-57F3-4B0B-BEB6-DB48B7A09348}" type="presOf" srcId="{D9D949B0-CC87-45D0-A7D2-2F33F3B8493F}" destId="{1DCF8354-1E9C-47B5-9C6F-305C83EC2421}" srcOrd="0" destOrd="0" presId="urn:microsoft.com/office/officeart/2005/8/layout/hList3"/>
    <dgm:cxn modelId="{D51B0DE5-8E32-4488-9C58-E0896F4FE2F6}" srcId="{B3A995EB-CD71-4AB5-BC6F-A8A285211E8D}" destId="{AB2CC2A5-651B-4820-BF12-49E10DBFBD3C}" srcOrd="0" destOrd="0" parTransId="{5F56D8CE-8BF1-49C8-AFB9-75C44D7259C3}" sibTransId="{44577C33-9424-4D37-92A9-2B28D668F07B}"/>
    <dgm:cxn modelId="{EA6BFD24-FFFB-4E87-9C8F-7B7BDB650432}" type="presParOf" srcId="{FA8AA8E7-D673-4FAD-B656-4C96E7A9D459}" destId="{29A2E0FF-0FB1-414D-8F10-E9BF873A945E}" srcOrd="0" destOrd="0" presId="urn:microsoft.com/office/officeart/2005/8/layout/hList3"/>
    <dgm:cxn modelId="{2D4CB05E-5911-4FBC-B925-F9FEF7EA44AB}" type="presParOf" srcId="{FA8AA8E7-D673-4FAD-B656-4C96E7A9D459}" destId="{55B785A0-4F66-471E-982C-C382EA6DB1B8}" srcOrd="1" destOrd="0" presId="urn:microsoft.com/office/officeart/2005/8/layout/hList3"/>
    <dgm:cxn modelId="{D549FE14-06A9-426E-A990-9984683F6B25}" type="presParOf" srcId="{55B785A0-4F66-471E-982C-C382EA6DB1B8}" destId="{C2625139-5F9B-4AA7-83AD-8915E3E35D44}" srcOrd="0" destOrd="0" presId="urn:microsoft.com/office/officeart/2005/8/layout/hList3"/>
    <dgm:cxn modelId="{1B53B25F-CCAF-4378-A0B9-9FA1B64DE65A}" type="presParOf" srcId="{55B785A0-4F66-471E-982C-C382EA6DB1B8}" destId="{1DCF8354-1E9C-47B5-9C6F-305C83EC2421}" srcOrd="1" destOrd="0" presId="urn:microsoft.com/office/officeart/2005/8/layout/hList3"/>
    <dgm:cxn modelId="{EC877350-E7AA-45E2-9A30-FBA82E47D2A0}" type="presParOf" srcId="{FA8AA8E7-D673-4FAD-B656-4C96E7A9D459}" destId="{15A83041-84B3-4B1D-80DD-B3DEB78AE80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32CF6-5F42-446E-8FAB-CFA82B90547A}">
      <dsp:nvSpPr>
        <dsp:cNvPr id="0" name=""/>
        <dsp:cNvSpPr/>
      </dsp:nvSpPr>
      <dsp:spPr>
        <a:xfrm rot="16200000">
          <a:off x="-1036008" y="1709401"/>
          <a:ext cx="2568130" cy="39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168" bIns="0" numCol="1" spcCol="1270" anchor="t" anchorCtr="0">
          <a:noAutofit/>
        </a:bodyPr>
        <a:lstStyle/>
        <a:p>
          <a:pPr lvl="0" algn="r" defTabSz="622300">
            <a:lnSpc>
              <a:spcPct val="90000"/>
            </a:lnSpc>
            <a:spcBef>
              <a:spcPct val="0"/>
            </a:spcBef>
            <a:spcAft>
              <a:spcPct val="35000"/>
            </a:spcAft>
          </a:pPr>
          <a:r>
            <a:rPr lang="en-GB" sz="1400" b="1" kern="1200" dirty="0" smtClean="0"/>
            <a:t>Paul 6 years first day school</a:t>
          </a:r>
          <a:endParaRPr lang="en-GB" sz="1400" kern="1200" dirty="0"/>
        </a:p>
      </dsp:txBody>
      <dsp:txXfrm>
        <a:off x="-1036008" y="1709401"/>
        <a:ext cx="2568130" cy="394773"/>
      </dsp:txXfrm>
    </dsp:sp>
    <dsp:sp modelId="{2DB3AD19-7139-40A8-A125-BDD61988CD23}">
      <dsp:nvSpPr>
        <dsp:cNvPr id="0" name=""/>
        <dsp:cNvSpPr/>
      </dsp:nvSpPr>
      <dsp:spPr>
        <a:xfrm>
          <a:off x="445443" y="622722"/>
          <a:ext cx="1966388" cy="256813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348168" rIns="99568" bIns="99568" numCol="1" spcCol="1270" anchor="t" anchorCtr="0">
          <a:noAutofit/>
        </a:bodyPr>
        <a:lstStyle/>
        <a:p>
          <a:pPr marL="57150" lvl="1" indent="-57150" algn="l" defTabSz="488950">
            <a:lnSpc>
              <a:spcPct val="90000"/>
            </a:lnSpc>
            <a:spcBef>
              <a:spcPct val="0"/>
            </a:spcBef>
            <a:spcAft>
              <a:spcPct val="15000"/>
            </a:spcAft>
            <a:buChar char="••"/>
          </a:pPr>
          <a:r>
            <a:rPr lang="en-GB" sz="1100" kern="1200" smtClean="0"/>
            <a:t>“Mum </a:t>
          </a:r>
          <a:r>
            <a:rPr lang="en-GB" sz="1100" kern="1200" dirty="0" err="1" smtClean="0"/>
            <a:t>mum</a:t>
          </a:r>
          <a:r>
            <a:rPr lang="en-GB" sz="1100" kern="1200" dirty="0" smtClean="0"/>
            <a:t>, please don’t let me……………..</a:t>
          </a:r>
          <a:r>
            <a:rPr lang="en-GB" sz="1100" kern="1200" dirty="0" err="1" smtClean="0"/>
            <a:t>ehm</a:t>
          </a:r>
          <a:r>
            <a:rPr lang="en-GB" sz="1100" kern="1200" dirty="0" smtClean="0"/>
            <a:t>  you need me at home for my bro”</a:t>
          </a:r>
          <a:endParaRPr lang="en-GB" sz="1100" kern="1200" dirty="0"/>
        </a:p>
      </dsp:txBody>
      <dsp:txXfrm>
        <a:off x="445443" y="622722"/>
        <a:ext cx="1966388" cy="2568130"/>
      </dsp:txXfrm>
    </dsp:sp>
    <dsp:sp modelId="{4C42008D-41C3-457C-9A5A-756EC686358E}">
      <dsp:nvSpPr>
        <dsp:cNvPr id="0" name=""/>
        <dsp:cNvSpPr/>
      </dsp:nvSpPr>
      <dsp:spPr>
        <a:xfrm>
          <a:off x="50670" y="101621"/>
          <a:ext cx="789546" cy="789546"/>
        </a:xfrm>
        <a:prstGeom prst="rect">
          <a:avLst/>
        </a:prstGeom>
        <a:blipFill>
          <a:blip xmlns:r="http://schemas.openxmlformats.org/officeDocument/2006/relationships" r:embed="rId1" cstate="print">
            <a:extLst/>
          </a:blip>
          <a:srcRect/>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DD5CA5F-792B-406F-A8B9-A8C30832C0A9}">
      <dsp:nvSpPr>
        <dsp:cNvPr id="0" name=""/>
        <dsp:cNvSpPr/>
      </dsp:nvSpPr>
      <dsp:spPr>
        <a:xfrm rot="16200000">
          <a:off x="1847540" y="1709401"/>
          <a:ext cx="2568130" cy="39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168" bIns="0" numCol="1" spcCol="1270" anchor="t" anchorCtr="0">
          <a:noAutofit/>
        </a:bodyPr>
        <a:lstStyle/>
        <a:p>
          <a:pPr lvl="0" algn="r" defTabSz="622300">
            <a:lnSpc>
              <a:spcPct val="90000"/>
            </a:lnSpc>
            <a:spcBef>
              <a:spcPct val="0"/>
            </a:spcBef>
            <a:spcAft>
              <a:spcPct val="35000"/>
            </a:spcAft>
          </a:pPr>
          <a:r>
            <a:rPr lang="en-GB" sz="1400" b="1" kern="1200" dirty="0" smtClean="0"/>
            <a:t>Andrew  5 years and  8 months</a:t>
          </a:r>
          <a:endParaRPr lang="en-GB" sz="1400" kern="1200" dirty="0" smtClean="0"/>
        </a:p>
      </dsp:txBody>
      <dsp:txXfrm>
        <a:off x="1847540" y="1709401"/>
        <a:ext cx="2568130" cy="394773"/>
      </dsp:txXfrm>
    </dsp:sp>
    <dsp:sp modelId="{A72FC73A-AB9B-4F00-9751-3FAF85966AC5}">
      <dsp:nvSpPr>
        <dsp:cNvPr id="0" name=""/>
        <dsp:cNvSpPr/>
      </dsp:nvSpPr>
      <dsp:spPr>
        <a:xfrm>
          <a:off x="3328992" y="622722"/>
          <a:ext cx="1966388" cy="256813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348168" rIns="99568" bIns="99568"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“Ok mum I’ve understood, how to write letter A, but now stop it. I cannot learn how to write all letters, they are too many”</a:t>
          </a:r>
        </a:p>
      </dsp:txBody>
      <dsp:txXfrm>
        <a:off x="3328992" y="622722"/>
        <a:ext cx="1966388" cy="2568130"/>
      </dsp:txXfrm>
    </dsp:sp>
    <dsp:sp modelId="{F8ADE40C-EE68-47BE-9BA7-50FE8F6F930F}">
      <dsp:nvSpPr>
        <dsp:cNvPr id="0" name=""/>
        <dsp:cNvSpPr/>
      </dsp:nvSpPr>
      <dsp:spPr>
        <a:xfrm>
          <a:off x="2934218" y="101621"/>
          <a:ext cx="789546" cy="789546"/>
        </a:xfrm>
        <a:prstGeom prst="rect">
          <a:avLst/>
        </a:prstGeom>
        <a:blipFill>
          <a:blip xmlns:r="http://schemas.openxmlformats.org/officeDocument/2006/relationships" r:embed="rId2" cstate="print">
            <a:extLst/>
          </a:blip>
          <a:srcRect/>
          <a:stretch>
            <a:fillRect l="-39000" r="-3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F92FB93-5207-4081-98C9-F4514183F549}">
      <dsp:nvSpPr>
        <dsp:cNvPr id="0" name=""/>
        <dsp:cNvSpPr/>
      </dsp:nvSpPr>
      <dsp:spPr>
        <a:xfrm rot="16200000">
          <a:off x="4731089" y="1709401"/>
          <a:ext cx="2568130" cy="39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8168" bIns="0" numCol="1" spcCol="1270" anchor="t" anchorCtr="0">
          <a:noAutofit/>
        </a:bodyPr>
        <a:lstStyle/>
        <a:p>
          <a:pPr lvl="0" algn="r" defTabSz="622300">
            <a:lnSpc>
              <a:spcPct val="90000"/>
            </a:lnSpc>
            <a:spcBef>
              <a:spcPct val="0"/>
            </a:spcBef>
            <a:spcAft>
              <a:spcPct val="35000"/>
            </a:spcAft>
          </a:pPr>
          <a:r>
            <a:rPr lang="en-GB" sz="1400" b="1" kern="1200" dirty="0" smtClean="0"/>
            <a:t>Ann – 3 years old</a:t>
          </a:r>
          <a:endParaRPr lang="en-GB" sz="1400" kern="1200" dirty="0" smtClean="0"/>
        </a:p>
      </dsp:txBody>
      <dsp:txXfrm>
        <a:off x="4731089" y="1709401"/>
        <a:ext cx="2568130" cy="394773"/>
      </dsp:txXfrm>
    </dsp:sp>
    <dsp:sp modelId="{8C6ACF06-085B-476F-9C0B-D114A98D29E2}">
      <dsp:nvSpPr>
        <dsp:cNvPr id="0" name=""/>
        <dsp:cNvSpPr/>
      </dsp:nvSpPr>
      <dsp:spPr>
        <a:xfrm>
          <a:off x="6212540" y="622722"/>
          <a:ext cx="1966388" cy="256813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348168" rIns="99568" bIns="99568"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t>Mum – Oh dear how was it your first day?</a:t>
          </a:r>
        </a:p>
        <a:p>
          <a:pPr marL="57150" lvl="1" indent="-57150" algn="l" defTabSz="488950">
            <a:lnSpc>
              <a:spcPct val="90000"/>
            </a:lnSpc>
            <a:spcBef>
              <a:spcPct val="0"/>
            </a:spcBef>
            <a:spcAft>
              <a:spcPct val="15000"/>
            </a:spcAft>
            <a:buChar char="••"/>
          </a:pPr>
          <a:r>
            <a:rPr lang="en-GB" sz="1100" kern="1200" dirty="0" smtClean="0"/>
            <a:t>Kid-  Very good.</a:t>
          </a:r>
        </a:p>
        <a:p>
          <a:pPr marL="57150" lvl="1" indent="-57150" algn="l" defTabSz="488950">
            <a:lnSpc>
              <a:spcPct val="90000"/>
            </a:lnSpc>
            <a:spcBef>
              <a:spcPct val="0"/>
            </a:spcBef>
            <a:spcAft>
              <a:spcPct val="15000"/>
            </a:spcAft>
            <a:buChar char="••"/>
          </a:pPr>
          <a:r>
            <a:rPr lang="en-GB" sz="1100" kern="1200" dirty="0" smtClean="0"/>
            <a:t>Mum - Did you learn something new?</a:t>
          </a:r>
        </a:p>
        <a:p>
          <a:pPr marL="57150" lvl="1" indent="-57150" algn="l" defTabSz="488950">
            <a:lnSpc>
              <a:spcPct val="90000"/>
            </a:lnSpc>
            <a:spcBef>
              <a:spcPct val="0"/>
            </a:spcBef>
            <a:spcAft>
              <a:spcPct val="15000"/>
            </a:spcAft>
            <a:buChar char="••"/>
          </a:pPr>
          <a:r>
            <a:rPr lang="en-GB" sz="1100" kern="1200" dirty="0" smtClean="0"/>
            <a:t>Kid – yes mummy, </a:t>
          </a:r>
        </a:p>
        <a:p>
          <a:pPr marL="57150" lvl="1" indent="-57150" algn="l" defTabSz="488950">
            <a:lnSpc>
              <a:spcPct val="90000"/>
            </a:lnSpc>
            <a:spcBef>
              <a:spcPct val="0"/>
            </a:spcBef>
            <a:spcAft>
              <a:spcPct val="15000"/>
            </a:spcAft>
            <a:buChar char="••"/>
          </a:pPr>
          <a:r>
            <a:rPr lang="en-GB" sz="1100" kern="1200" dirty="0" smtClean="0"/>
            <a:t>Mum  - so tomorrow we are going back to school?</a:t>
          </a:r>
        </a:p>
        <a:p>
          <a:pPr marL="57150" lvl="1" indent="-57150" algn="l" defTabSz="488950">
            <a:lnSpc>
              <a:spcPct val="90000"/>
            </a:lnSpc>
            <a:spcBef>
              <a:spcPct val="0"/>
            </a:spcBef>
            <a:spcAft>
              <a:spcPct val="15000"/>
            </a:spcAft>
            <a:buChar char="••"/>
          </a:pPr>
          <a:r>
            <a:rPr lang="en-GB" sz="1100" kern="1200" dirty="0" smtClean="0"/>
            <a:t>Kid – Tomorrow? What tomorrow? Is  not  school over?</a:t>
          </a:r>
        </a:p>
      </dsp:txBody>
      <dsp:txXfrm>
        <a:off x="6212540" y="622722"/>
        <a:ext cx="1966388" cy="2568130"/>
      </dsp:txXfrm>
    </dsp:sp>
    <dsp:sp modelId="{E4A55C2D-795C-478C-A555-748CD07EFF26}">
      <dsp:nvSpPr>
        <dsp:cNvPr id="0" name=""/>
        <dsp:cNvSpPr/>
      </dsp:nvSpPr>
      <dsp:spPr>
        <a:xfrm>
          <a:off x="5817767" y="101621"/>
          <a:ext cx="789546" cy="789546"/>
        </a:xfrm>
        <a:prstGeom prst="rect">
          <a:avLst/>
        </a:prstGeom>
        <a:blipFill>
          <a:blip xmlns:r="http://schemas.openxmlformats.org/officeDocument/2006/relationships" r:embed="rId3" cstate="print">
            <a:extLst/>
          </a:blip>
          <a:srcRect/>
          <a:stretch>
            <a:fillRect l="-39000" r="-3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A7385-99C7-4FD1-857E-A13BEECE2AF6}">
      <dsp:nvSpPr>
        <dsp:cNvPr id="0" name=""/>
        <dsp:cNvSpPr/>
      </dsp:nvSpPr>
      <dsp:spPr>
        <a:xfrm>
          <a:off x="0" y="0"/>
          <a:ext cx="8229600" cy="987742"/>
        </a:xfrm>
        <a:prstGeom prst="rect">
          <a:avLst/>
        </a:prstGeom>
        <a:gradFill rotWithShape="0">
          <a:gsLst>
            <a:gs pos="0">
              <a:schemeClr val="accent1">
                <a:shade val="80000"/>
                <a:hueOff val="0"/>
                <a:satOff val="0"/>
                <a:lumOff val="0"/>
                <a:alphaOff val="0"/>
                <a:tint val="70000"/>
                <a:satMod val="130000"/>
              </a:schemeClr>
            </a:gs>
            <a:gs pos="43000">
              <a:schemeClr val="accent1">
                <a:shade val="80000"/>
                <a:hueOff val="0"/>
                <a:satOff val="0"/>
                <a:lumOff val="0"/>
                <a:alphaOff val="0"/>
                <a:tint val="44000"/>
                <a:satMod val="165000"/>
              </a:schemeClr>
            </a:gs>
            <a:gs pos="93000">
              <a:schemeClr val="accent1">
                <a:shade val="80000"/>
                <a:hueOff val="0"/>
                <a:satOff val="0"/>
                <a:lumOff val="0"/>
                <a:alphaOff val="0"/>
                <a:tint val="15000"/>
                <a:satMod val="165000"/>
              </a:schemeClr>
            </a:gs>
            <a:gs pos="100000">
              <a:schemeClr val="accent1">
                <a:shade val="8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kern="1200" smtClean="0"/>
            <a:t>What do they do?</a:t>
          </a:r>
          <a:endParaRPr lang="en-GB" sz="4500" kern="1200"/>
        </a:p>
      </dsp:txBody>
      <dsp:txXfrm>
        <a:off x="0" y="0"/>
        <a:ext cx="8229600" cy="987742"/>
      </dsp:txXfrm>
    </dsp:sp>
    <dsp:sp modelId="{4BF31A37-60DF-4DE4-9727-3CE5E689125C}">
      <dsp:nvSpPr>
        <dsp:cNvPr id="0" name=""/>
        <dsp:cNvSpPr/>
      </dsp:nvSpPr>
      <dsp:spPr>
        <a:xfrm>
          <a:off x="0" y="987742"/>
          <a:ext cx="4114799" cy="2074259"/>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smtClean="0"/>
            <a:t>By far the greatest number of upper secondary school students enrol in technical school, which prepares students to work in a technical or administrative capacity in agriculture, industry or commerce. </a:t>
          </a:r>
          <a:endParaRPr lang="en-GB" sz="1900" kern="1200" dirty="0" smtClean="0"/>
        </a:p>
      </dsp:txBody>
      <dsp:txXfrm>
        <a:off x="0" y="987742"/>
        <a:ext cx="4114799" cy="2074259"/>
      </dsp:txXfrm>
    </dsp:sp>
    <dsp:sp modelId="{ED5F9BDD-314A-4F0C-8E6D-FB5ADCB8B385}">
      <dsp:nvSpPr>
        <dsp:cNvPr id="0" name=""/>
        <dsp:cNvSpPr/>
      </dsp:nvSpPr>
      <dsp:spPr>
        <a:xfrm>
          <a:off x="4114800" y="987742"/>
          <a:ext cx="4114799" cy="2074259"/>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Technical schools have responded to Italy’s fast-growing economy by offering an ever-widening range of courses tailored to the needs of employers, courses in computer skills in particular seeing tremendous growth in recent years.</a:t>
          </a:r>
          <a:endParaRPr lang="en-GB" sz="1900" kern="1200" dirty="0"/>
        </a:p>
      </dsp:txBody>
      <dsp:txXfrm>
        <a:off x="4114800" y="987742"/>
        <a:ext cx="4114799" cy="2074259"/>
      </dsp:txXfrm>
    </dsp:sp>
    <dsp:sp modelId="{C838EE9C-BA09-41BC-BFDC-C7CD129581CE}">
      <dsp:nvSpPr>
        <dsp:cNvPr id="0" name=""/>
        <dsp:cNvSpPr/>
      </dsp:nvSpPr>
      <dsp:spPr>
        <a:xfrm>
          <a:off x="0" y="3062001"/>
          <a:ext cx="8229600" cy="230473"/>
        </a:xfrm>
        <a:prstGeom prst="rect">
          <a:avLst/>
        </a:prstGeom>
        <a:gradFill rotWithShape="0">
          <a:gsLst>
            <a:gs pos="0">
              <a:schemeClr val="accent1">
                <a:shade val="80000"/>
                <a:hueOff val="0"/>
                <a:satOff val="0"/>
                <a:lumOff val="0"/>
                <a:alphaOff val="0"/>
                <a:tint val="70000"/>
                <a:satMod val="130000"/>
              </a:schemeClr>
            </a:gs>
            <a:gs pos="43000">
              <a:schemeClr val="accent1">
                <a:shade val="80000"/>
                <a:hueOff val="0"/>
                <a:satOff val="0"/>
                <a:lumOff val="0"/>
                <a:alphaOff val="0"/>
                <a:tint val="44000"/>
                <a:satMod val="165000"/>
              </a:schemeClr>
            </a:gs>
            <a:gs pos="93000">
              <a:schemeClr val="accent1">
                <a:shade val="80000"/>
                <a:hueOff val="0"/>
                <a:satOff val="0"/>
                <a:lumOff val="0"/>
                <a:alphaOff val="0"/>
                <a:tint val="15000"/>
                <a:satMod val="165000"/>
              </a:schemeClr>
            </a:gs>
            <a:gs pos="100000">
              <a:schemeClr val="accent1">
                <a:shade val="8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F4D4B-03F8-4DB2-ADF6-193B77B38BAC}">
      <dsp:nvSpPr>
        <dsp:cNvPr id="0" name=""/>
        <dsp:cNvSpPr/>
      </dsp:nvSpPr>
      <dsp:spPr>
        <a:xfrm>
          <a:off x="0" y="0"/>
          <a:ext cx="8229600" cy="987742"/>
        </a:xfrm>
        <a:prstGeom prst="rect">
          <a:avLst/>
        </a:prstGeom>
        <a:gradFill rotWithShape="0">
          <a:gsLst>
            <a:gs pos="0">
              <a:schemeClr val="accent1">
                <a:shade val="80000"/>
                <a:hueOff val="0"/>
                <a:satOff val="0"/>
                <a:lumOff val="0"/>
                <a:alphaOff val="0"/>
                <a:tint val="70000"/>
                <a:satMod val="130000"/>
              </a:schemeClr>
            </a:gs>
            <a:gs pos="43000">
              <a:schemeClr val="accent1">
                <a:shade val="80000"/>
                <a:hueOff val="0"/>
                <a:satOff val="0"/>
                <a:lumOff val="0"/>
                <a:alphaOff val="0"/>
                <a:tint val="44000"/>
                <a:satMod val="165000"/>
              </a:schemeClr>
            </a:gs>
            <a:gs pos="93000">
              <a:schemeClr val="accent1">
                <a:shade val="80000"/>
                <a:hueOff val="0"/>
                <a:satOff val="0"/>
                <a:lumOff val="0"/>
                <a:alphaOff val="0"/>
                <a:tint val="15000"/>
                <a:satMod val="165000"/>
              </a:schemeClr>
            </a:gs>
            <a:gs pos="100000">
              <a:schemeClr val="accent1">
                <a:shade val="8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kern="1200" smtClean="0"/>
            <a:t>What do they do?</a:t>
          </a:r>
          <a:endParaRPr lang="en-GB" sz="4500" kern="1200"/>
        </a:p>
      </dsp:txBody>
      <dsp:txXfrm>
        <a:off x="0" y="0"/>
        <a:ext cx="8229600" cy="987742"/>
      </dsp:txXfrm>
    </dsp:sp>
    <dsp:sp modelId="{5F6E9B6A-EBAC-4D01-9106-02AC56086F47}">
      <dsp:nvSpPr>
        <dsp:cNvPr id="0" name=""/>
        <dsp:cNvSpPr/>
      </dsp:nvSpPr>
      <dsp:spPr>
        <a:xfrm>
          <a:off x="0" y="987742"/>
          <a:ext cx="4114799" cy="2074259"/>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Technical schools follow the common curriculum for the first two years , with some practical training carried out in workshops and businesses. In the last three years, the number of hours of practical training increases.</a:t>
          </a:r>
        </a:p>
      </dsp:txBody>
      <dsp:txXfrm>
        <a:off x="0" y="987742"/>
        <a:ext cx="4114799" cy="2074259"/>
      </dsp:txXfrm>
    </dsp:sp>
    <dsp:sp modelId="{4085D569-F561-4FE0-A16C-C18B1E4C6E47}">
      <dsp:nvSpPr>
        <dsp:cNvPr id="0" name=""/>
        <dsp:cNvSpPr/>
      </dsp:nvSpPr>
      <dsp:spPr>
        <a:xfrm>
          <a:off x="4114800" y="987742"/>
          <a:ext cx="4114799" cy="2074259"/>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Most of technical schools are agricultural, commercial (with specialisations in business administration, accountancy, commerce, foreign languages and computer programming), surveying, tourism, nautical, aeronautical and industrial (including many specialisations such as mining, electronics, engineering, industrial physics, computer science and food processing).</a:t>
          </a:r>
          <a:endParaRPr lang="en-GB" sz="1500" kern="1200" dirty="0"/>
        </a:p>
      </dsp:txBody>
      <dsp:txXfrm>
        <a:off x="4114800" y="987742"/>
        <a:ext cx="4114799" cy="2074259"/>
      </dsp:txXfrm>
    </dsp:sp>
    <dsp:sp modelId="{C0186BEA-62EE-42C5-A4C2-7FB17591F4B5}">
      <dsp:nvSpPr>
        <dsp:cNvPr id="0" name=""/>
        <dsp:cNvSpPr/>
      </dsp:nvSpPr>
      <dsp:spPr>
        <a:xfrm>
          <a:off x="0" y="3062001"/>
          <a:ext cx="8229600" cy="230473"/>
        </a:xfrm>
        <a:prstGeom prst="rect">
          <a:avLst/>
        </a:prstGeom>
        <a:gradFill rotWithShape="0">
          <a:gsLst>
            <a:gs pos="0">
              <a:schemeClr val="accent1">
                <a:shade val="80000"/>
                <a:hueOff val="0"/>
                <a:satOff val="0"/>
                <a:lumOff val="0"/>
                <a:alphaOff val="0"/>
                <a:tint val="70000"/>
                <a:satMod val="130000"/>
              </a:schemeClr>
            </a:gs>
            <a:gs pos="43000">
              <a:schemeClr val="accent1">
                <a:shade val="80000"/>
                <a:hueOff val="0"/>
                <a:satOff val="0"/>
                <a:lumOff val="0"/>
                <a:alphaOff val="0"/>
                <a:tint val="44000"/>
                <a:satMod val="165000"/>
              </a:schemeClr>
            </a:gs>
            <a:gs pos="93000">
              <a:schemeClr val="accent1">
                <a:shade val="80000"/>
                <a:hueOff val="0"/>
                <a:satOff val="0"/>
                <a:lumOff val="0"/>
                <a:alphaOff val="0"/>
                <a:tint val="15000"/>
                <a:satMod val="165000"/>
              </a:schemeClr>
            </a:gs>
            <a:gs pos="100000">
              <a:schemeClr val="accent1">
                <a:shade val="8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41075-4D09-4D5C-A264-296EE4609C69}">
      <dsp:nvSpPr>
        <dsp:cNvPr id="0" name=""/>
        <dsp:cNvSpPr/>
      </dsp:nvSpPr>
      <dsp:spPr>
        <a:xfrm>
          <a:off x="0" y="2909099"/>
          <a:ext cx="8229600" cy="38181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GB" sz="700" kern="1200" dirty="0" smtClean="0">
              <a:latin typeface="Arial" pitchFamily="34" charset="0"/>
              <a:cs typeface="Arial" pitchFamily="34" charset="0"/>
            </a:rPr>
            <a:t>Tech School – specialized in: technology, informatics, electronics, chemical industry, biotechnology, construction management, </a:t>
          </a:r>
          <a:r>
            <a:rPr lang="en-GB" sz="700" kern="1200" dirty="0" err="1" smtClean="0">
              <a:latin typeface="Arial" pitchFamily="34" charset="0"/>
              <a:cs typeface="Arial" pitchFamily="34" charset="0"/>
            </a:rPr>
            <a:t>geotechnics</a:t>
          </a:r>
          <a:r>
            <a:rPr lang="en-GB" sz="700" kern="1200" dirty="0" smtClean="0">
              <a:latin typeface="Arial" pitchFamily="34" charset="0"/>
              <a:cs typeface="Arial" pitchFamily="34" charset="0"/>
            </a:rPr>
            <a:t>, fashion; it comprises nine sub-types: </a:t>
          </a:r>
        </a:p>
      </dsp:txBody>
      <dsp:txXfrm>
        <a:off x="0" y="2909099"/>
        <a:ext cx="8229600" cy="206181"/>
      </dsp:txXfrm>
    </dsp:sp>
    <dsp:sp modelId="{F2B8A762-28DB-4020-87A0-DCB5156AAB46}">
      <dsp:nvSpPr>
        <dsp:cNvPr id="0" name=""/>
        <dsp:cNvSpPr/>
      </dsp:nvSpPr>
      <dsp:spPr>
        <a:xfrm>
          <a:off x="1004"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mechanics, mechatronics and energy</a:t>
          </a:r>
          <a:endParaRPr lang="en-GB" sz="500" kern="1200" dirty="0">
            <a:latin typeface="Arial" pitchFamily="34" charset="0"/>
            <a:cs typeface="Arial" pitchFamily="34" charset="0"/>
          </a:endParaRPr>
        </a:p>
      </dsp:txBody>
      <dsp:txXfrm>
        <a:off x="1004" y="3107645"/>
        <a:ext cx="914176" cy="175636"/>
      </dsp:txXfrm>
    </dsp:sp>
    <dsp:sp modelId="{D5AD6E4B-1CA2-4B87-887A-40F3A0AEB1D4}">
      <dsp:nvSpPr>
        <dsp:cNvPr id="0" name=""/>
        <dsp:cNvSpPr/>
      </dsp:nvSpPr>
      <dsp:spPr>
        <a:xfrm>
          <a:off x="915181"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transport and logistics</a:t>
          </a:r>
          <a:endParaRPr lang="en-GB" sz="500" kern="1200" dirty="0">
            <a:latin typeface="Arial" pitchFamily="34" charset="0"/>
            <a:cs typeface="Arial" pitchFamily="34" charset="0"/>
          </a:endParaRPr>
        </a:p>
      </dsp:txBody>
      <dsp:txXfrm>
        <a:off x="915181" y="3107645"/>
        <a:ext cx="914176" cy="175636"/>
      </dsp:txXfrm>
    </dsp:sp>
    <dsp:sp modelId="{A559BA6A-9497-4A80-8DBA-B1992BD4075D}">
      <dsp:nvSpPr>
        <dsp:cNvPr id="0" name=""/>
        <dsp:cNvSpPr/>
      </dsp:nvSpPr>
      <dsp:spPr>
        <a:xfrm>
          <a:off x="1829358"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electronics and electrical engineering</a:t>
          </a:r>
          <a:endParaRPr lang="en-GB" sz="500" kern="1200" dirty="0">
            <a:latin typeface="Arial" pitchFamily="34" charset="0"/>
            <a:cs typeface="Arial" pitchFamily="34" charset="0"/>
          </a:endParaRPr>
        </a:p>
      </dsp:txBody>
      <dsp:txXfrm>
        <a:off x="1829358" y="3107645"/>
        <a:ext cx="914176" cy="175636"/>
      </dsp:txXfrm>
    </dsp:sp>
    <dsp:sp modelId="{757D4557-5887-4401-9DA9-5D207232BC9D}">
      <dsp:nvSpPr>
        <dsp:cNvPr id="0" name=""/>
        <dsp:cNvSpPr/>
      </dsp:nvSpPr>
      <dsp:spPr>
        <a:xfrm>
          <a:off x="2743534"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IT and telecommunications</a:t>
          </a:r>
          <a:endParaRPr lang="en-GB" sz="500" kern="1200" dirty="0">
            <a:latin typeface="Arial" pitchFamily="34" charset="0"/>
            <a:cs typeface="Arial" pitchFamily="34" charset="0"/>
          </a:endParaRPr>
        </a:p>
      </dsp:txBody>
      <dsp:txXfrm>
        <a:off x="2743534" y="3107645"/>
        <a:ext cx="914176" cy="175636"/>
      </dsp:txXfrm>
    </dsp:sp>
    <dsp:sp modelId="{FAE3BF5D-735C-4ADC-94E4-BB92C642D7BC}">
      <dsp:nvSpPr>
        <dsp:cNvPr id="0" name=""/>
        <dsp:cNvSpPr/>
      </dsp:nvSpPr>
      <dsp:spPr>
        <a:xfrm>
          <a:off x="3657711"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graphics and communications</a:t>
          </a:r>
          <a:endParaRPr lang="en-GB" sz="500" kern="1200" dirty="0">
            <a:latin typeface="Arial" pitchFamily="34" charset="0"/>
            <a:cs typeface="Arial" pitchFamily="34" charset="0"/>
          </a:endParaRPr>
        </a:p>
      </dsp:txBody>
      <dsp:txXfrm>
        <a:off x="3657711" y="3107645"/>
        <a:ext cx="914176" cy="175636"/>
      </dsp:txXfrm>
    </dsp:sp>
    <dsp:sp modelId="{AEC7AA22-270B-44E9-AB2E-022E974A1BE9}">
      <dsp:nvSpPr>
        <dsp:cNvPr id="0" name=""/>
        <dsp:cNvSpPr/>
      </dsp:nvSpPr>
      <dsp:spPr>
        <a:xfrm>
          <a:off x="4571888"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chemistry, materials and biotechnology</a:t>
          </a:r>
          <a:endParaRPr lang="en-GB" sz="500" kern="1200" dirty="0">
            <a:latin typeface="Arial" pitchFamily="34" charset="0"/>
            <a:cs typeface="Arial" pitchFamily="34" charset="0"/>
          </a:endParaRPr>
        </a:p>
      </dsp:txBody>
      <dsp:txXfrm>
        <a:off x="4571888" y="3107645"/>
        <a:ext cx="914176" cy="175636"/>
      </dsp:txXfrm>
    </dsp:sp>
    <dsp:sp modelId="{4C2DD21F-859E-4E16-9B6E-8B05C5A1AB3C}">
      <dsp:nvSpPr>
        <dsp:cNvPr id="0" name=""/>
        <dsp:cNvSpPr/>
      </dsp:nvSpPr>
      <dsp:spPr>
        <a:xfrm>
          <a:off x="5486065"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fashion system</a:t>
          </a:r>
          <a:endParaRPr lang="en-GB" sz="500" kern="1200" dirty="0">
            <a:latin typeface="Arial" pitchFamily="34" charset="0"/>
            <a:cs typeface="Arial" pitchFamily="34" charset="0"/>
          </a:endParaRPr>
        </a:p>
      </dsp:txBody>
      <dsp:txXfrm>
        <a:off x="5486065" y="3107645"/>
        <a:ext cx="914176" cy="175636"/>
      </dsp:txXfrm>
    </dsp:sp>
    <dsp:sp modelId="{946B7E7E-81EF-44D3-BE75-E1C3755C80DB}">
      <dsp:nvSpPr>
        <dsp:cNvPr id="0" name=""/>
        <dsp:cNvSpPr/>
      </dsp:nvSpPr>
      <dsp:spPr>
        <a:xfrm>
          <a:off x="6400241"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agriculture, agro-food and agro-industry</a:t>
          </a:r>
          <a:endParaRPr lang="en-GB" sz="500" kern="1200" dirty="0">
            <a:latin typeface="Arial" pitchFamily="34" charset="0"/>
            <a:cs typeface="Arial" pitchFamily="34" charset="0"/>
          </a:endParaRPr>
        </a:p>
      </dsp:txBody>
      <dsp:txXfrm>
        <a:off x="6400241" y="3107645"/>
        <a:ext cx="914176" cy="175636"/>
      </dsp:txXfrm>
    </dsp:sp>
    <dsp:sp modelId="{D397C4BB-AEDC-45F1-B5E5-15E2D1C33143}">
      <dsp:nvSpPr>
        <dsp:cNvPr id="0" name=""/>
        <dsp:cNvSpPr/>
      </dsp:nvSpPr>
      <dsp:spPr>
        <a:xfrm>
          <a:off x="7314418" y="3107645"/>
          <a:ext cx="914176" cy="1756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lvl="0" algn="ctr" defTabSz="222250">
            <a:lnSpc>
              <a:spcPct val="90000"/>
            </a:lnSpc>
            <a:spcBef>
              <a:spcPct val="0"/>
            </a:spcBef>
            <a:spcAft>
              <a:spcPct val="35000"/>
            </a:spcAft>
          </a:pPr>
          <a:r>
            <a:rPr lang="en-GB" sz="500" kern="1200" dirty="0" smtClean="0">
              <a:latin typeface="Arial" pitchFamily="34" charset="0"/>
              <a:cs typeface="Arial" pitchFamily="34" charset="0"/>
            </a:rPr>
            <a:t>building</a:t>
          </a:r>
          <a:endParaRPr lang="en-GB" sz="500" kern="1200" dirty="0">
            <a:latin typeface="Arial" pitchFamily="34" charset="0"/>
            <a:cs typeface="Arial" pitchFamily="34" charset="0"/>
          </a:endParaRPr>
        </a:p>
      </dsp:txBody>
      <dsp:txXfrm>
        <a:off x="7314418" y="3107645"/>
        <a:ext cx="914176" cy="175636"/>
      </dsp:txXfrm>
    </dsp:sp>
    <dsp:sp modelId="{4DB181FC-2DDC-4F92-9247-6FD360E2CDB2}">
      <dsp:nvSpPr>
        <dsp:cNvPr id="0" name=""/>
        <dsp:cNvSpPr/>
      </dsp:nvSpPr>
      <dsp:spPr>
        <a:xfrm rot="10800000">
          <a:off x="0" y="2327591"/>
          <a:ext cx="8229600" cy="587235"/>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GB" sz="700" kern="1200" dirty="0" smtClean="0">
              <a:latin typeface="Arial" pitchFamily="34" charset="0"/>
              <a:cs typeface="Arial" pitchFamily="34" charset="0"/>
            </a:rPr>
            <a:t>Tourism – which specialises in tourism and related topics</a:t>
          </a:r>
        </a:p>
      </dsp:txBody>
      <dsp:txXfrm rot="10800000">
        <a:off x="0" y="2327591"/>
        <a:ext cx="8229600" cy="381568"/>
      </dsp:txXfrm>
    </dsp:sp>
    <dsp:sp modelId="{716AD66E-E6CD-4347-9F8D-F873CE511295}">
      <dsp:nvSpPr>
        <dsp:cNvPr id="0" name=""/>
        <dsp:cNvSpPr/>
      </dsp:nvSpPr>
      <dsp:spPr>
        <a:xfrm rot="10800000">
          <a:off x="0" y="1746082"/>
          <a:ext cx="8229600" cy="587235"/>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GB" sz="700" kern="1200" dirty="0" smtClean="0">
              <a:latin typeface="Arial" pitchFamily="34" charset="0"/>
              <a:cs typeface="Arial" pitchFamily="34" charset="0"/>
            </a:rPr>
            <a:t>IT – which specialises in IT and Information Systems</a:t>
          </a:r>
        </a:p>
      </dsp:txBody>
      <dsp:txXfrm rot="10800000">
        <a:off x="0" y="1746082"/>
        <a:ext cx="8229600" cy="381568"/>
      </dsp:txXfrm>
    </dsp:sp>
    <dsp:sp modelId="{EA3D7EE9-01A0-490C-8E4E-136863EAE17F}">
      <dsp:nvSpPr>
        <dsp:cNvPr id="0" name=""/>
        <dsp:cNvSpPr/>
      </dsp:nvSpPr>
      <dsp:spPr>
        <a:xfrm rot="10800000">
          <a:off x="0" y="1164574"/>
          <a:ext cx="8229600" cy="587235"/>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GB" sz="700" kern="1200" dirty="0" smtClean="0">
              <a:latin typeface="Arial" pitchFamily="34" charset="0"/>
              <a:cs typeface="Arial" pitchFamily="34" charset="0"/>
            </a:rPr>
            <a:t>administration, finance and marketing – which specialises in economy, law, accounting, political sciences, management and marketing</a:t>
          </a:r>
        </a:p>
      </dsp:txBody>
      <dsp:txXfrm rot="10800000">
        <a:off x="0" y="1164574"/>
        <a:ext cx="8229600" cy="381568"/>
      </dsp:txXfrm>
    </dsp:sp>
    <dsp:sp modelId="{8D15D5A5-FC92-4E29-B1DA-8D0392074651}">
      <dsp:nvSpPr>
        <dsp:cNvPr id="0" name=""/>
        <dsp:cNvSpPr/>
      </dsp:nvSpPr>
      <dsp:spPr>
        <a:xfrm rot="10800000">
          <a:off x="0" y="583065"/>
          <a:ext cx="8229600" cy="587235"/>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GB" sz="700" kern="1200" dirty="0" smtClean="0">
              <a:latin typeface="Arial" pitchFamily="34" charset="0"/>
              <a:cs typeface="Arial" pitchFamily="34" charset="0"/>
            </a:rPr>
            <a:t>economics and management, offers a broad theoretical education oriented toward specific subjects, such as law, economy, politics, and accountancy; </a:t>
          </a:r>
          <a:endParaRPr lang="en-GB" sz="700" kern="1200" dirty="0"/>
        </a:p>
      </dsp:txBody>
      <dsp:txXfrm rot="10800000">
        <a:off x="0" y="583065"/>
        <a:ext cx="8229600" cy="381568"/>
      </dsp:txXfrm>
    </dsp:sp>
    <dsp:sp modelId="{8409643C-D1AB-458A-AEEA-2CF4AC1A0D09}">
      <dsp:nvSpPr>
        <dsp:cNvPr id="0" name=""/>
        <dsp:cNvSpPr/>
      </dsp:nvSpPr>
      <dsp:spPr>
        <a:xfrm rot="10800000">
          <a:off x="0" y="1557"/>
          <a:ext cx="8229600" cy="587235"/>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GB" sz="700" kern="1200" smtClean="0"/>
            <a:t>There is a wide range of schools, some are so peculiar that they exist only in one  town in Italy… Here it is the main schools list</a:t>
          </a:r>
          <a:endParaRPr lang="en-GB" sz="700" kern="1200"/>
        </a:p>
      </dsp:txBody>
      <dsp:txXfrm rot="10800000">
        <a:off x="0" y="1557"/>
        <a:ext cx="8229600" cy="3815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D3FB4-0B33-408E-8536-0E7AF790EE6D}">
      <dsp:nvSpPr>
        <dsp:cNvPr id="0" name=""/>
        <dsp:cNvSpPr/>
      </dsp:nvSpPr>
      <dsp:spPr>
        <a:xfrm rot="10800000">
          <a:off x="2067686" y="267779"/>
          <a:ext cx="5472684" cy="2756916"/>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5723" tIns="83820" rIns="156464" bIns="83820" numCol="1" spcCol="1270" anchor="t" anchorCtr="0">
          <a:noAutofit/>
        </a:bodyPr>
        <a:lstStyle/>
        <a:p>
          <a:pPr lvl="0" algn="l" defTabSz="977900">
            <a:lnSpc>
              <a:spcPct val="90000"/>
            </a:lnSpc>
            <a:spcBef>
              <a:spcPct val="0"/>
            </a:spcBef>
            <a:spcAft>
              <a:spcPct val="35000"/>
            </a:spcAft>
          </a:pPr>
          <a:r>
            <a:rPr lang="en-GB" sz="2200" kern="1200" smtClean="0"/>
            <a:t>What do they do?</a:t>
          </a:r>
          <a:endParaRPr lang="en-GB" sz="2200" kern="1200"/>
        </a:p>
        <a:p>
          <a:pPr marL="171450" lvl="1" indent="-171450" algn="l" defTabSz="755650">
            <a:lnSpc>
              <a:spcPct val="90000"/>
            </a:lnSpc>
            <a:spcBef>
              <a:spcPct val="0"/>
            </a:spcBef>
            <a:spcAft>
              <a:spcPct val="15000"/>
            </a:spcAft>
            <a:buChar char="••"/>
          </a:pPr>
          <a:r>
            <a:rPr lang="en-GB" sz="1700" b="1" kern="1200" dirty="0" smtClean="0"/>
            <a:t>Vocational school: </a:t>
          </a:r>
          <a:r>
            <a:rPr lang="en-GB" sz="1700" kern="1200" dirty="0" smtClean="0"/>
            <a:t>are the least academic of upper secondary schools. They aim to train people in a variety of craft and industrial skills, such as cabinet-making, carpentry, mechanics and engineering, building and construction, food and catering, secretarial and office work.</a:t>
          </a:r>
        </a:p>
      </dsp:txBody>
      <dsp:txXfrm rot="10800000">
        <a:off x="2756915" y="267779"/>
        <a:ext cx="4783455" cy="2756916"/>
      </dsp:txXfrm>
    </dsp:sp>
    <dsp:sp modelId="{E8FC487D-E646-4BFD-A1DD-2DD160134E35}">
      <dsp:nvSpPr>
        <dsp:cNvPr id="0" name=""/>
        <dsp:cNvSpPr/>
      </dsp:nvSpPr>
      <dsp:spPr>
        <a:xfrm>
          <a:off x="689228" y="267779"/>
          <a:ext cx="2756916" cy="2756916"/>
        </a:xfrm>
        <a:prstGeom prst="ellipse">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922DD-049B-451C-898E-639D6FB2055F}">
      <dsp:nvSpPr>
        <dsp:cNvPr id="0" name=""/>
        <dsp:cNvSpPr/>
      </dsp:nvSpPr>
      <dsp:spPr>
        <a:xfrm rot="16200000">
          <a:off x="-666845" y="1733158"/>
          <a:ext cx="2568130" cy="54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9124" bIns="0" numCol="1" spcCol="1270" anchor="t" anchorCtr="0">
          <a:noAutofit/>
        </a:bodyPr>
        <a:lstStyle/>
        <a:p>
          <a:pPr lvl="0" algn="r" defTabSz="1511300">
            <a:lnSpc>
              <a:spcPct val="90000"/>
            </a:lnSpc>
            <a:spcBef>
              <a:spcPct val="0"/>
            </a:spcBef>
            <a:spcAft>
              <a:spcPct val="35000"/>
            </a:spcAft>
          </a:pPr>
          <a:r>
            <a:rPr lang="en-GB" sz="3400" kern="1200" dirty="0" smtClean="0"/>
            <a:t>Timetable?</a:t>
          </a:r>
          <a:endParaRPr lang="en-GB" sz="3400" kern="1200" dirty="0"/>
        </a:p>
      </dsp:txBody>
      <dsp:txXfrm>
        <a:off x="-666845" y="1733158"/>
        <a:ext cx="2568130" cy="543258"/>
      </dsp:txXfrm>
    </dsp:sp>
    <dsp:sp modelId="{8B19E373-8738-4CA2-888C-45B8B352BAE6}">
      <dsp:nvSpPr>
        <dsp:cNvPr id="0" name=""/>
        <dsp:cNvSpPr/>
      </dsp:nvSpPr>
      <dsp:spPr>
        <a:xfrm>
          <a:off x="888849" y="720722"/>
          <a:ext cx="6995160" cy="2568130"/>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479124" rIns="135128" bIns="135128"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The timetable varies between 35 and 40 hours per week, and for the first two years it includes 14 hours per week of practical training relevant to a pupil’s chosen area of specialisation. </a:t>
          </a:r>
          <a:endParaRPr lang="en-GB" sz="1500" kern="1200" dirty="0"/>
        </a:p>
        <a:p>
          <a:pPr marL="114300" lvl="1" indent="-114300" algn="l" defTabSz="666750">
            <a:lnSpc>
              <a:spcPct val="90000"/>
            </a:lnSpc>
            <a:spcBef>
              <a:spcPct val="0"/>
            </a:spcBef>
            <a:spcAft>
              <a:spcPct val="15000"/>
            </a:spcAft>
            <a:buChar char="••"/>
          </a:pPr>
          <a:r>
            <a:rPr lang="en-GB" sz="1500" kern="1200" dirty="0" smtClean="0"/>
            <a:t>In the third year, the number of hours of specialist practical training increases to between 21 and 24 hours per week. After three years, students gain a diploma in their specialist subject (qualification diploma), after which they may take a two-year course in order to earn their upper secondary school diploma, either at the vocational school or at a technical school.</a:t>
          </a:r>
        </a:p>
      </dsp:txBody>
      <dsp:txXfrm>
        <a:off x="888849" y="720722"/>
        <a:ext cx="6995160" cy="2568130"/>
      </dsp:txXfrm>
    </dsp:sp>
    <dsp:sp modelId="{EB31B638-4BAF-4339-AADD-D389C91D004A}">
      <dsp:nvSpPr>
        <dsp:cNvPr id="0" name=""/>
        <dsp:cNvSpPr/>
      </dsp:nvSpPr>
      <dsp:spPr>
        <a:xfrm>
          <a:off x="345590" y="3621"/>
          <a:ext cx="1086516" cy="1086516"/>
        </a:xfrm>
        <a:prstGeom prst="rect">
          <a:avLst/>
        </a:prstGeom>
        <a:blipFill rotWithShape="1">
          <a:blip xmlns:r="http://schemas.openxmlformats.org/officeDocument/2006/relationships" r:embed="rId1"/>
          <a:stretch>
            <a:fillRect/>
          </a:stretch>
        </a:blipFill>
        <a:ln>
          <a:noFill/>
        </a:ln>
        <a:effectLst>
          <a:outerShdw blurRad="57150" dist="38100" dir="5400000" algn="ctr" rotWithShape="0">
            <a:schemeClr val="accent1">
              <a:tint val="50000"/>
              <a:hueOff val="0"/>
              <a:satOff val="0"/>
              <a:lumOff val="0"/>
              <a:alphaOff val="0"/>
              <a:shade val="9000"/>
              <a:alpha val="48000"/>
              <a:satMod val="105000"/>
            </a:scheme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AE407-9072-4E39-9A42-31043E42B728}">
      <dsp:nvSpPr>
        <dsp:cNvPr id="0" name=""/>
        <dsp:cNvSpPr/>
      </dsp:nvSpPr>
      <dsp:spPr>
        <a:xfrm>
          <a:off x="0" y="0"/>
          <a:ext cx="8229600" cy="3292475"/>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All students can enter university, provided they complete a 5-year course at secondary school and acquire their upper secondary school diploma and it’s now common for students who have attended technical and vocational schools to go on to university.</a:t>
          </a:r>
          <a:endParaRPr lang="en-GB" sz="1700" kern="1200" dirty="0"/>
        </a:p>
      </dsp:txBody>
      <dsp:txXfrm>
        <a:off x="0" y="0"/>
        <a:ext cx="8229600" cy="9877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E9E8D-F12A-4C1C-9FF6-F892F7E591B8}">
      <dsp:nvSpPr>
        <dsp:cNvPr id="0" name=""/>
        <dsp:cNvSpPr/>
      </dsp:nvSpPr>
      <dsp:spPr>
        <a:xfrm rot="16200000">
          <a:off x="-339266" y="340270"/>
          <a:ext cx="3292475" cy="2611933"/>
        </a:xfrm>
        <a:prstGeom prst="flowChartManualOperation">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10093" bIns="0" numCol="1" spcCol="1270" anchor="ctr" anchorCtr="0">
          <a:noAutofit/>
        </a:bodyPr>
        <a:lstStyle/>
        <a:p>
          <a:pPr lvl="0" algn="ctr" defTabSz="755650">
            <a:lnSpc>
              <a:spcPct val="90000"/>
            </a:lnSpc>
            <a:spcBef>
              <a:spcPct val="0"/>
            </a:spcBef>
            <a:spcAft>
              <a:spcPct val="35000"/>
            </a:spcAft>
          </a:pPr>
          <a:r>
            <a:rPr lang="en-GB" sz="1700" kern="1200" smtClean="0"/>
            <a:t>Lessons usually start around the second week of September and finish around the second week of June. </a:t>
          </a:r>
          <a:endParaRPr lang="en-GB" sz="1700" kern="1200"/>
        </a:p>
      </dsp:txBody>
      <dsp:txXfrm rot="5400000">
        <a:off x="1005" y="658494"/>
        <a:ext cx="2611933" cy="1975485"/>
      </dsp:txXfrm>
    </dsp:sp>
    <dsp:sp modelId="{D9BE7CDF-691D-4BEC-B709-34F5495B44CD}">
      <dsp:nvSpPr>
        <dsp:cNvPr id="0" name=""/>
        <dsp:cNvSpPr/>
      </dsp:nvSpPr>
      <dsp:spPr>
        <a:xfrm rot="16200000">
          <a:off x="2468562" y="340270"/>
          <a:ext cx="3292475" cy="2611933"/>
        </a:xfrm>
        <a:prstGeom prst="flowChartManualOperation">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10093" bIns="0" numCol="1" spcCol="1270" anchor="ctr" anchorCtr="0">
          <a:noAutofit/>
        </a:bodyPr>
        <a:lstStyle/>
        <a:p>
          <a:pPr lvl="0" algn="ctr" defTabSz="755650">
            <a:lnSpc>
              <a:spcPct val="90000"/>
            </a:lnSpc>
            <a:spcBef>
              <a:spcPct val="0"/>
            </a:spcBef>
            <a:spcAft>
              <a:spcPct val="35000"/>
            </a:spcAft>
          </a:pPr>
          <a:r>
            <a:rPr lang="en-GB" sz="1700" kern="1200" dirty="0" smtClean="0"/>
            <a:t>There are small regional differences, with the school term starting earlier in the Northern regions, and later in the South, but it is usually just a matter of days. </a:t>
          </a:r>
        </a:p>
      </dsp:txBody>
      <dsp:txXfrm rot="5400000">
        <a:off x="2808833" y="658494"/>
        <a:ext cx="2611933" cy="1975485"/>
      </dsp:txXfrm>
    </dsp:sp>
    <dsp:sp modelId="{404B3C5E-866E-4447-B256-8AF400549BCF}">
      <dsp:nvSpPr>
        <dsp:cNvPr id="0" name=""/>
        <dsp:cNvSpPr/>
      </dsp:nvSpPr>
      <dsp:spPr>
        <a:xfrm rot="16200000">
          <a:off x="5276391" y="340270"/>
          <a:ext cx="3292475" cy="2611933"/>
        </a:xfrm>
        <a:prstGeom prst="flowChartManualOperation">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10093" bIns="0" numCol="1" spcCol="1270" anchor="ctr" anchorCtr="0">
          <a:noAutofit/>
        </a:bodyPr>
        <a:lstStyle/>
        <a:p>
          <a:pPr lvl="0" algn="ctr" defTabSz="755650">
            <a:lnSpc>
              <a:spcPct val="90000"/>
            </a:lnSpc>
            <a:spcBef>
              <a:spcPct val="0"/>
            </a:spcBef>
            <a:spcAft>
              <a:spcPct val="35000"/>
            </a:spcAft>
          </a:pPr>
          <a:r>
            <a:rPr lang="en-GB" sz="1700" kern="1200" dirty="0" smtClean="0"/>
            <a:t>As more autonomy has been recently given to individual schools, it might also be the case that a school decides to make some minor changes to the yearly calendar.</a:t>
          </a:r>
        </a:p>
      </dsp:txBody>
      <dsp:txXfrm rot="5400000">
        <a:off x="5616662" y="658494"/>
        <a:ext cx="2611933" cy="19754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8BDD1-E31C-45C2-9512-B789169A2AAE}">
      <dsp:nvSpPr>
        <dsp:cNvPr id="0" name=""/>
        <dsp:cNvSpPr/>
      </dsp:nvSpPr>
      <dsp:spPr>
        <a:xfrm>
          <a:off x="0" y="2051881"/>
          <a:ext cx="8497541" cy="1346256"/>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smtClean="0"/>
            <a:t>The school year is divided into two terms, 'quadrimestri'. </a:t>
          </a:r>
          <a:endParaRPr lang="en-GB" sz="2300" kern="1200" dirty="0" smtClean="0"/>
        </a:p>
      </dsp:txBody>
      <dsp:txXfrm>
        <a:off x="0" y="2051881"/>
        <a:ext cx="8497541" cy="726978"/>
      </dsp:txXfrm>
    </dsp:sp>
    <dsp:sp modelId="{C8646BF0-C3ED-4C31-BD55-81FEEF460061}">
      <dsp:nvSpPr>
        <dsp:cNvPr id="0" name=""/>
        <dsp:cNvSpPr/>
      </dsp:nvSpPr>
      <dsp:spPr>
        <a:xfrm>
          <a:off x="0" y="2751934"/>
          <a:ext cx="2124385" cy="61927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GB" sz="800" kern="1200" smtClean="0"/>
            <a:t>The autumn term starts in September and runs until the middle of January. </a:t>
          </a:r>
          <a:endParaRPr lang="en-GB" sz="800" kern="1200" dirty="0" smtClean="0"/>
        </a:p>
      </dsp:txBody>
      <dsp:txXfrm>
        <a:off x="0" y="2751934"/>
        <a:ext cx="2124385" cy="619277"/>
      </dsp:txXfrm>
    </dsp:sp>
    <dsp:sp modelId="{DE396557-D435-4C8D-8C9C-1336832A2A35}">
      <dsp:nvSpPr>
        <dsp:cNvPr id="0" name=""/>
        <dsp:cNvSpPr/>
      </dsp:nvSpPr>
      <dsp:spPr>
        <a:xfrm>
          <a:off x="2124385" y="2751934"/>
          <a:ext cx="2124385" cy="61927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GB" sz="800" kern="1200" smtClean="0"/>
            <a:t>Spring term begins in the middle of January and runs until the beginning of June. </a:t>
          </a:r>
          <a:endParaRPr lang="en-GB" sz="800" kern="1200" dirty="0" smtClean="0"/>
        </a:p>
      </dsp:txBody>
      <dsp:txXfrm>
        <a:off x="2124385" y="2751934"/>
        <a:ext cx="2124385" cy="619277"/>
      </dsp:txXfrm>
    </dsp:sp>
    <dsp:sp modelId="{5026D83A-3F38-4BFA-B328-4590C60DCFEE}">
      <dsp:nvSpPr>
        <dsp:cNvPr id="0" name=""/>
        <dsp:cNvSpPr/>
      </dsp:nvSpPr>
      <dsp:spPr>
        <a:xfrm>
          <a:off x="4248770" y="2751934"/>
          <a:ext cx="2124385" cy="61927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GB" sz="800" kern="1200" smtClean="0"/>
            <a:t>At the end of each term, students receive a 'pagella', a report card with their grades which may vary from 10 (excellent) to 1 (impossible to assess), with passing being 6. </a:t>
          </a:r>
          <a:endParaRPr lang="en-GB" sz="800" kern="1200" dirty="0" smtClean="0"/>
        </a:p>
      </dsp:txBody>
      <dsp:txXfrm>
        <a:off x="4248770" y="2751934"/>
        <a:ext cx="2124385" cy="619277"/>
      </dsp:txXfrm>
    </dsp:sp>
    <dsp:sp modelId="{484F0618-DD93-421C-84FD-26B037F8F2B6}">
      <dsp:nvSpPr>
        <dsp:cNvPr id="0" name=""/>
        <dsp:cNvSpPr/>
      </dsp:nvSpPr>
      <dsp:spPr>
        <a:xfrm>
          <a:off x="6373155" y="2751934"/>
          <a:ext cx="2124385" cy="61927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GB" sz="800" kern="1200" smtClean="0"/>
            <a:t>Today, report cards are frequently issued in automated form and may be mailed to parents/students or made accessible on a special section of the school website. </a:t>
          </a:r>
          <a:endParaRPr lang="en-GB" sz="800" kern="1200" dirty="0"/>
        </a:p>
      </dsp:txBody>
      <dsp:txXfrm>
        <a:off x="6373155" y="2751934"/>
        <a:ext cx="2124385" cy="619277"/>
      </dsp:txXfrm>
    </dsp:sp>
    <dsp:sp modelId="{7149B07F-2E98-46DE-9DD7-3F6F2CAE3A6C}">
      <dsp:nvSpPr>
        <dsp:cNvPr id="0" name=""/>
        <dsp:cNvSpPr/>
      </dsp:nvSpPr>
      <dsp:spPr>
        <a:xfrm rot="10800000">
          <a:off x="0" y="1533"/>
          <a:ext cx="8497541" cy="2070542"/>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smtClean="0"/>
            <a:t>There are school breaks only for Christmas and Easter,  with most holidays being concentrated in the summer, and schools are closed on national holidays. </a:t>
          </a:r>
          <a:endParaRPr lang="en-GB" sz="2300" kern="1200"/>
        </a:p>
      </dsp:txBody>
      <dsp:txXfrm rot="10800000">
        <a:off x="0" y="1533"/>
        <a:ext cx="8497541" cy="13453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CFCF0-76FD-401C-A5C4-AA0FF7E48432}">
      <dsp:nvSpPr>
        <dsp:cNvPr id="0" name=""/>
        <dsp:cNvSpPr/>
      </dsp:nvSpPr>
      <dsp:spPr>
        <a:xfrm>
          <a:off x="0" y="53237"/>
          <a:ext cx="8229600" cy="14274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The majority of schools in Italy runs morning lessons starting at 8.00am/8.30 am which usually last 5/6 hours, from Monday to Saturday. This means most students come back home for lunch, therefore, there is no canteen in most Italian schools.</a:t>
          </a:r>
          <a:endParaRPr lang="en-GB" sz="2000" kern="1200" dirty="0"/>
        </a:p>
      </dsp:txBody>
      <dsp:txXfrm>
        <a:off x="69680" y="122917"/>
        <a:ext cx="8090240" cy="1288040"/>
      </dsp:txXfrm>
    </dsp:sp>
    <dsp:sp modelId="{EA1EF118-1063-45A3-8E00-C53C35989604}">
      <dsp:nvSpPr>
        <dsp:cNvPr id="0" name=""/>
        <dsp:cNvSpPr/>
      </dsp:nvSpPr>
      <dsp:spPr>
        <a:xfrm>
          <a:off x="0" y="1480637"/>
          <a:ext cx="8229600" cy="3312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dsp:txBody>
      <dsp:txXfrm>
        <a:off x="0" y="1480637"/>
        <a:ext cx="8229600" cy="331200"/>
      </dsp:txXfrm>
    </dsp:sp>
    <dsp:sp modelId="{EF33E5E8-C967-4F19-B517-1EE89D05472E}">
      <dsp:nvSpPr>
        <dsp:cNvPr id="0" name=""/>
        <dsp:cNvSpPr/>
      </dsp:nvSpPr>
      <dsp:spPr>
        <a:xfrm>
          <a:off x="0" y="1811837"/>
          <a:ext cx="8229600" cy="14274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smtClean="0"/>
            <a:t>Kindergarten and schools with special afternoon projects and activities are an exception though, as they are usually open till 4.00/4.30pm and can provide lunch for students. </a:t>
          </a:r>
          <a:endParaRPr lang="en-GB" sz="2000" kern="1200"/>
        </a:p>
      </dsp:txBody>
      <dsp:txXfrm>
        <a:off x="69680" y="1881517"/>
        <a:ext cx="8090240" cy="12880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6E4E4-7336-49F2-AEA0-3CF53F8B3603}">
      <dsp:nvSpPr>
        <dsp:cNvPr id="0" name=""/>
        <dsp:cNvSpPr/>
      </dsp:nvSpPr>
      <dsp:spPr>
        <a:xfrm>
          <a:off x="0" y="43517"/>
          <a:ext cx="8229600" cy="28080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smtClean="0"/>
            <a:t>Enrollment in an Italian state school doesn’t depend on your living within its catchment area, as is the case, for example, in France and the UK. You can enroll your child in the school of your choice regardless of the area you live in. If a place is available, your child will be admitted; if places are limited, those who live in the local area will have priority. </a:t>
          </a:r>
          <a:endParaRPr lang="en-GB" sz="2400" kern="1200"/>
        </a:p>
      </dsp:txBody>
      <dsp:txXfrm>
        <a:off x="137075" y="180592"/>
        <a:ext cx="7955450" cy="2533850"/>
      </dsp:txXfrm>
    </dsp:sp>
    <dsp:sp modelId="{3AA01F86-841F-4613-B409-97428F1AA6AD}">
      <dsp:nvSpPr>
        <dsp:cNvPr id="0" name=""/>
        <dsp:cNvSpPr/>
      </dsp:nvSpPr>
      <dsp:spPr>
        <a:xfrm>
          <a:off x="0" y="2851517"/>
          <a:ext cx="8229600" cy="39744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GB" sz="1900" kern="1200"/>
        </a:p>
      </dsp:txBody>
      <dsp:txXfrm>
        <a:off x="0" y="2851517"/>
        <a:ext cx="8229600" cy="397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E47E0-A6C4-4B93-BA68-030143226FD0}">
      <dsp:nvSpPr>
        <dsp:cNvPr id="0" name=""/>
        <dsp:cNvSpPr/>
      </dsp:nvSpPr>
      <dsp:spPr>
        <a:xfrm>
          <a:off x="0" y="0"/>
          <a:ext cx="82296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BBBE7DFB-8995-41C4-83C5-BF721D0512F9}">
      <dsp:nvSpPr>
        <dsp:cNvPr id="0" name=""/>
        <dsp:cNvSpPr/>
      </dsp:nvSpPr>
      <dsp:spPr>
        <a:xfrm>
          <a:off x="0" y="0"/>
          <a:ext cx="1645920" cy="3292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3200" kern="1200" smtClean="0"/>
            <a:t>3 LEVELS</a:t>
          </a:r>
          <a:endParaRPr lang="en-GB" sz="3200" kern="1200"/>
        </a:p>
      </dsp:txBody>
      <dsp:txXfrm>
        <a:off x="0" y="0"/>
        <a:ext cx="1645920" cy="3292475"/>
      </dsp:txXfrm>
    </dsp:sp>
    <dsp:sp modelId="{EB177C1C-21E7-4655-ADB8-E11E149799C9}">
      <dsp:nvSpPr>
        <dsp:cNvPr id="0" name=""/>
        <dsp:cNvSpPr/>
      </dsp:nvSpPr>
      <dsp:spPr>
        <a:xfrm>
          <a:off x="1769364" y="51444"/>
          <a:ext cx="6460236" cy="1028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smtClean="0"/>
            <a:t>elementary  school</a:t>
          </a:r>
        </a:p>
      </dsp:txBody>
      <dsp:txXfrm>
        <a:off x="1769364" y="51444"/>
        <a:ext cx="6460236" cy="1028898"/>
      </dsp:txXfrm>
    </dsp:sp>
    <dsp:sp modelId="{5CE7C8DB-D754-4A95-AF75-3DB9C3CAA8F2}">
      <dsp:nvSpPr>
        <dsp:cNvPr id="0" name=""/>
        <dsp:cNvSpPr/>
      </dsp:nvSpPr>
      <dsp:spPr>
        <a:xfrm>
          <a:off x="1645920" y="1080343"/>
          <a:ext cx="6583680" cy="0"/>
        </a:xfrm>
        <a:prstGeom prst="line">
          <a:avLst/>
        </a:prstGeom>
        <a:solidFill>
          <a:schemeClr val="accent1">
            <a:hueOff val="0"/>
            <a:satOff val="0"/>
            <a:lumOff val="0"/>
            <a:alphaOff val="0"/>
          </a:schemeClr>
        </a:solidFill>
        <a:ln w="9525" cap="flat" cmpd="sng" algn="ctr">
          <a:solidFill>
            <a:schemeClr val="accent1">
              <a:tint val="50000"/>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80E95C42-F115-4541-BBCE-D292C75338B9}">
      <dsp:nvSpPr>
        <dsp:cNvPr id="0" name=""/>
        <dsp:cNvSpPr/>
      </dsp:nvSpPr>
      <dsp:spPr>
        <a:xfrm>
          <a:off x="1769364" y="1131788"/>
          <a:ext cx="6460236" cy="1028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smtClean="0"/>
            <a:t>middle school or lower secondary school</a:t>
          </a:r>
        </a:p>
      </dsp:txBody>
      <dsp:txXfrm>
        <a:off x="1769364" y="1131788"/>
        <a:ext cx="6460236" cy="1028898"/>
      </dsp:txXfrm>
    </dsp:sp>
    <dsp:sp modelId="{E5A4872F-D2ED-46FF-B8F5-8658028A21F9}">
      <dsp:nvSpPr>
        <dsp:cNvPr id="0" name=""/>
        <dsp:cNvSpPr/>
      </dsp:nvSpPr>
      <dsp:spPr>
        <a:xfrm>
          <a:off x="1645920" y="2160686"/>
          <a:ext cx="6583680" cy="0"/>
        </a:xfrm>
        <a:prstGeom prst="line">
          <a:avLst/>
        </a:prstGeom>
        <a:solidFill>
          <a:schemeClr val="accent1">
            <a:hueOff val="0"/>
            <a:satOff val="0"/>
            <a:lumOff val="0"/>
            <a:alphaOff val="0"/>
          </a:schemeClr>
        </a:solidFill>
        <a:ln w="9525" cap="flat" cmpd="sng" algn="ctr">
          <a:solidFill>
            <a:schemeClr val="accent1">
              <a:tint val="50000"/>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0CBF8BEA-8094-4717-91A6-471CE47429E3}">
      <dsp:nvSpPr>
        <dsp:cNvPr id="0" name=""/>
        <dsp:cNvSpPr/>
      </dsp:nvSpPr>
      <dsp:spPr>
        <a:xfrm>
          <a:off x="1769364" y="2212131"/>
          <a:ext cx="6460236" cy="1028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smtClean="0"/>
            <a:t>high school or upper secondary school</a:t>
          </a:r>
        </a:p>
      </dsp:txBody>
      <dsp:txXfrm>
        <a:off x="1769364" y="2212131"/>
        <a:ext cx="6460236" cy="1028898"/>
      </dsp:txXfrm>
    </dsp:sp>
    <dsp:sp modelId="{8DB3C136-0B1C-4B56-BA99-4DFCCCA2CA88}">
      <dsp:nvSpPr>
        <dsp:cNvPr id="0" name=""/>
        <dsp:cNvSpPr/>
      </dsp:nvSpPr>
      <dsp:spPr>
        <a:xfrm>
          <a:off x="1645920" y="3241030"/>
          <a:ext cx="6583680" cy="0"/>
        </a:xfrm>
        <a:prstGeom prst="line">
          <a:avLst/>
        </a:prstGeom>
        <a:solidFill>
          <a:schemeClr val="accent1">
            <a:hueOff val="0"/>
            <a:satOff val="0"/>
            <a:lumOff val="0"/>
            <a:alphaOff val="0"/>
          </a:schemeClr>
        </a:solidFill>
        <a:ln w="9525" cap="flat" cmpd="sng" algn="ctr">
          <a:solidFill>
            <a:schemeClr val="accent1">
              <a:tint val="50000"/>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FF690-7A29-488E-9A25-4740D96D6BAF}">
      <dsp:nvSpPr>
        <dsp:cNvPr id="0" name=""/>
        <dsp:cNvSpPr/>
      </dsp:nvSpPr>
      <dsp:spPr>
        <a:xfrm>
          <a:off x="0" y="274097"/>
          <a:ext cx="8229600" cy="71604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Recently Italian school System has introduced for high school a new approach to work.</a:t>
          </a:r>
          <a:endParaRPr lang="en-GB" sz="1800" kern="1200" dirty="0"/>
        </a:p>
      </dsp:txBody>
      <dsp:txXfrm>
        <a:off x="34954" y="309051"/>
        <a:ext cx="8159692" cy="646132"/>
      </dsp:txXfrm>
    </dsp:sp>
    <dsp:sp modelId="{47776BDA-3370-4739-A874-F3A44E72554F}">
      <dsp:nvSpPr>
        <dsp:cNvPr id="0" name=""/>
        <dsp:cNvSpPr/>
      </dsp:nvSpPr>
      <dsp:spPr>
        <a:xfrm>
          <a:off x="0" y="990137"/>
          <a:ext cx="8229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GB" sz="1400" kern="1200" dirty="0"/>
        </a:p>
      </dsp:txBody>
      <dsp:txXfrm>
        <a:off x="0" y="990137"/>
        <a:ext cx="8229600" cy="298080"/>
      </dsp:txXfrm>
    </dsp:sp>
    <dsp:sp modelId="{442D9B72-2B9D-44EE-85B6-748E3DDFC26D}">
      <dsp:nvSpPr>
        <dsp:cNvPr id="0" name=""/>
        <dsp:cNvSpPr/>
      </dsp:nvSpPr>
      <dsp:spPr>
        <a:xfrm>
          <a:off x="0" y="1288217"/>
          <a:ext cx="8229600" cy="71604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WORK LINKED TRAINING (</a:t>
          </a:r>
          <a:r>
            <a:rPr lang="en-GB" sz="1800" kern="1200" dirty="0" err="1" smtClean="0"/>
            <a:t>alternanza</a:t>
          </a:r>
          <a:r>
            <a:rPr lang="en-GB" sz="1800" kern="1200" dirty="0" smtClean="0"/>
            <a:t> </a:t>
          </a:r>
          <a:r>
            <a:rPr lang="en-GB" sz="1800" kern="1200" dirty="0" err="1" smtClean="0"/>
            <a:t>scuola</a:t>
          </a:r>
          <a:r>
            <a:rPr lang="en-GB" sz="1800" kern="1200" dirty="0" smtClean="0"/>
            <a:t> </a:t>
          </a:r>
          <a:r>
            <a:rPr lang="en-GB" sz="1800" kern="1200" dirty="0" err="1" smtClean="0"/>
            <a:t>lavoro</a:t>
          </a:r>
          <a:r>
            <a:rPr lang="en-GB" sz="1800" kern="1200" dirty="0" smtClean="0"/>
            <a:t>)</a:t>
          </a:r>
        </a:p>
      </dsp:txBody>
      <dsp:txXfrm>
        <a:off x="34954" y="1323171"/>
        <a:ext cx="8159692" cy="646132"/>
      </dsp:txXfrm>
    </dsp:sp>
    <dsp:sp modelId="{FA714A75-EC0C-40C7-8F2A-2C3CEE6EC77F}">
      <dsp:nvSpPr>
        <dsp:cNvPr id="0" name=""/>
        <dsp:cNvSpPr/>
      </dsp:nvSpPr>
      <dsp:spPr>
        <a:xfrm>
          <a:off x="0" y="2004257"/>
          <a:ext cx="8229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GB" sz="1400" kern="1200" dirty="0" smtClean="0"/>
        </a:p>
      </dsp:txBody>
      <dsp:txXfrm>
        <a:off x="0" y="2004257"/>
        <a:ext cx="8229600" cy="298080"/>
      </dsp:txXfrm>
    </dsp:sp>
    <dsp:sp modelId="{60CCA38A-F653-4B4A-A988-C242D248EBAF}">
      <dsp:nvSpPr>
        <dsp:cNvPr id="0" name=""/>
        <dsp:cNvSpPr/>
      </dsp:nvSpPr>
      <dsp:spPr>
        <a:xfrm>
          <a:off x="0" y="2302337"/>
          <a:ext cx="8229600" cy="71604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smtClean="0"/>
            <a:t>WLT is mandatory for high school students who must attend a 200 hours work linked training activities for Lyceum and 400 hours one for Technical schools.</a:t>
          </a:r>
          <a:endParaRPr lang="en-GB" sz="1800" kern="1200" dirty="0"/>
        </a:p>
      </dsp:txBody>
      <dsp:txXfrm>
        <a:off x="34954" y="2337291"/>
        <a:ext cx="8159692" cy="646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57FB0-3BE0-4E41-9B20-427D8BFB7D28}">
      <dsp:nvSpPr>
        <dsp:cNvPr id="0" name=""/>
        <dsp:cNvSpPr/>
      </dsp:nvSpPr>
      <dsp:spPr>
        <a:xfrm>
          <a:off x="333163" y="779731"/>
          <a:ext cx="3689401" cy="43404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66E50D-6CFE-4109-A398-E0A7DA54A474}">
      <dsp:nvSpPr>
        <dsp:cNvPr id="0" name=""/>
        <dsp:cNvSpPr/>
      </dsp:nvSpPr>
      <dsp:spPr>
        <a:xfrm>
          <a:off x="333163" y="942741"/>
          <a:ext cx="271036" cy="27103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ADA8CC5-E480-4FBD-894A-916C81364F37}">
      <dsp:nvSpPr>
        <dsp:cNvPr id="0" name=""/>
        <dsp:cNvSpPr/>
      </dsp:nvSpPr>
      <dsp:spPr>
        <a:xfrm>
          <a:off x="333163" y="0"/>
          <a:ext cx="3689401" cy="7797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l" defTabSz="2089150">
            <a:lnSpc>
              <a:spcPct val="90000"/>
            </a:lnSpc>
            <a:spcBef>
              <a:spcPct val="0"/>
            </a:spcBef>
            <a:spcAft>
              <a:spcPct val="35000"/>
            </a:spcAft>
          </a:pPr>
          <a:r>
            <a:rPr lang="en-GB" sz="4700" kern="1200" smtClean="0"/>
            <a:t>LEVELS</a:t>
          </a:r>
          <a:endParaRPr lang="en-GB" sz="4700" kern="1200"/>
        </a:p>
      </dsp:txBody>
      <dsp:txXfrm>
        <a:off x="333163" y="0"/>
        <a:ext cx="3689401" cy="779731"/>
      </dsp:txXfrm>
    </dsp:sp>
    <dsp:sp modelId="{5E0ED6B7-75CA-45F5-9DA7-AA57380E277E}">
      <dsp:nvSpPr>
        <dsp:cNvPr id="0" name=""/>
        <dsp:cNvSpPr/>
      </dsp:nvSpPr>
      <dsp:spPr>
        <a:xfrm>
          <a:off x="333163" y="1574520"/>
          <a:ext cx="271030" cy="2710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1D64A74-5E73-4246-8246-DD3C0649B329}">
      <dsp:nvSpPr>
        <dsp:cNvPr id="0" name=""/>
        <dsp:cNvSpPr/>
      </dsp:nvSpPr>
      <dsp:spPr>
        <a:xfrm>
          <a:off x="591421" y="1394149"/>
          <a:ext cx="3431143" cy="631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GB" sz="1400" kern="1200" dirty="0" smtClean="0"/>
            <a:t>1</a:t>
          </a:r>
          <a:r>
            <a:rPr lang="en-GB" sz="1400" kern="1200" baseline="30000" dirty="0" smtClean="0"/>
            <a:t>st</a:t>
          </a:r>
          <a:r>
            <a:rPr lang="en-GB" sz="1400" kern="1200" dirty="0" smtClean="0"/>
            <a:t>  – elementary  school</a:t>
          </a:r>
        </a:p>
      </dsp:txBody>
      <dsp:txXfrm>
        <a:off x="591421" y="1394149"/>
        <a:ext cx="3431143" cy="631771"/>
      </dsp:txXfrm>
    </dsp:sp>
    <dsp:sp modelId="{71C4C7F2-0E76-46D5-91D8-52B421A1FC63}">
      <dsp:nvSpPr>
        <dsp:cNvPr id="0" name=""/>
        <dsp:cNvSpPr/>
      </dsp:nvSpPr>
      <dsp:spPr>
        <a:xfrm>
          <a:off x="333163" y="2206292"/>
          <a:ext cx="271030" cy="2710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A456C3B-B24F-4C12-B85D-BB916197C12C}">
      <dsp:nvSpPr>
        <dsp:cNvPr id="0" name=""/>
        <dsp:cNvSpPr/>
      </dsp:nvSpPr>
      <dsp:spPr>
        <a:xfrm>
          <a:off x="591421" y="2025921"/>
          <a:ext cx="3431143" cy="631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GB" sz="1400" kern="1200" dirty="0" smtClean="0"/>
            <a:t>2</a:t>
          </a:r>
          <a:r>
            <a:rPr lang="en-GB" sz="1400" kern="1200" baseline="30000" dirty="0" smtClean="0"/>
            <a:t>nd</a:t>
          </a:r>
          <a:r>
            <a:rPr lang="en-GB" sz="1400" kern="1200" dirty="0" smtClean="0"/>
            <a:t>   -  middle school or lower secondary school</a:t>
          </a:r>
        </a:p>
      </dsp:txBody>
      <dsp:txXfrm>
        <a:off x="591421" y="2025921"/>
        <a:ext cx="3431143" cy="631771"/>
      </dsp:txXfrm>
    </dsp:sp>
    <dsp:sp modelId="{C162F95A-5AD3-48D5-9574-62E7B21C4C5A}">
      <dsp:nvSpPr>
        <dsp:cNvPr id="0" name=""/>
        <dsp:cNvSpPr/>
      </dsp:nvSpPr>
      <dsp:spPr>
        <a:xfrm>
          <a:off x="333163" y="2838063"/>
          <a:ext cx="271030" cy="2710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EC6829E-25EA-4A7F-92C1-F1CF40FD9D53}">
      <dsp:nvSpPr>
        <dsp:cNvPr id="0" name=""/>
        <dsp:cNvSpPr/>
      </dsp:nvSpPr>
      <dsp:spPr>
        <a:xfrm>
          <a:off x="591421" y="2657693"/>
          <a:ext cx="3431143" cy="631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GB" sz="1400" kern="1200" dirty="0" smtClean="0"/>
            <a:t>3</a:t>
          </a:r>
          <a:r>
            <a:rPr lang="en-GB" sz="1400" kern="1200" baseline="30000" dirty="0" smtClean="0"/>
            <a:t>rd</a:t>
          </a:r>
          <a:r>
            <a:rPr lang="en-GB" sz="1400" kern="1200" dirty="0" smtClean="0"/>
            <a:t>  - high school or upper secondary school</a:t>
          </a:r>
          <a:endParaRPr lang="en-GB" sz="1400" kern="1200" dirty="0"/>
        </a:p>
      </dsp:txBody>
      <dsp:txXfrm>
        <a:off x="591421" y="2657693"/>
        <a:ext cx="3431143" cy="631771"/>
      </dsp:txXfrm>
    </dsp:sp>
    <dsp:sp modelId="{7D985DDB-9ADE-4083-AA3D-770D52F05FA1}">
      <dsp:nvSpPr>
        <dsp:cNvPr id="0" name=""/>
        <dsp:cNvSpPr/>
      </dsp:nvSpPr>
      <dsp:spPr>
        <a:xfrm>
          <a:off x="4207035" y="779731"/>
          <a:ext cx="3689401" cy="43404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A8F633-DC0B-43F7-8673-B6C9853A9A70}">
      <dsp:nvSpPr>
        <dsp:cNvPr id="0" name=""/>
        <dsp:cNvSpPr/>
      </dsp:nvSpPr>
      <dsp:spPr>
        <a:xfrm>
          <a:off x="4207035" y="942741"/>
          <a:ext cx="271036" cy="27103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F4347A-67D0-486F-AA9F-69D9CAF54AA1}">
      <dsp:nvSpPr>
        <dsp:cNvPr id="0" name=""/>
        <dsp:cNvSpPr/>
      </dsp:nvSpPr>
      <dsp:spPr>
        <a:xfrm>
          <a:off x="4207035" y="0"/>
          <a:ext cx="3689401" cy="7797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9535" tIns="59690" rIns="89535" bIns="59690" numCol="1" spcCol="1270" anchor="ctr" anchorCtr="0">
          <a:noAutofit/>
        </a:bodyPr>
        <a:lstStyle/>
        <a:p>
          <a:pPr lvl="0" algn="l" defTabSz="2089150">
            <a:lnSpc>
              <a:spcPct val="90000"/>
            </a:lnSpc>
            <a:spcBef>
              <a:spcPct val="0"/>
            </a:spcBef>
            <a:spcAft>
              <a:spcPct val="35000"/>
            </a:spcAft>
          </a:pPr>
          <a:r>
            <a:rPr lang="en-GB" sz="4700" kern="1200" dirty="0" smtClean="0"/>
            <a:t>YEARS </a:t>
          </a:r>
          <a:endParaRPr lang="en-GB" sz="4700" kern="1200" dirty="0"/>
        </a:p>
      </dsp:txBody>
      <dsp:txXfrm>
        <a:off x="4207035" y="0"/>
        <a:ext cx="3689401" cy="779731"/>
      </dsp:txXfrm>
    </dsp:sp>
    <dsp:sp modelId="{C617D192-971E-406E-BFC2-40993C22A7E0}">
      <dsp:nvSpPr>
        <dsp:cNvPr id="0" name=""/>
        <dsp:cNvSpPr/>
      </dsp:nvSpPr>
      <dsp:spPr>
        <a:xfrm>
          <a:off x="4207035" y="1574520"/>
          <a:ext cx="271030" cy="2710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1675626-06BC-4D74-9037-00235DFAF2DE}">
      <dsp:nvSpPr>
        <dsp:cNvPr id="0" name=""/>
        <dsp:cNvSpPr/>
      </dsp:nvSpPr>
      <dsp:spPr>
        <a:xfrm>
          <a:off x="4465293" y="1394149"/>
          <a:ext cx="3431143" cy="631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GB" sz="1400" kern="1200" smtClean="0"/>
            <a:t>5  for elementary school</a:t>
          </a:r>
          <a:endParaRPr lang="en-GB" sz="1400" kern="1200" dirty="0" smtClean="0"/>
        </a:p>
      </dsp:txBody>
      <dsp:txXfrm>
        <a:off x="4465293" y="1394149"/>
        <a:ext cx="3431143" cy="631771"/>
      </dsp:txXfrm>
    </dsp:sp>
    <dsp:sp modelId="{AFB84985-834E-4518-93FA-313FBD1A6BAD}">
      <dsp:nvSpPr>
        <dsp:cNvPr id="0" name=""/>
        <dsp:cNvSpPr/>
      </dsp:nvSpPr>
      <dsp:spPr>
        <a:xfrm>
          <a:off x="4207035" y="2206292"/>
          <a:ext cx="271030" cy="2710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94FB393-0286-4D3B-861C-65CCF38978D1}">
      <dsp:nvSpPr>
        <dsp:cNvPr id="0" name=""/>
        <dsp:cNvSpPr/>
      </dsp:nvSpPr>
      <dsp:spPr>
        <a:xfrm>
          <a:off x="4465293" y="2025921"/>
          <a:ext cx="3431143" cy="631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GB" sz="1400" kern="1200" dirty="0" smtClean="0"/>
            <a:t>3 for middle school</a:t>
          </a:r>
          <a:endParaRPr lang="en-GB" sz="1400" kern="1200" dirty="0"/>
        </a:p>
      </dsp:txBody>
      <dsp:txXfrm>
        <a:off x="4465293" y="2025921"/>
        <a:ext cx="3431143" cy="631771"/>
      </dsp:txXfrm>
    </dsp:sp>
    <dsp:sp modelId="{7E661E24-7BF4-4C94-8844-BCB66FD928F6}">
      <dsp:nvSpPr>
        <dsp:cNvPr id="0" name=""/>
        <dsp:cNvSpPr/>
      </dsp:nvSpPr>
      <dsp:spPr>
        <a:xfrm>
          <a:off x="4207035" y="2838063"/>
          <a:ext cx="271030" cy="2710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B3BEAE-C85F-4131-8692-EC0EB23614C6}">
      <dsp:nvSpPr>
        <dsp:cNvPr id="0" name=""/>
        <dsp:cNvSpPr/>
      </dsp:nvSpPr>
      <dsp:spPr>
        <a:xfrm>
          <a:off x="4465293" y="2657693"/>
          <a:ext cx="3431143" cy="63177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n-GB" sz="1400" kern="1200" dirty="0" smtClean="0"/>
            <a:t>5 for high schools; 3 for vocational schools</a:t>
          </a:r>
          <a:endParaRPr lang="en-GB" sz="1400" kern="1200" dirty="0"/>
        </a:p>
      </dsp:txBody>
      <dsp:txXfrm>
        <a:off x="4465293" y="2657693"/>
        <a:ext cx="3431143" cy="6317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DB130-3136-4E48-BE2F-BF7BA3F14635}">
      <dsp:nvSpPr>
        <dsp:cNvPr id="0" name=""/>
        <dsp:cNvSpPr/>
      </dsp:nvSpPr>
      <dsp:spPr>
        <a:xfrm>
          <a:off x="1372671" y="1131659"/>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GB" sz="1200" kern="1200" smtClean="0"/>
            <a:t>There are 2 teachers for the main subjects Maths, Science, Italian, History and other specialists helping them in other subjects like Music, PE….etc</a:t>
          </a:r>
          <a:endParaRPr lang="en-GB" sz="1200" kern="1200" dirty="0"/>
        </a:p>
      </dsp:txBody>
      <dsp:txXfrm>
        <a:off x="1783990" y="1131659"/>
        <a:ext cx="2159426" cy="1714687"/>
      </dsp:txXfrm>
    </dsp:sp>
    <dsp:sp modelId="{4108A326-37DA-4F5C-9311-32DCA894BEF0}">
      <dsp:nvSpPr>
        <dsp:cNvPr id="0" name=""/>
        <dsp:cNvSpPr/>
      </dsp:nvSpPr>
      <dsp:spPr>
        <a:xfrm>
          <a:off x="1607" y="446127"/>
          <a:ext cx="1713830" cy="171383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How it works? </a:t>
          </a:r>
          <a:endParaRPr lang="en-GB" sz="2800" kern="1200" dirty="0"/>
        </a:p>
      </dsp:txBody>
      <dsp:txXfrm>
        <a:off x="252592" y="697112"/>
        <a:ext cx="1211860" cy="1211860"/>
      </dsp:txXfrm>
    </dsp:sp>
    <dsp:sp modelId="{C9557150-3595-4120-BF14-4DDFFEBE23E7}">
      <dsp:nvSpPr>
        <dsp:cNvPr id="0" name=""/>
        <dsp:cNvSpPr/>
      </dsp:nvSpPr>
      <dsp:spPr>
        <a:xfrm>
          <a:off x="5657247" y="1131659"/>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educational curriculum is the same for all students who are given a basic education in Italian, English, Mathematics, Natural sciences, History, Geography, Social studies, Physical education, Visual and Musical arts</a:t>
          </a:r>
          <a:endParaRPr lang="en-GB" sz="1200" kern="1200" dirty="0"/>
        </a:p>
      </dsp:txBody>
      <dsp:txXfrm>
        <a:off x="6068566" y="1131659"/>
        <a:ext cx="2159426" cy="1714687"/>
      </dsp:txXfrm>
    </dsp:sp>
    <dsp:sp modelId="{79804DC7-23B4-477D-8D0C-07C4F1E1FF3A}">
      <dsp:nvSpPr>
        <dsp:cNvPr id="0" name=""/>
        <dsp:cNvSpPr/>
      </dsp:nvSpPr>
      <dsp:spPr>
        <a:xfrm>
          <a:off x="4286183" y="446127"/>
          <a:ext cx="1713830" cy="171383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What do they do?</a:t>
          </a:r>
        </a:p>
      </dsp:txBody>
      <dsp:txXfrm>
        <a:off x="4537168" y="697112"/>
        <a:ext cx="1211860" cy="1211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97808-F83B-4B8F-B1F6-232933D0EA09}">
      <dsp:nvSpPr>
        <dsp:cNvPr id="0" name=""/>
        <dsp:cNvSpPr/>
      </dsp:nvSpPr>
      <dsp:spPr>
        <a:xfrm>
          <a:off x="1372671" y="1131659"/>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GB" sz="1200" kern="1200" smtClean="0"/>
            <a:t>There are 8 teachers, another European language is introduced (German, French, Spanish), students start to play an instrument </a:t>
          </a:r>
          <a:endParaRPr lang="en-GB" sz="1200" kern="1200" dirty="0" smtClean="0"/>
        </a:p>
      </dsp:txBody>
      <dsp:txXfrm>
        <a:off x="1783990" y="1131659"/>
        <a:ext cx="2159426" cy="1714687"/>
      </dsp:txXfrm>
    </dsp:sp>
    <dsp:sp modelId="{C1CC5C66-9052-478D-B2B1-C0172557561D}">
      <dsp:nvSpPr>
        <dsp:cNvPr id="0" name=""/>
        <dsp:cNvSpPr/>
      </dsp:nvSpPr>
      <dsp:spPr>
        <a:xfrm>
          <a:off x="1607" y="446127"/>
          <a:ext cx="1713830" cy="171383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smtClean="0"/>
            <a:t>How it work? </a:t>
          </a:r>
          <a:endParaRPr lang="en-GB" sz="2800" kern="1200"/>
        </a:p>
      </dsp:txBody>
      <dsp:txXfrm>
        <a:off x="252592" y="697112"/>
        <a:ext cx="1211860" cy="1211860"/>
      </dsp:txXfrm>
    </dsp:sp>
    <dsp:sp modelId="{E3C13BF0-5A33-4AD9-9F1F-B452A43BF8AB}">
      <dsp:nvSpPr>
        <dsp:cNvPr id="0" name=""/>
        <dsp:cNvSpPr/>
      </dsp:nvSpPr>
      <dsp:spPr>
        <a:xfrm>
          <a:off x="5657247" y="1131659"/>
          <a:ext cx="2570745" cy="1714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Educational curriculum is the same for all students who are given a further education in Italian, English, Mathematics, Natural sciences, History, Geography, Social studies, Physical education, Visual and Musical arts</a:t>
          </a:r>
          <a:endParaRPr lang="en-GB" sz="1200" kern="1200" dirty="0"/>
        </a:p>
      </dsp:txBody>
      <dsp:txXfrm>
        <a:off x="6068566" y="1131659"/>
        <a:ext cx="2159426" cy="1714687"/>
      </dsp:txXfrm>
    </dsp:sp>
    <dsp:sp modelId="{B2A95DE7-64FA-431C-9D9F-33268A2FAD95}">
      <dsp:nvSpPr>
        <dsp:cNvPr id="0" name=""/>
        <dsp:cNvSpPr/>
      </dsp:nvSpPr>
      <dsp:spPr>
        <a:xfrm>
          <a:off x="4286183" y="446127"/>
          <a:ext cx="1713830" cy="171383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smtClean="0"/>
            <a:t>What do they do?</a:t>
          </a:r>
          <a:endParaRPr lang="en-GB" sz="2800" kern="1200" dirty="0" smtClean="0"/>
        </a:p>
      </dsp:txBody>
      <dsp:txXfrm>
        <a:off x="4537168" y="697112"/>
        <a:ext cx="1211860" cy="1211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5A847-C7F3-447A-9B8B-85D415CC5329}">
      <dsp:nvSpPr>
        <dsp:cNvPr id="0" name=""/>
        <dsp:cNvSpPr/>
      </dsp:nvSpPr>
      <dsp:spPr>
        <a:xfrm>
          <a:off x="0" y="1987183"/>
          <a:ext cx="8229600" cy="1303807"/>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There are essentially two categories of upper secondary school: </a:t>
          </a:r>
          <a:endParaRPr lang="en-GB" sz="1800" kern="1200" dirty="0" smtClean="0"/>
        </a:p>
      </dsp:txBody>
      <dsp:txXfrm>
        <a:off x="0" y="1987183"/>
        <a:ext cx="8229600" cy="704055"/>
      </dsp:txXfrm>
    </dsp:sp>
    <dsp:sp modelId="{032CB9D1-7C22-440F-8A1C-6F4FBC284373}">
      <dsp:nvSpPr>
        <dsp:cNvPr id="0" name=""/>
        <dsp:cNvSpPr/>
      </dsp:nvSpPr>
      <dsp:spPr>
        <a:xfrm>
          <a:off x="0" y="2665162"/>
          <a:ext cx="4114799" cy="59975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GB" sz="1500" kern="1200" smtClean="0"/>
            <a:t>a </a:t>
          </a:r>
          <a:r>
            <a:rPr lang="en-GB" sz="1500" i="1" kern="1200" smtClean="0"/>
            <a:t>liceo </a:t>
          </a:r>
          <a:r>
            <a:rPr lang="en-GB" sz="1500" kern="1200" smtClean="0"/>
            <a:t>(similar to a British grammar school), which provides a more academic training, and </a:t>
          </a:r>
          <a:endParaRPr lang="en-GB" sz="1500" kern="1200" dirty="0" smtClean="0"/>
        </a:p>
      </dsp:txBody>
      <dsp:txXfrm>
        <a:off x="0" y="2665162"/>
        <a:ext cx="4114799" cy="599751"/>
      </dsp:txXfrm>
    </dsp:sp>
    <dsp:sp modelId="{886995BB-2AFB-42F9-8C39-19F6DC5328E9}">
      <dsp:nvSpPr>
        <dsp:cNvPr id="0" name=""/>
        <dsp:cNvSpPr/>
      </dsp:nvSpPr>
      <dsp:spPr>
        <a:xfrm>
          <a:off x="4114800" y="2665162"/>
          <a:ext cx="4114799" cy="59975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GB" sz="1500" kern="1200" dirty="0" smtClean="0"/>
            <a:t>an </a:t>
          </a:r>
          <a:r>
            <a:rPr lang="en-GB" sz="1500" i="1" kern="1200" dirty="0" err="1" smtClean="0"/>
            <a:t>istituto</a:t>
          </a:r>
          <a:r>
            <a:rPr lang="en-GB" sz="1500" kern="1200" dirty="0" smtClean="0"/>
            <a:t>, where more practical and technical disciplines are taught.</a:t>
          </a:r>
          <a:endParaRPr lang="en-GB" sz="1500" kern="1200" dirty="0"/>
        </a:p>
      </dsp:txBody>
      <dsp:txXfrm>
        <a:off x="4114800" y="2665162"/>
        <a:ext cx="4114799" cy="599751"/>
      </dsp:txXfrm>
    </dsp:sp>
    <dsp:sp modelId="{88F0ACB1-C3C4-4BC5-8A5F-667FFFDE09A6}">
      <dsp:nvSpPr>
        <dsp:cNvPr id="0" name=""/>
        <dsp:cNvSpPr/>
      </dsp:nvSpPr>
      <dsp:spPr>
        <a:xfrm rot="10800000">
          <a:off x="0" y="1484"/>
          <a:ext cx="8229600" cy="2005255"/>
        </a:xfrm>
        <a:prstGeom prst="upArrowCallou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smtClean="0"/>
            <a:t>At the age of 14, students must make a choice as to the kind of upper secondary school ( </a:t>
          </a:r>
          <a:r>
            <a:rPr lang="en-GB" sz="1800" i="1" kern="1200" smtClean="0"/>
            <a:t>scuola superiore</a:t>
          </a:r>
          <a:r>
            <a:rPr lang="en-GB" sz="1800" kern="1200" smtClean="0"/>
            <a:t>, equivalent to a senior high school in the US) they want to attend, according to which subjects they would like to specialise in and what they would like to do when they leave school. </a:t>
          </a:r>
          <a:endParaRPr lang="en-GB" sz="1800" kern="1200"/>
        </a:p>
      </dsp:txBody>
      <dsp:txXfrm rot="10800000">
        <a:off x="0" y="1484"/>
        <a:ext cx="8229600" cy="1302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5F06A-AA4F-4B53-826A-FC16A5F36B85}">
      <dsp:nvSpPr>
        <dsp:cNvPr id="0" name=""/>
        <dsp:cNvSpPr/>
      </dsp:nvSpPr>
      <dsp:spPr>
        <a:xfrm rot="16200000">
          <a:off x="338932" y="-334813"/>
          <a:ext cx="3292475" cy="3962102"/>
        </a:xfrm>
        <a:prstGeom prst="flowChartManualOperati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52400" tIns="0" rIns="152673" bIns="0" numCol="1" spcCol="1270" anchor="t" anchorCtr="0">
          <a:noAutofit/>
        </a:bodyPr>
        <a:lstStyle/>
        <a:p>
          <a:pPr lvl="0" algn="l" defTabSz="1066800">
            <a:lnSpc>
              <a:spcPct val="90000"/>
            </a:lnSpc>
            <a:spcBef>
              <a:spcPct val="0"/>
            </a:spcBef>
            <a:spcAft>
              <a:spcPct val="35000"/>
            </a:spcAft>
          </a:pPr>
          <a:r>
            <a:rPr lang="en-GB" sz="2400" kern="1200" dirty="0" smtClean="0"/>
            <a:t>How it works? </a:t>
          </a:r>
          <a:endParaRPr lang="en-GB" sz="2400" kern="1200" dirty="0"/>
        </a:p>
        <a:p>
          <a:pPr marL="171450" lvl="1" indent="-171450" algn="l" defTabSz="844550">
            <a:lnSpc>
              <a:spcPct val="90000"/>
            </a:lnSpc>
            <a:spcBef>
              <a:spcPct val="0"/>
            </a:spcBef>
            <a:spcAft>
              <a:spcPct val="15000"/>
            </a:spcAft>
            <a:buChar char="••"/>
          </a:pPr>
          <a:r>
            <a:rPr lang="en-GB" sz="1900" kern="1200" dirty="0" smtClean="0"/>
            <a:t>There are basically 3 possible choices</a:t>
          </a:r>
        </a:p>
        <a:p>
          <a:pPr marL="342900" lvl="2" indent="-171450" algn="l" defTabSz="844550">
            <a:lnSpc>
              <a:spcPct val="90000"/>
            </a:lnSpc>
            <a:spcBef>
              <a:spcPct val="0"/>
            </a:spcBef>
            <a:spcAft>
              <a:spcPct val="15000"/>
            </a:spcAft>
            <a:buChar char="••"/>
          </a:pPr>
          <a:r>
            <a:rPr lang="en-GB" sz="1900" kern="1200" dirty="0" smtClean="0"/>
            <a:t>1</a:t>
          </a:r>
          <a:r>
            <a:rPr lang="en-GB" sz="1900" kern="1200" baseline="30000" dirty="0" smtClean="0"/>
            <a:t>st</a:t>
          </a:r>
          <a:r>
            <a:rPr lang="en-GB" sz="1900" kern="1200" dirty="0" smtClean="0"/>
            <a:t> Lyceum </a:t>
          </a:r>
        </a:p>
        <a:p>
          <a:pPr marL="342900" lvl="2" indent="-171450" algn="l" defTabSz="844550">
            <a:lnSpc>
              <a:spcPct val="90000"/>
            </a:lnSpc>
            <a:spcBef>
              <a:spcPct val="0"/>
            </a:spcBef>
            <a:spcAft>
              <a:spcPct val="15000"/>
            </a:spcAft>
            <a:buChar char="••"/>
          </a:pPr>
          <a:r>
            <a:rPr lang="en-GB" sz="1900" kern="1200" dirty="0" smtClean="0"/>
            <a:t>2</a:t>
          </a:r>
          <a:r>
            <a:rPr lang="en-GB" sz="1900" kern="1200" baseline="30000" dirty="0" smtClean="0"/>
            <a:t>nd</a:t>
          </a:r>
          <a:r>
            <a:rPr lang="en-GB" sz="1900" kern="1200" dirty="0" smtClean="0"/>
            <a:t> Technical Institute</a:t>
          </a:r>
        </a:p>
        <a:p>
          <a:pPr marL="342900" lvl="2" indent="-171450" algn="l" defTabSz="844550">
            <a:lnSpc>
              <a:spcPct val="90000"/>
            </a:lnSpc>
            <a:spcBef>
              <a:spcPct val="0"/>
            </a:spcBef>
            <a:spcAft>
              <a:spcPct val="15000"/>
            </a:spcAft>
            <a:buChar char="••"/>
          </a:pPr>
          <a:r>
            <a:rPr lang="en-GB" sz="1900" kern="1200" dirty="0" smtClean="0"/>
            <a:t>3</a:t>
          </a:r>
          <a:r>
            <a:rPr lang="en-GB" sz="1900" kern="1200" baseline="30000" dirty="0" smtClean="0"/>
            <a:t>rd</a:t>
          </a:r>
          <a:r>
            <a:rPr lang="en-GB" sz="1900" kern="1200" dirty="0" smtClean="0"/>
            <a:t> Vocational School</a:t>
          </a:r>
        </a:p>
      </dsp:txBody>
      <dsp:txXfrm rot="5400000">
        <a:off x="4119" y="658495"/>
        <a:ext cx="3962102" cy="1975485"/>
      </dsp:txXfrm>
    </dsp:sp>
    <dsp:sp modelId="{52B0CF3A-B3D8-4F2A-A9B9-55DCB82E7B4F}">
      <dsp:nvSpPr>
        <dsp:cNvPr id="0" name=""/>
        <dsp:cNvSpPr/>
      </dsp:nvSpPr>
      <dsp:spPr>
        <a:xfrm rot="16200000">
          <a:off x="4598193" y="-334813"/>
          <a:ext cx="3292475" cy="3962102"/>
        </a:xfrm>
        <a:prstGeom prst="flowChartManualOperati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152400" tIns="0" rIns="152673" bIns="0" numCol="1" spcCol="1270" anchor="ctr" anchorCtr="0">
          <a:noAutofit/>
        </a:bodyPr>
        <a:lstStyle/>
        <a:p>
          <a:pPr lvl="0" algn="ctr" defTabSz="1066800">
            <a:lnSpc>
              <a:spcPct val="90000"/>
            </a:lnSpc>
            <a:spcBef>
              <a:spcPct val="0"/>
            </a:spcBef>
            <a:spcAft>
              <a:spcPct val="35000"/>
            </a:spcAft>
          </a:pPr>
          <a:r>
            <a:rPr lang="en-GB" sz="2400" kern="1200" smtClean="0"/>
            <a:t>Note: a part from the last one which lasts 3 years, all the rest are  5 years schools</a:t>
          </a:r>
          <a:endParaRPr lang="en-GB" sz="2400" kern="1200" dirty="0" smtClean="0"/>
        </a:p>
      </dsp:txBody>
      <dsp:txXfrm rot="5400000">
        <a:off x="4263380" y="658495"/>
        <a:ext cx="3962102" cy="1975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5302D-4931-49E2-8650-1D911B5420A3}">
      <dsp:nvSpPr>
        <dsp:cNvPr id="0" name=""/>
        <dsp:cNvSpPr/>
      </dsp:nvSpPr>
      <dsp:spPr>
        <a:xfrm rot="16200000">
          <a:off x="-716589" y="1820067"/>
          <a:ext cx="2696908" cy="57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3149" bIns="0" numCol="1" spcCol="1270" anchor="t" anchorCtr="0">
          <a:noAutofit/>
        </a:bodyPr>
        <a:lstStyle/>
        <a:p>
          <a:pPr lvl="0" algn="r" defTabSz="889000">
            <a:lnSpc>
              <a:spcPct val="90000"/>
            </a:lnSpc>
            <a:spcBef>
              <a:spcPct val="0"/>
            </a:spcBef>
            <a:spcAft>
              <a:spcPct val="35000"/>
            </a:spcAft>
          </a:pPr>
          <a:r>
            <a:rPr lang="en-GB" sz="2000" kern="1200" smtClean="0"/>
            <a:t>There are 8 main choices</a:t>
          </a:r>
          <a:endParaRPr lang="en-GB" sz="2000" kern="1200"/>
        </a:p>
      </dsp:txBody>
      <dsp:txXfrm>
        <a:off x="-716589" y="1820067"/>
        <a:ext cx="2696908" cy="570499"/>
      </dsp:txXfrm>
    </dsp:sp>
    <dsp:sp modelId="{8D67E6B4-8777-41D1-93A3-3502954FA040}">
      <dsp:nvSpPr>
        <dsp:cNvPr id="0" name=""/>
        <dsp:cNvSpPr/>
      </dsp:nvSpPr>
      <dsp:spPr>
        <a:xfrm>
          <a:off x="917114" y="756863"/>
          <a:ext cx="7161132" cy="269690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5128" tIns="503149" rIns="135128" bIns="135128" numCol="1" spcCol="1270" anchor="t" anchorCtr="0">
          <a:noAutofit/>
        </a:bodyPr>
        <a:lstStyle/>
        <a:p>
          <a:pPr marL="114300" lvl="1" indent="-114300" algn="l" defTabSz="666750">
            <a:lnSpc>
              <a:spcPct val="90000"/>
            </a:lnSpc>
            <a:spcBef>
              <a:spcPct val="0"/>
            </a:spcBef>
            <a:spcAft>
              <a:spcPct val="15000"/>
            </a:spcAft>
            <a:buChar char="••"/>
          </a:pPr>
          <a:r>
            <a:rPr lang="en-GB" sz="1500" kern="1200" smtClean="0"/>
            <a:t>1</a:t>
          </a:r>
          <a:r>
            <a:rPr lang="en-GB" sz="1500" kern="1200" baseline="30000" smtClean="0"/>
            <a:t>st</a:t>
          </a:r>
          <a:r>
            <a:rPr lang="en-GB" sz="1500" kern="1200" smtClean="0"/>
            <a:t> Lyceum in Classical Studies (Latin and Ancient Greek are taught for 5 years</a:t>
          </a:r>
          <a:endParaRPr lang="en-GB" sz="1500" kern="1200" dirty="0" smtClean="0"/>
        </a:p>
        <a:p>
          <a:pPr marL="114300" lvl="1" indent="-114300" algn="l" defTabSz="666750">
            <a:lnSpc>
              <a:spcPct val="90000"/>
            </a:lnSpc>
            <a:spcBef>
              <a:spcPct val="0"/>
            </a:spcBef>
            <a:spcAft>
              <a:spcPct val="15000"/>
            </a:spcAft>
            <a:buChar char="••"/>
          </a:pPr>
          <a:r>
            <a:rPr lang="en-GB" sz="1500" kern="1200" smtClean="0"/>
            <a:t>2</a:t>
          </a:r>
          <a:r>
            <a:rPr lang="en-GB" sz="1500" kern="1200" baseline="30000" smtClean="0"/>
            <a:t>nd</a:t>
          </a:r>
          <a:r>
            <a:rPr lang="en-GB" sz="1500" kern="1200" smtClean="0"/>
            <a:t> Scientific  Lyceum (with Latin)</a:t>
          </a:r>
          <a:endParaRPr lang="en-GB" sz="1500" kern="1200" dirty="0" smtClean="0"/>
        </a:p>
        <a:p>
          <a:pPr marL="114300" lvl="1" indent="-114300" algn="l" defTabSz="666750">
            <a:lnSpc>
              <a:spcPct val="90000"/>
            </a:lnSpc>
            <a:spcBef>
              <a:spcPct val="0"/>
            </a:spcBef>
            <a:spcAft>
              <a:spcPct val="15000"/>
            </a:spcAft>
            <a:buChar char="••"/>
          </a:pPr>
          <a:r>
            <a:rPr lang="en-GB" sz="1500" kern="1200" smtClean="0"/>
            <a:t>3</a:t>
          </a:r>
          <a:r>
            <a:rPr lang="en-GB" sz="1500" kern="1200" baseline="30000" smtClean="0"/>
            <a:t>rd</a:t>
          </a:r>
          <a:r>
            <a:rPr lang="en-GB" sz="1500" kern="1200" smtClean="0"/>
            <a:t> Scientific Lyceum for Applied Science ( without Latin)</a:t>
          </a:r>
          <a:endParaRPr lang="en-GB" sz="1500" kern="1200" dirty="0" smtClean="0"/>
        </a:p>
        <a:p>
          <a:pPr marL="114300" lvl="1" indent="-114300" algn="l" defTabSz="666750">
            <a:lnSpc>
              <a:spcPct val="90000"/>
            </a:lnSpc>
            <a:spcBef>
              <a:spcPct val="0"/>
            </a:spcBef>
            <a:spcAft>
              <a:spcPct val="15000"/>
            </a:spcAft>
            <a:buChar char="••"/>
          </a:pPr>
          <a:r>
            <a:rPr lang="en-GB" sz="1500" kern="1200" smtClean="0"/>
            <a:t>4</a:t>
          </a:r>
          <a:r>
            <a:rPr lang="en-GB" sz="1500" kern="1200" baseline="30000" smtClean="0"/>
            <a:t>th</a:t>
          </a:r>
          <a:r>
            <a:rPr lang="en-GB" sz="1500" kern="1200" smtClean="0"/>
            <a:t> Visual Art Lyceum</a:t>
          </a:r>
          <a:endParaRPr lang="en-GB" sz="1500" kern="1200" dirty="0" smtClean="0"/>
        </a:p>
        <a:p>
          <a:pPr marL="114300" lvl="1" indent="-114300" algn="l" defTabSz="666750">
            <a:lnSpc>
              <a:spcPct val="90000"/>
            </a:lnSpc>
            <a:spcBef>
              <a:spcPct val="0"/>
            </a:spcBef>
            <a:spcAft>
              <a:spcPct val="15000"/>
            </a:spcAft>
            <a:buChar char="••"/>
          </a:pPr>
          <a:r>
            <a:rPr lang="en-GB" sz="1500" kern="1200" smtClean="0"/>
            <a:t>5</a:t>
          </a:r>
          <a:r>
            <a:rPr lang="en-GB" sz="1500" kern="1200" baseline="30000" smtClean="0"/>
            <a:t>th</a:t>
          </a:r>
          <a:r>
            <a:rPr lang="en-GB" sz="1500" kern="1200" smtClean="0"/>
            <a:t> Linguistic Lyceum (with Latin)</a:t>
          </a:r>
          <a:endParaRPr lang="en-GB" sz="1500" kern="1200" dirty="0" smtClean="0"/>
        </a:p>
        <a:p>
          <a:pPr marL="114300" lvl="1" indent="-114300" algn="l" defTabSz="666750">
            <a:lnSpc>
              <a:spcPct val="90000"/>
            </a:lnSpc>
            <a:spcBef>
              <a:spcPct val="0"/>
            </a:spcBef>
            <a:spcAft>
              <a:spcPct val="15000"/>
            </a:spcAft>
            <a:buChar char="••"/>
          </a:pPr>
          <a:r>
            <a:rPr lang="en-GB" sz="1500" kern="1200" smtClean="0"/>
            <a:t>6</a:t>
          </a:r>
          <a:r>
            <a:rPr lang="en-GB" sz="1500" kern="1200" baseline="30000" smtClean="0"/>
            <a:t>th</a:t>
          </a:r>
          <a:r>
            <a:rPr lang="en-GB" sz="1500" kern="1200" smtClean="0"/>
            <a:t> Human Science Lyceum (with Latin)</a:t>
          </a:r>
          <a:endParaRPr lang="en-GB" sz="1500" kern="1200" dirty="0" smtClean="0"/>
        </a:p>
        <a:p>
          <a:pPr marL="114300" lvl="1" indent="-114300" algn="l" defTabSz="666750">
            <a:lnSpc>
              <a:spcPct val="90000"/>
            </a:lnSpc>
            <a:spcBef>
              <a:spcPct val="0"/>
            </a:spcBef>
            <a:spcAft>
              <a:spcPct val="15000"/>
            </a:spcAft>
            <a:buChar char="••"/>
          </a:pPr>
          <a:r>
            <a:rPr lang="en-GB" sz="1500" kern="1200" smtClean="0"/>
            <a:t>7</a:t>
          </a:r>
          <a:r>
            <a:rPr lang="en-GB" sz="1500" kern="1200" baseline="30000" smtClean="0"/>
            <a:t>th</a:t>
          </a:r>
          <a:r>
            <a:rPr lang="en-GB" sz="1500" kern="1200" smtClean="0"/>
            <a:t> Human science Lyceum for Economical and Marketing Studies (without Latin)</a:t>
          </a:r>
          <a:endParaRPr lang="en-GB" sz="1500" kern="1200" dirty="0" smtClean="0"/>
        </a:p>
        <a:p>
          <a:pPr marL="114300" lvl="1" indent="-114300" algn="l" defTabSz="666750">
            <a:lnSpc>
              <a:spcPct val="90000"/>
            </a:lnSpc>
            <a:spcBef>
              <a:spcPct val="0"/>
            </a:spcBef>
            <a:spcAft>
              <a:spcPct val="15000"/>
            </a:spcAft>
            <a:buChar char="••"/>
          </a:pPr>
          <a:r>
            <a:rPr lang="en-GB" sz="1500" kern="1200" smtClean="0"/>
            <a:t>8</a:t>
          </a:r>
          <a:r>
            <a:rPr lang="en-GB" sz="1500" kern="1200" baseline="30000" smtClean="0"/>
            <a:t>th</a:t>
          </a:r>
          <a:r>
            <a:rPr lang="en-GB" sz="1500" kern="1200" smtClean="0"/>
            <a:t> Dance and Music (Coreutico)</a:t>
          </a:r>
          <a:endParaRPr lang="en-GB" sz="1500" kern="1200" dirty="0" smtClean="0"/>
        </a:p>
      </dsp:txBody>
      <dsp:txXfrm>
        <a:off x="917114" y="756863"/>
        <a:ext cx="7161132" cy="2696908"/>
      </dsp:txXfrm>
    </dsp:sp>
    <dsp:sp modelId="{B063457F-D82A-4DA3-91D1-11F67423D798}">
      <dsp:nvSpPr>
        <dsp:cNvPr id="0" name=""/>
        <dsp:cNvSpPr/>
      </dsp:nvSpPr>
      <dsp:spPr>
        <a:xfrm>
          <a:off x="346614" y="3803"/>
          <a:ext cx="1140999" cy="1140999"/>
        </a:xfrm>
        <a:prstGeom prst="rect">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2E0FF-0FB1-414D-8F10-E9BF873A945E}">
      <dsp:nvSpPr>
        <dsp:cNvPr id="0" name=""/>
        <dsp:cNvSpPr/>
      </dsp:nvSpPr>
      <dsp:spPr>
        <a:xfrm>
          <a:off x="0" y="0"/>
          <a:ext cx="8229600" cy="987742"/>
        </a:xfrm>
        <a:prstGeom prst="rect">
          <a:avLst/>
        </a:prstGeom>
        <a:gradFill rotWithShape="0">
          <a:gsLst>
            <a:gs pos="0">
              <a:schemeClr val="accent1">
                <a:shade val="80000"/>
                <a:hueOff val="0"/>
                <a:satOff val="0"/>
                <a:lumOff val="0"/>
                <a:alphaOff val="0"/>
                <a:tint val="70000"/>
                <a:satMod val="130000"/>
              </a:schemeClr>
            </a:gs>
            <a:gs pos="43000">
              <a:schemeClr val="accent1">
                <a:shade val="80000"/>
                <a:hueOff val="0"/>
                <a:satOff val="0"/>
                <a:lumOff val="0"/>
                <a:alphaOff val="0"/>
                <a:tint val="44000"/>
                <a:satMod val="165000"/>
              </a:schemeClr>
            </a:gs>
            <a:gs pos="93000">
              <a:schemeClr val="accent1">
                <a:shade val="80000"/>
                <a:hueOff val="0"/>
                <a:satOff val="0"/>
                <a:lumOff val="0"/>
                <a:alphaOff val="0"/>
                <a:tint val="15000"/>
                <a:satMod val="165000"/>
              </a:schemeClr>
            </a:gs>
            <a:gs pos="100000">
              <a:schemeClr val="accent1">
                <a:shade val="8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GB" sz="4500" kern="1200" smtClean="0"/>
            <a:t>What do they do?</a:t>
          </a:r>
          <a:endParaRPr lang="en-GB" sz="4500" kern="1200"/>
        </a:p>
      </dsp:txBody>
      <dsp:txXfrm>
        <a:off x="0" y="0"/>
        <a:ext cx="8229600" cy="987742"/>
      </dsp:txXfrm>
    </dsp:sp>
    <dsp:sp modelId="{C2625139-5F9B-4AA7-83AD-8915E3E35D44}">
      <dsp:nvSpPr>
        <dsp:cNvPr id="0" name=""/>
        <dsp:cNvSpPr/>
      </dsp:nvSpPr>
      <dsp:spPr>
        <a:xfrm>
          <a:off x="0" y="987742"/>
          <a:ext cx="4114799" cy="2074259"/>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smtClean="0"/>
            <a:t>The education received in a Lyceum is mostly theoretical, with a specialization in a field of studies, for example humanities, science, or art; less attention is devoted to technical-practical education. </a:t>
          </a:r>
          <a:endParaRPr lang="en-GB" sz="1700" kern="1200" dirty="0" smtClean="0"/>
        </a:p>
      </dsp:txBody>
      <dsp:txXfrm>
        <a:off x="0" y="987742"/>
        <a:ext cx="4114799" cy="2074259"/>
      </dsp:txXfrm>
    </dsp:sp>
    <dsp:sp modelId="{1DCF8354-1E9C-47B5-9C6F-305C83EC2421}">
      <dsp:nvSpPr>
        <dsp:cNvPr id="0" name=""/>
        <dsp:cNvSpPr/>
      </dsp:nvSpPr>
      <dsp:spPr>
        <a:xfrm>
          <a:off x="4114800" y="987742"/>
          <a:ext cx="4114799" cy="2074259"/>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Currently, most of the curricula have a similar structure and some subjects in common (such as Italian literature, History and Maths), while some subjects are peculiar to a particular type of course (for example ancient Greek in the Lyceum in Classical Studies , or scenography in Visual Art Lyceum)</a:t>
          </a:r>
          <a:endParaRPr lang="en-GB" sz="1700" kern="1200" dirty="0"/>
        </a:p>
      </dsp:txBody>
      <dsp:txXfrm>
        <a:off x="4114800" y="987742"/>
        <a:ext cx="4114799" cy="2074259"/>
      </dsp:txXfrm>
    </dsp:sp>
    <dsp:sp modelId="{15A83041-84B3-4B1D-80DD-B3DEB78AE803}">
      <dsp:nvSpPr>
        <dsp:cNvPr id="0" name=""/>
        <dsp:cNvSpPr/>
      </dsp:nvSpPr>
      <dsp:spPr>
        <a:xfrm>
          <a:off x="0" y="3062001"/>
          <a:ext cx="8229600" cy="230473"/>
        </a:xfrm>
        <a:prstGeom prst="rect">
          <a:avLst/>
        </a:prstGeom>
        <a:gradFill rotWithShape="0">
          <a:gsLst>
            <a:gs pos="0">
              <a:schemeClr val="accent1">
                <a:shade val="80000"/>
                <a:hueOff val="0"/>
                <a:satOff val="0"/>
                <a:lumOff val="0"/>
                <a:alphaOff val="0"/>
                <a:tint val="70000"/>
                <a:satMod val="130000"/>
              </a:schemeClr>
            </a:gs>
            <a:gs pos="43000">
              <a:schemeClr val="accent1">
                <a:shade val="80000"/>
                <a:hueOff val="0"/>
                <a:satOff val="0"/>
                <a:lumOff val="0"/>
                <a:alphaOff val="0"/>
                <a:tint val="44000"/>
                <a:satMod val="165000"/>
              </a:schemeClr>
            </a:gs>
            <a:gs pos="93000">
              <a:schemeClr val="accent1">
                <a:shade val="80000"/>
                <a:hueOff val="0"/>
                <a:satOff val="0"/>
                <a:lumOff val="0"/>
                <a:alphaOff val="0"/>
                <a:tint val="15000"/>
                <a:satMod val="165000"/>
              </a:schemeClr>
            </a:gs>
            <a:gs pos="100000">
              <a:schemeClr val="accent1">
                <a:shade val="80000"/>
                <a:hueOff val="0"/>
                <a:satOff val="0"/>
                <a:lumOff val="0"/>
                <a:alphaOff val="0"/>
                <a:tint val="5000"/>
                <a:satMod val="250000"/>
              </a:schemeClr>
            </a:gs>
          </a:gsLst>
          <a:path path="circle">
            <a:fillToRect l="50000" t="130000" r="50000" b="-30000"/>
          </a:path>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6D68965-59F3-4885-A547-71FA6B2A4229}" type="datetimeFigureOut">
              <a:rPr lang="en-GB"/>
              <a:pPr>
                <a:defRPr/>
              </a:pPr>
              <a:t>17/04/2018</a:t>
            </a:fld>
            <a:endParaRPr lang="en-GB"/>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56D311D-3065-4CB9-B86D-4653F12153A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76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05C621-D385-406B-890A-2AB55784676C}" type="slidenum">
              <a:rPr lang="en-GB">
                <a:cs typeface="Arial" charset="0"/>
              </a:rPr>
              <a:pPr fontAlgn="base">
                <a:spcBef>
                  <a:spcPct val="0"/>
                </a:spcBef>
                <a:spcAft>
                  <a:spcPct val="0"/>
                </a:spcAft>
              </a:pPr>
              <a:t>13</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noFill/>
          <a:ln>
            <a:solidFill>
              <a:srgbClr val="000000"/>
            </a:solidFill>
            <a:miter lim="800000"/>
            <a:headEnd/>
            <a:tailEnd/>
          </a:ln>
        </p:spPr>
      </p:sp>
      <p:sp>
        <p:nvSpPr>
          <p:cNvPr id="337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379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9ACA1D-70CF-48CC-B691-ACCB6F78867D}" type="slidenum">
              <a:rPr lang="en-GB">
                <a:cs typeface="Arial" charset="0"/>
              </a:rPr>
              <a:pPr fontAlgn="base">
                <a:spcBef>
                  <a:spcPct val="0"/>
                </a:spcBef>
                <a:spcAft>
                  <a:spcPct val="0"/>
                </a:spcAft>
              </a:pPr>
              <a:t>18</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pic>
        <p:nvPicPr>
          <p:cNvPr id="4" name="Immagine 6"/>
          <p:cNvPicPr>
            <a:picLocks noChangeAspect="1" noChangeArrowheads="1"/>
          </p:cNvPicPr>
          <p:nvPr userDrawn="1"/>
        </p:nvPicPr>
        <p:blipFill>
          <a:blip r:embed="rId3"/>
          <a:srcRect/>
          <a:stretch>
            <a:fillRect/>
          </a:stretch>
        </p:blipFill>
        <p:spPr bwMode="auto">
          <a:xfrm>
            <a:off x="12700" y="4478338"/>
            <a:ext cx="671513" cy="647700"/>
          </a:xfrm>
          <a:prstGeom prst="rect">
            <a:avLst/>
          </a:prstGeom>
          <a:noFill/>
          <a:ln w="9525">
            <a:noFill/>
            <a:miter lim="800000"/>
            <a:headEnd/>
            <a:tailEnd/>
          </a:ln>
        </p:spPr>
      </p:pic>
      <p:pic>
        <p:nvPicPr>
          <p:cNvPr id="5" name="Picture 2"/>
          <p:cNvPicPr>
            <a:picLocks noChangeAspect="1" noChangeArrowheads="1"/>
          </p:cNvPicPr>
          <p:nvPr userDrawn="1"/>
        </p:nvPicPr>
        <p:blipFill>
          <a:blip r:embed="rId4"/>
          <a:srcRect/>
          <a:stretch>
            <a:fillRect/>
          </a:stretch>
        </p:blipFill>
        <p:spPr bwMode="auto">
          <a:xfrm>
            <a:off x="755650" y="4533900"/>
            <a:ext cx="1998663" cy="592138"/>
          </a:xfrm>
          <a:prstGeom prst="rect">
            <a:avLst/>
          </a:prstGeom>
          <a:noFill/>
          <a:ln w="9525">
            <a:noFill/>
            <a:miter lim="800000"/>
            <a:headEnd/>
            <a:tailEnd/>
          </a:ln>
        </p:spPr>
      </p:pic>
      <p:pic>
        <p:nvPicPr>
          <p:cNvPr id="6" name="Picture 3"/>
          <p:cNvPicPr>
            <a:picLocks noChangeAspect="1" noChangeArrowheads="1"/>
          </p:cNvPicPr>
          <p:nvPr userDrawn="1"/>
        </p:nvPicPr>
        <p:blipFill>
          <a:blip r:embed="rId5"/>
          <a:srcRect/>
          <a:stretch>
            <a:fillRect/>
          </a:stretch>
        </p:blipFill>
        <p:spPr bwMode="auto">
          <a:xfrm>
            <a:off x="2784475" y="4533900"/>
            <a:ext cx="850900" cy="592138"/>
          </a:xfrm>
          <a:prstGeom prst="rect">
            <a:avLst/>
          </a:prstGeom>
          <a:noFill/>
          <a:ln w="9525">
            <a:noFill/>
            <a:miter lim="800000"/>
            <a:headEnd/>
            <a:tailEnd/>
          </a:ln>
        </p:spPr>
      </p:pic>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7" name="Date Placeholder 29"/>
          <p:cNvSpPr>
            <a:spLocks noGrp="1"/>
          </p:cNvSpPr>
          <p:nvPr>
            <p:ph type="dt" sz="half" idx="10"/>
          </p:nvPr>
        </p:nvSpPr>
        <p:spPr/>
        <p:txBody>
          <a:bodyPr/>
          <a:lstStyle>
            <a:lvl1pPr>
              <a:defRPr/>
            </a:lvl1pPr>
          </a:lstStyle>
          <a:p>
            <a:pPr>
              <a:defRPr/>
            </a:pPr>
            <a:fld id="{39516E5E-4DE6-4DC6-AB8E-0EC7EC5599E4}" type="datetime1">
              <a:rPr lang="it-IT"/>
              <a:pPr>
                <a:defRPr/>
              </a:pPr>
              <a:t>17/04/2018</a:t>
            </a:fld>
            <a:endParaRPr lang="it-IT"/>
          </a:p>
        </p:txBody>
      </p:sp>
      <p:sp>
        <p:nvSpPr>
          <p:cNvPr id="8" name="Footer Placeholder 18"/>
          <p:cNvSpPr>
            <a:spLocks noGrp="1"/>
          </p:cNvSpPr>
          <p:nvPr>
            <p:ph type="ftr" sz="quarter" idx="11"/>
          </p:nvPr>
        </p:nvSpPr>
        <p:spPr/>
        <p:txBody>
          <a:bodyPr/>
          <a:lstStyle>
            <a:lvl1pPr>
              <a:defRPr/>
            </a:lvl1pPr>
          </a:lstStyle>
          <a:p>
            <a:pPr>
              <a:defRPr/>
            </a:pPr>
            <a:endParaRPr lang="it-IT"/>
          </a:p>
        </p:txBody>
      </p:sp>
      <p:sp>
        <p:nvSpPr>
          <p:cNvPr id="10" name="Slide Number Placeholder 26"/>
          <p:cNvSpPr>
            <a:spLocks noGrp="1"/>
          </p:cNvSpPr>
          <p:nvPr>
            <p:ph type="sldNum" sz="quarter" idx="12"/>
          </p:nvPr>
        </p:nvSpPr>
        <p:spPr/>
        <p:txBody>
          <a:bodyPr/>
          <a:lstStyle>
            <a:lvl1pPr>
              <a:defRPr/>
            </a:lvl1pPr>
          </a:lstStyle>
          <a:p>
            <a:pPr>
              <a:defRPr/>
            </a:pPr>
            <a:fld id="{E9FFD2D2-DAB6-4908-818C-AE47C5C4BA90}"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9"/>
          <p:cNvSpPr>
            <a:spLocks noGrp="1"/>
          </p:cNvSpPr>
          <p:nvPr>
            <p:ph type="dt" sz="half" idx="10"/>
          </p:nvPr>
        </p:nvSpPr>
        <p:spPr/>
        <p:txBody>
          <a:bodyPr/>
          <a:lstStyle>
            <a:lvl1pPr>
              <a:defRPr/>
            </a:lvl1pPr>
          </a:lstStyle>
          <a:p>
            <a:pPr>
              <a:defRPr/>
            </a:pPr>
            <a:fld id="{C1B03FDA-8282-4C19-A979-CD51D70F57EC}" type="datetime1">
              <a:rPr lang="it-IT"/>
              <a:pPr>
                <a:defRPr/>
              </a:pPr>
              <a:t>17/04/2018</a:t>
            </a:fld>
            <a:endParaRPr lang="it-IT"/>
          </a:p>
        </p:txBody>
      </p:sp>
      <p:sp>
        <p:nvSpPr>
          <p:cNvPr id="5" name="Footer Placeholder 21"/>
          <p:cNvSpPr>
            <a:spLocks noGrp="1"/>
          </p:cNvSpPr>
          <p:nvPr>
            <p:ph type="ftr" sz="quarter" idx="11"/>
          </p:nvPr>
        </p:nvSpPr>
        <p:spPr/>
        <p:txBody>
          <a:bodyPr/>
          <a:lstStyle>
            <a:lvl1pPr>
              <a:defRPr/>
            </a:lvl1pPr>
          </a:lstStyle>
          <a:p>
            <a:pPr>
              <a:defRPr/>
            </a:pPr>
            <a:endParaRPr lang="it-IT"/>
          </a:p>
        </p:txBody>
      </p:sp>
      <p:sp>
        <p:nvSpPr>
          <p:cNvPr id="6" name="Slide Number Placeholder 17"/>
          <p:cNvSpPr>
            <a:spLocks noGrp="1"/>
          </p:cNvSpPr>
          <p:nvPr>
            <p:ph type="sldNum" sz="quarter" idx="12"/>
          </p:nvPr>
        </p:nvSpPr>
        <p:spPr/>
        <p:txBody>
          <a:bodyPr/>
          <a:lstStyle>
            <a:lvl1pPr>
              <a:defRPr/>
            </a:lvl1pPr>
          </a:lstStyle>
          <a:p>
            <a:pPr>
              <a:defRPr/>
            </a:pPr>
            <a:fld id="{C1CE139F-A33E-4295-9915-479971BC5DA5}"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9"/>
          <p:cNvSpPr>
            <a:spLocks noGrp="1"/>
          </p:cNvSpPr>
          <p:nvPr>
            <p:ph type="dt" sz="half" idx="10"/>
          </p:nvPr>
        </p:nvSpPr>
        <p:spPr/>
        <p:txBody>
          <a:bodyPr/>
          <a:lstStyle>
            <a:lvl1pPr>
              <a:defRPr/>
            </a:lvl1pPr>
          </a:lstStyle>
          <a:p>
            <a:pPr>
              <a:defRPr/>
            </a:pPr>
            <a:fld id="{6642536E-642D-433B-8CB4-ABFC8C8CA4F3}" type="datetime1">
              <a:rPr lang="it-IT"/>
              <a:pPr>
                <a:defRPr/>
              </a:pPr>
              <a:t>17/04/2018</a:t>
            </a:fld>
            <a:endParaRPr lang="it-IT"/>
          </a:p>
        </p:txBody>
      </p:sp>
      <p:sp>
        <p:nvSpPr>
          <p:cNvPr id="5" name="Footer Placeholder 21"/>
          <p:cNvSpPr>
            <a:spLocks noGrp="1"/>
          </p:cNvSpPr>
          <p:nvPr>
            <p:ph type="ftr" sz="quarter" idx="11"/>
          </p:nvPr>
        </p:nvSpPr>
        <p:spPr/>
        <p:txBody>
          <a:bodyPr/>
          <a:lstStyle>
            <a:lvl1pPr>
              <a:defRPr/>
            </a:lvl1pPr>
          </a:lstStyle>
          <a:p>
            <a:pPr>
              <a:defRPr/>
            </a:pPr>
            <a:endParaRPr lang="it-IT"/>
          </a:p>
        </p:txBody>
      </p:sp>
      <p:sp>
        <p:nvSpPr>
          <p:cNvPr id="6" name="Slide Number Placeholder 17"/>
          <p:cNvSpPr>
            <a:spLocks noGrp="1"/>
          </p:cNvSpPr>
          <p:nvPr>
            <p:ph type="sldNum" sz="quarter" idx="12"/>
          </p:nvPr>
        </p:nvSpPr>
        <p:spPr/>
        <p:txBody>
          <a:bodyPr/>
          <a:lstStyle>
            <a:lvl1pPr>
              <a:defRPr/>
            </a:lvl1pPr>
          </a:lstStyle>
          <a:p>
            <a:pPr>
              <a:defRPr/>
            </a:pPr>
            <a:fld id="{85385277-7E33-4865-A875-29A29B6C84DD}"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Immagine 6"/>
          <p:cNvPicPr>
            <a:picLocks noChangeAspect="1" noChangeArrowheads="1"/>
          </p:cNvPicPr>
          <p:nvPr userDrawn="1"/>
        </p:nvPicPr>
        <p:blipFill>
          <a:blip r:embed="rId2"/>
          <a:srcRect/>
          <a:stretch>
            <a:fillRect/>
          </a:stretch>
        </p:blipFill>
        <p:spPr bwMode="auto">
          <a:xfrm>
            <a:off x="12700" y="4478338"/>
            <a:ext cx="671513" cy="647700"/>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755650" y="4533900"/>
            <a:ext cx="1998663" cy="592138"/>
          </a:xfrm>
          <a:prstGeom prst="rect">
            <a:avLst/>
          </a:prstGeom>
          <a:noFill/>
          <a:ln w="9525">
            <a:noFill/>
            <a:miter lim="800000"/>
            <a:headEnd/>
            <a:tailEnd/>
          </a:ln>
        </p:spPr>
      </p:pic>
      <p:pic>
        <p:nvPicPr>
          <p:cNvPr id="6" name="Picture 3"/>
          <p:cNvPicPr>
            <a:picLocks noChangeAspect="1" noChangeArrowheads="1"/>
          </p:cNvPicPr>
          <p:nvPr userDrawn="1"/>
        </p:nvPicPr>
        <p:blipFill>
          <a:blip r:embed="rId4"/>
          <a:srcRect/>
          <a:stretch>
            <a:fillRect/>
          </a:stretch>
        </p:blipFill>
        <p:spPr bwMode="auto">
          <a:xfrm>
            <a:off x="2784475" y="4533900"/>
            <a:ext cx="850900" cy="592138"/>
          </a:xfrm>
          <a:prstGeom prst="rect">
            <a:avLst/>
          </a:prstGeom>
          <a:noFill/>
          <a:ln w="9525">
            <a:noFill/>
            <a:miter lim="800000"/>
            <a:headEnd/>
            <a:tailEnd/>
          </a:ln>
        </p:spPr>
      </p:pic>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3"/>
          <p:cNvSpPr>
            <a:spLocks noGrp="1"/>
          </p:cNvSpPr>
          <p:nvPr>
            <p:ph type="dt" sz="half" idx="10"/>
          </p:nvPr>
        </p:nvSpPr>
        <p:spPr/>
        <p:txBody>
          <a:bodyPr/>
          <a:lstStyle>
            <a:lvl1pPr>
              <a:defRPr/>
            </a:lvl1pPr>
          </a:lstStyle>
          <a:p>
            <a:pPr>
              <a:defRPr/>
            </a:pPr>
            <a:fld id="{471EF6E9-088A-4712-8D37-0F6CF7385C79}" type="datetime1">
              <a:rPr lang="it-IT"/>
              <a:pPr>
                <a:defRPr/>
              </a:pPr>
              <a:t>17/04/2018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8A29B793-6A04-437A-9811-5BC0F4273509}"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EFFC0E07-1242-47FF-9BDC-89FF8E3F2F55}" type="datetime1">
              <a:rPr lang="it-IT"/>
              <a:pPr>
                <a:defRPr/>
              </a:pPr>
              <a:t>17/04/2018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D4DD45AB-8B08-465C-A2FA-2CBB47048390}"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9"/>
          <p:cNvSpPr>
            <a:spLocks noGrp="1"/>
          </p:cNvSpPr>
          <p:nvPr>
            <p:ph type="dt" sz="half" idx="10"/>
          </p:nvPr>
        </p:nvSpPr>
        <p:spPr/>
        <p:txBody>
          <a:bodyPr/>
          <a:lstStyle>
            <a:lvl1pPr>
              <a:defRPr/>
            </a:lvl1pPr>
          </a:lstStyle>
          <a:p>
            <a:pPr>
              <a:defRPr/>
            </a:pPr>
            <a:fld id="{937846E1-23CB-4967-B398-435D1C8A7863}" type="datetime1">
              <a:rPr lang="it-IT"/>
              <a:pPr>
                <a:defRPr/>
              </a:pPr>
              <a:t>17/04/2018</a:t>
            </a:fld>
            <a:endParaRPr lang="it-IT"/>
          </a:p>
        </p:txBody>
      </p:sp>
      <p:sp>
        <p:nvSpPr>
          <p:cNvPr id="6" name="Footer Placeholder 21"/>
          <p:cNvSpPr>
            <a:spLocks noGrp="1"/>
          </p:cNvSpPr>
          <p:nvPr>
            <p:ph type="ftr" sz="quarter" idx="11"/>
          </p:nvPr>
        </p:nvSpPr>
        <p:spPr/>
        <p:txBody>
          <a:bodyPr/>
          <a:lstStyle>
            <a:lvl1pPr>
              <a:defRPr/>
            </a:lvl1pPr>
          </a:lstStyle>
          <a:p>
            <a:pPr>
              <a:defRPr/>
            </a:pPr>
            <a:endParaRPr lang="it-IT"/>
          </a:p>
        </p:txBody>
      </p:sp>
      <p:sp>
        <p:nvSpPr>
          <p:cNvPr id="7" name="Slide Number Placeholder 17"/>
          <p:cNvSpPr>
            <a:spLocks noGrp="1"/>
          </p:cNvSpPr>
          <p:nvPr>
            <p:ph type="sldNum" sz="quarter" idx="12"/>
          </p:nvPr>
        </p:nvSpPr>
        <p:spPr/>
        <p:txBody>
          <a:bodyPr/>
          <a:lstStyle>
            <a:lvl1pPr>
              <a:defRPr/>
            </a:lvl1pPr>
          </a:lstStyle>
          <a:p>
            <a:pPr>
              <a:defRPr/>
            </a:pPr>
            <a:fld id="{57D753BA-1F4C-46CF-A7E5-81500FD08060}"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9"/>
          <p:cNvSpPr>
            <a:spLocks noGrp="1"/>
          </p:cNvSpPr>
          <p:nvPr>
            <p:ph type="dt" sz="half" idx="10"/>
          </p:nvPr>
        </p:nvSpPr>
        <p:spPr/>
        <p:txBody>
          <a:bodyPr/>
          <a:lstStyle>
            <a:lvl1pPr>
              <a:defRPr/>
            </a:lvl1pPr>
          </a:lstStyle>
          <a:p>
            <a:pPr>
              <a:defRPr/>
            </a:pPr>
            <a:fld id="{1528846E-6060-4D76-8146-A3F0DEABB66C}" type="datetime1">
              <a:rPr lang="it-IT"/>
              <a:pPr>
                <a:defRPr/>
              </a:pPr>
              <a:t>17/04/2018</a:t>
            </a:fld>
            <a:endParaRPr lang="it-IT"/>
          </a:p>
        </p:txBody>
      </p:sp>
      <p:sp>
        <p:nvSpPr>
          <p:cNvPr id="8" name="Footer Placeholder 21"/>
          <p:cNvSpPr>
            <a:spLocks noGrp="1"/>
          </p:cNvSpPr>
          <p:nvPr>
            <p:ph type="ftr" sz="quarter" idx="11"/>
          </p:nvPr>
        </p:nvSpPr>
        <p:spPr/>
        <p:txBody>
          <a:bodyPr/>
          <a:lstStyle>
            <a:lvl1pPr>
              <a:defRPr/>
            </a:lvl1pPr>
          </a:lstStyle>
          <a:p>
            <a:pPr>
              <a:defRPr/>
            </a:pPr>
            <a:endParaRPr lang="it-IT"/>
          </a:p>
        </p:txBody>
      </p:sp>
      <p:sp>
        <p:nvSpPr>
          <p:cNvPr id="9" name="Slide Number Placeholder 17"/>
          <p:cNvSpPr>
            <a:spLocks noGrp="1"/>
          </p:cNvSpPr>
          <p:nvPr>
            <p:ph type="sldNum" sz="quarter" idx="12"/>
          </p:nvPr>
        </p:nvSpPr>
        <p:spPr/>
        <p:txBody>
          <a:bodyPr/>
          <a:lstStyle>
            <a:lvl1pPr>
              <a:defRPr/>
            </a:lvl1pPr>
          </a:lstStyle>
          <a:p>
            <a:pPr>
              <a:defRPr/>
            </a:pPr>
            <a:fld id="{C5A6844F-E0E6-4826-8A9E-74E0B5A42361}"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3" name="Immagine 6"/>
          <p:cNvPicPr>
            <a:picLocks noChangeAspect="1" noChangeArrowheads="1"/>
          </p:cNvPicPr>
          <p:nvPr userDrawn="1"/>
        </p:nvPicPr>
        <p:blipFill>
          <a:blip r:embed="rId2"/>
          <a:srcRect/>
          <a:stretch>
            <a:fillRect/>
          </a:stretch>
        </p:blipFill>
        <p:spPr bwMode="auto">
          <a:xfrm>
            <a:off x="12700" y="4478338"/>
            <a:ext cx="671513" cy="647700"/>
          </a:xfrm>
          <a:prstGeom prst="rect">
            <a:avLst/>
          </a:prstGeom>
          <a:noFill/>
          <a:ln w="9525">
            <a:noFill/>
            <a:miter lim="800000"/>
            <a:headEnd/>
            <a:tailEnd/>
          </a:ln>
        </p:spPr>
      </p:pic>
      <p:pic>
        <p:nvPicPr>
          <p:cNvPr id="4" name="Picture 2"/>
          <p:cNvPicPr>
            <a:picLocks noChangeAspect="1" noChangeArrowheads="1"/>
          </p:cNvPicPr>
          <p:nvPr userDrawn="1"/>
        </p:nvPicPr>
        <p:blipFill>
          <a:blip r:embed="rId3"/>
          <a:srcRect/>
          <a:stretch>
            <a:fillRect/>
          </a:stretch>
        </p:blipFill>
        <p:spPr bwMode="auto">
          <a:xfrm>
            <a:off x="755650" y="4533900"/>
            <a:ext cx="1998663" cy="592138"/>
          </a:xfrm>
          <a:prstGeom prst="rect">
            <a:avLst/>
          </a:prstGeom>
          <a:noFill/>
          <a:ln w="9525">
            <a:noFill/>
            <a:miter lim="800000"/>
            <a:headEnd/>
            <a:tailEnd/>
          </a:ln>
        </p:spPr>
      </p:pic>
      <p:pic>
        <p:nvPicPr>
          <p:cNvPr id="5" name="Picture 3"/>
          <p:cNvPicPr>
            <a:picLocks noChangeAspect="1" noChangeArrowheads="1"/>
          </p:cNvPicPr>
          <p:nvPr userDrawn="1"/>
        </p:nvPicPr>
        <p:blipFill>
          <a:blip r:embed="rId4"/>
          <a:srcRect/>
          <a:stretch>
            <a:fillRect/>
          </a:stretch>
        </p:blipFill>
        <p:spPr bwMode="auto">
          <a:xfrm>
            <a:off x="2784475" y="4533900"/>
            <a:ext cx="850900" cy="592138"/>
          </a:xfrm>
          <a:prstGeom prst="rect">
            <a:avLst/>
          </a:prstGeom>
          <a:noFill/>
          <a:ln w="9525">
            <a:noFill/>
            <a:miter lim="800000"/>
            <a:headEnd/>
            <a:tailEnd/>
          </a:ln>
        </p:spPr>
      </p:pic>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6" name="Date Placeholder 2"/>
          <p:cNvSpPr>
            <a:spLocks noGrp="1"/>
          </p:cNvSpPr>
          <p:nvPr>
            <p:ph type="dt" sz="half" idx="10"/>
          </p:nvPr>
        </p:nvSpPr>
        <p:spPr/>
        <p:txBody>
          <a:bodyPr/>
          <a:lstStyle>
            <a:lvl1pPr>
              <a:defRPr/>
            </a:lvl1pPr>
          </a:lstStyle>
          <a:p>
            <a:pPr>
              <a:defRPr/>
            </a:pPr>
            <a:fld id="{05ACA72C-427D-49F6-94A1-86665F854DC9}" type="datetime1">
              <a:rPr lang="it-IT"/>
              <a:pPr>
                <a:defRPr/>
              </a:pPr>
              <a:t>17/04/2018</a:t>
            </a:fld>
            <a:endParaRPr lang="it-IT"/>
          </a:p>
        </p:txBody>
      </p:sp>
      <p:sp>
        <p:nvSpPr>
          <p:cNvPr id="7" name="Footer Placeholder 3"/>
          <p:cNvSpPr>
            <a:spLocks noGrp="1"/>
          </p:cNvSpPr>
          <p:nvPr>
            <p:ph type="ftr" sz="quarter" idx="11"/>
          </p:nvPr>
        </p:nvSpPr>
        <p:spPr/>
        <p:txBody>
          <a:bodyPr/>
          <a:lstStyle>
            <a:lvl1pPr>
              <a:defRPr/>
            </a:lvl1pPr>
          </a:lstStyle>
          <a:p>
            <a:pPr>
              <a:defRPr/>
            </a:pPr>
            <a:endParaRPr lang="it-IT"/>
          </a:p>
        </p:txBody>
      </p:sp>
      <p:sp>
        <p:nvSpPr>
          <p:cNvPr id="8" name="Slide Number Placeholder 4"/>
          <p:cNvSpPr>
            <a:spLocks noGrp="1"/>
          </p:cNvSpPr>
          <p:nvPr>
            <p:ph type="sldNum" sz="quarter" idx="12"/>
          </p:nvPr>
        </p:nvSpPr>
        <p:spPr/>
        <p:txBody>
          <a:bodyPr/>
          <a:lstStyle>
            <a:lvl1pPr>
              <a:defRPr/>
            </a:lvl1pPr>
          </a:lstStyle>
          <a:p>
            <a:pPr>
              <a:defRPr/>
            </a:pPr>
            <a:fld id="{1CF4E0B1-A862-42DB-8ACD-07025DA26615}"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A1E828C-5C0D-4F9D-A2FA-0C8BAADA87A4}" type="datetime1">
              <a:rPr lang="it-IT"/>
              <a:pPr>
                <a:defRPr/>
              </a:pPr>
              <a:t>17/04/2018</a:t>
            </a:fld>
            <a:endParaRPr lang="it-IT"/>
          </a:p>
        </p:txBody>
      </p:sp>
      <p:sp>
        <p:nvSpPr>
          <p:cNvPr id="3" name="Footer Placeholder 21"/>
          <p:cNvSpPr>
            <a:spLocks noGrp="1"/>
          </p:cNvSpPr>
          <p:nvPr>
            <p:ph type="ftr" sz="quarter" idx="11"/>
          </p:nvPr>
        </p:nvSpPr>
        <p:spPr/>
        <p:txBody>
          <a:bodyPr/>
          <a:lstStyle>
            <a:lvl1pPr>
              <a:defRPr/>
            </a:lvl1pPr>
          </a:lstStyle>
          <a:p>
            <a:pPr>
              <a:defRPr/>
            </a:pPr>
            <a:endParaRPr lang="it-IT"/>
          </a:p>
        </p:txBody>
      </p:sp>
      <p:sp>
        <p:nvSpPr>
          <p:cNvPr id="4" name="Slide Number Placeholder 17"/>
          <p:cNvSpPr>
            <a:spLocks noGrp="1"/>
          </p:cNvSpPr>
          <p:nvPr>
            <p:ph type="sldNum" sz="quarter" idx="12"/>
          </p:nvPr>
        </p:nvSpPr>
        <p:spPr/>
        <p:txBody>
          <a:bodyPr/>
          <a:lstStyle>
            <a:lvl1pPr>
              <a:defRPr/>
            </a:lvl1pPr>
          </a:lstStyle>
          <a:p>
            <a:pPr>
              <a:defRPr/>
            </a:pPr>
            <a:fld id="{E38B9D24-B979-4A59-B451-9B3C5D1A63D5}"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9"/>
          <p:cNvSpPr>
            <a:spLocks noGrp="1"/>
          </p:cNvSpPr>
          <p:nvPr>
            <p:ph type="dt" sz="half" idx="10"/>
          </p:nvPr>
        </p:nvSpPr>
        <p:spPr/>
        <p:txBody>
          <a:bodyPr/>
          <a:lstStyle>
            <a:lvl1pPr>
              <a:defRPr/>
            </a:lvl1pPr>
          </a:lstStyle>
          <a:p>
            <a:pPr>
              <a:defRPr/>
            </a:pPr>
            <a:fld id="{7AA091EA-30AA-4E17-89DB-0E595ECE21C9}" type="datetime1">
              <a:rPr lang="it-IT"/>
              <a:pPr>
                <a:defRPr/>
              </a:pPr>
              <a:t>17/04/2018</a:t>
            </a:fld>
            <a:endParaRPr lang="it-IT"/>
          </a:p>
        </p:txBody>
      </p:sp>
      <p:sp>
        <p:nvSpPr>
          <p:cNvPr id="6" name="Footer Placeholder 21"/>
          <p:cNvSpPr>
            <a:spLocks noGrp="1"/>
          </p:cNvSpPr>
          <p:nvPr>
            <p:ph type="ftr" sz="quarter" idx="11"/>
          </p:nvPr>
        </p:nvSpPr>
        <p:spPr/>
        <p:txBody>
          <a:bodyPr/>
          <a:lstStyle>
            <a:lvl1pPr>
              <a:defRPr/>
            </a:lvl1pPr>
          </a:lstStyle>
          <a:p>
            <a:pPr>
              <a:defRPr/>
            </a:pPr>
            <a:endParaRPr lang="it-IT"/>
          </a:p>
        </p:txBody>
      </p:sp>
      <p:sp>
        <p:nvSpPr>
          <p:cNvPr id="7" name="Slide Number Placeholder 17"/>
          <p:cNvSpPr>
            <a:spLocks noGrp="1"/>
          </p:cNvSpPr>
          <p:nvPr>
            <p:ph type="sldNum" sz="quarter" idx="12"/>
          </p:nvPr>
        </p:nvSpPr>
        <p:spPr/>
        <p:txBody>
          <a:bodyPr/>
          <a:lstStyle>
            <a:lvl1pPr>
              <a:defRPr/>
            </a:lvl1pPr>
          </a:lstStyle>
          <a:p>
            <a:pPr>
              <a:defRPr/>
            </a:pPr>
            <a:fld id="{4BACD168-94CD-4D8B-BB5D-1049E9D1943E}"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831850"/>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99E708C-222F-40B9-9995-3141DD4A0CFE}" type="datetime1">
              <a:rPr lang="it-IT"/>
              <a:pPr>
                <a:defRPr/>
              </a:pPr>
              <a:t>17/04/2018</a:t>
            </a:fld>
            <a:endParaRPr lang="it-IT"/>
          </a:p>
        </p:txBody>
      </p:sp>
      <p:sp>
        <p:nvSpPr>
          <p:cNvPr id="10" name="Footer Placeholder 5"/>
          <p:cNvSpPr>
            <a:spLocks noGrp="1"/>
          </p:cNvSpPr>
          <p:nvPr>
            <p:ph type="ftr" sz="quarter" idx="11"/>
          </p:nvPr>
        </p:nvSpPr>
        <p:spPr/>
        <p:txBody>
          <a:bodyPr/>
          <a:lstStyle>
            <a:lvl1pPr>
              <a:defRPr/>
            </a:lvl1pPr>
          </a:lstStyle>
          <a:p>
            <a:pPr>
              <a:defRPr/>
            </a:pPr>
            <a:endParaRPr lang="it-IT"/>
          </a:p>
        </p:txBody>
      </p:sp>
      <p:sp>
        <p:nvSpPr>
          <p:cNvPr id="11" name="Slide Number Placeholder 6"/>
          <p:cNvSpPr>
            <a:spLocks noGrp="1"/>
          </p:cNvSpPr>
          <p:nvPr>
            <p:ph type="sldNum" sz="quarter" idx="12"/>
          </p:nvPr>
        </p:nvSpPr>
        <p:spPr>
          <a:xfrm>
            <a:off x="8077200" y="4767263"/>
            <a:ext cx="609600" cy="274637"/>
          </a:xfrm>
        </p:spPr>
        <p:txBody>
          <a:bodyPr/>
          <a:lstStyle>
            <a:lvl1pPr>
              <a:defRPr/>
            </a:lvl1pPr>
          </a:lstStyle>
          <a:p>
            <a:pPr>
              <a:defRPr/>
            </a:pPr>
            <a:fld id="{E9AD4EE5-BCBC-4C48-A5AA-640F4753A265}"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476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4763"/>
            <a:ext cx="4762500" cy="4778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528638"/>
            <a:ext cx="8229600" cy="857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Text Placeholder 29"/>
          <p:cNvSpPr>
            <a:spLocks noGrp="1"/>
          </p:cNvSpPr>
          <p:nvPr>
            <p:ph type="body" idx="1"/>
          </p:nvPr>
        </p:nvSpPr>
        <p:spPr bwMode="auto">
          <a:xfrm>
            <a:off x="457200" y="1450975"/>
            <a:ext cx="8229600" cy="329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Date Placeholder 9"/>
          <p:cNvSpPr>
            <a:spLocks noGrp="1"/>
          </p:cNvSpPr>
          <p:nvPr>
            <p:ph type="dt" sz="half" idx="2"/>
          </p:nvPr>
        </p:nvSpPr>
        <p:spPr>
          <a:xfrm>
            <a:off x="457200" y="4767263"/>
            <a:ext cx="2133600" cy="274637"/>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7F46B3E6-D181-4BC5-A749-BEFA034DD19A}" type="datetime1">
              <a:rPr lang="it-IT"/>
              <a:pPr>
                <a:defRPr/>
              </a:pPr>
              <a:t>17/04/2018</a:t>
            </a:fld>
            <a:endParaRPr lang="it-IT"/>
          </a:p>
        </p:txBody>
      </p:sp>
      <p:sp>
        <p:nvSpPr>
          <p:cNvPr id="22" name="Footer Placeholder 21"/>
          <p:cNvSpPr>
            <a:spLocks noGrp="1"/>
          </p:cNvSpPr>
          <p:nvPr>
            <p:ph type="ftr" sz="quarter" idx="3"/>
          </p:nvPr>
        </p:nvSpPr>
        <p:spPr>
          <a:xfrm>
            <a:off x="2667000" y="4767263"/>
            <a:ext cx="33528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it-IT"/>
          </a:p>
        </p:txBody>
      </p:sp>
      <p:sp>
        <p:nvSpPr>
          <p:cNvPr id="18" name="Slide Number Placeholder 17"/>
          <p:cNvSpPr>
            <a:spLocks noGrp="1"/>
          </p:cNvSpPr>
          <p:nvPr>
            <p:ph type="sldNum" sz="quarter" idx="4"/>
          </p:nvPr>
        </p:nvSpPr>
        <p:spPr>
          <a:xfrm>
            <a:off x="7924800" y="4767263"/>
            <a:ext cx="762000" cy="274637"/>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1A1D1E58-6A1B-421D-A5C4-9EAEA871D9A5}" type="slidenum">
              <a:rPr lang="it-IT"/>
              <a:pPr>
                <a:defRPr/>
              </a:pPr>
              <a:t>‹#›</a:t>
            </a:fld>
            <a:endParaRPr lang="it-IT"/>
          </a:p>
        </p:txBody>
      </p:sp>
      <p:grpSp>
        <p:nvGrpSpPr>
          <p:cNvPr id="1033"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69" r:id="rId7"/>
    <p:sldLayoutId id="2147483668" r:id="rId8"/>
    <p:sldLayoutId id="2147483676" r:id="rId9"/>
    <p:sldLayoutId id="2147483667" r:id="rId10"/>
    <p:sldLayoutId id="2147483666"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it/url?sa=i&amp;rct=j&amp;q=&amp;esrc=s&amp;frm=1&amp;source=images&amp;cd=&amp;cad=rja&amp;uact=8&amp;ved=0ahUKEwjh9q_I97vWAhWPLVAKHTQ3DU0QjRwIBw&amp;url=https://jolifebeautiful.wordpress.com/tag/primary-school/&amp;psig=AFQjCNEFxUAHHPgQmHAHvXHsGieqR8y9GA&amp;ust=150627756691852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hyperlink" Target="https://www.google.it/url?sa=i&amp;rct=j&amp;q=&amp;esrc=s&amp;frm=1&amp;source=images&amp;cd=&amp;ved=0ahUKEwjFleS_-LvWAhVRJlAKHblADPAQjRwIBw&amp;url=https://www.ycs.wednet.edu/Domain/317&amp;psig=AFQjCNG5YC4Z0lp0FBxqxDe0EGT_cUre-g&amp;ust=1506277869216947" TargetMode="Externa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9.xml"/><Relationship Id="rId7" Type="http://schemas.openxmlformats.org/officeDocument/2006/relationships/hyperlink" Target="http://www.google.it/url?sa=i&amp;rct=j&amp;q=&amp;esrc=s&amp;frm=1&amp;source=images&amp;cd=&amp;cad=rja&amp;uact=8&amp;ved=0ahUKEwiJyY-w-7vWAhXFKFAKHUgaASkQjRwIBw&amp;url=http://www.theoi.com/Gallery/S29.2.html&amp;psig=AFQjCNGGqKu5qR9_lwxF4J55V3izDF2XQA&amp;ust=1506278604283412"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20.jpeg"/><Relationship Id="rId4" Type="http://schemas.openxmlformats.org/officeDocument/2006/relationships/diagramQuickStyle" Target="../diagrams/quickStyle9.xml"/><Relationship Id="rId9" Type="http://schemas.openxmlformats.org/officeDocument/2006/relationships/hyperlink" Target="http://www.google.it/url?sa=i&amp;rct=j&amp;q=&amp;esrc=s&amp;frm=1&amp;source=images&amp;cd=&amp;cad=rja&amp;uact=8&amp;ved=0ahUKEwiEx4vk-7vWAhVHJlAKHTl-DKQQjRwIBw&amp;url=http://www.acam.it/rene-guenon-conosci-te-stesso/&amp;psig=AFQjCNFH34RWsO8zd6XWsNVgDI3xxeBpXg&amp;ust=1506278721845599"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ilbert.com/strip/1990-01-15"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dilbert.com/strip/1990-01-19"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4.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5.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6.jpeg"/><Relationship Id="rId7" Type="http://schemas.openxmlformats.org/officeDocument/2006/relationships/diagramColors" Target="../diagrams/colors17.xml"/><Relationship Id="rId2" Type="http://schemas.openxmlformats.org/officeDocument/2006/relationships/hyperlink" Target="https://www.google.it/url?sa=i&amp;rct=j&amp;q=&amp;esrc=s&amp;frm=1&amp;source=images&amp;cd=&amp;cad=rja&amp;uact=8&amp;ved=0ahUKEwiOz_ilg7zWAhUJbFAKHWrgBOsQjRwIBw&amp;url=https://www.pinterest.com/pin/415316396862570392/&amp;psig=AFQjCNHdgyfYhFvJCPRqEdr5i9J5YfY7fw&amp;ust=1506280765791898" TargetMode="Externa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image" Target="../media/image27.jpeg"/><Relationship Id="rId4" Type="http://schemas.openxmlformats.org/officeDocument/2006/relationships/diagramData" Target="../diagrams/data17.xml"/><Relationship Id="rId9" Type="http://schemas.openxmlformats.org/officeDocument/2006/relationships/hyperlink" Target="https://www.google.it/url?sa=i&amp;rct=j&amp;q=&amp;esrc=s&amp;frm=1&amp;source=images&amp;cd=&amp;cad=rja&amp;uact=8&amp;ved=0ahUKEwjpzsvFg7zWAhUPUlAKHSWvBVgQjRwIBw&amp;url=https://www.pinterest.com/pin/562598178427296570/&amp;psig=AFQjCNFDNzpsiP3_TqDAkhzPCySKV2TkRA&amp;ust=1506280825234114"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18.xml"/><Relationship Id="rId7" Type="http://schemas.openxmlformats.org/officeDocument/2006/relationships/hyperlink" Target="https://www.google.it/url?sa=i&amp;rct=j&amp;q=&amp;esrc=s&amp;frm=1&amp;source=images&amp;cd=&amp;cad=rja&amp;uact=8&amp;ved=0ahUKEwjI66aYhLzWAhVFmbQKHYrEBnwQjRwIBw&amp;url=https://www.thespruce.com/start-your-school-morning-right-3542381&amp;psig=AFQjCNGv95UU29WQzSRy0mLzpxL1KA0DPA&amp;ust=1506280994913821" TargetMode="Externa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9.xml"/><Relationship Id="rId7" Type="http://schemas.openxmlformats.org/officeDocument/2006/relationships/hyperlink" Target="http://www.google.it/url?sa=i&amp;rct=j&amp;q=&amp;esrc=s&amp;frm=1&amp;source=images&amp;cd=&amp;cad=rja&amp;uact=8&amp;ved=0ahUKEwi5wLDvhLzWAhXBYVAKHUzlAXcQjRwIBw&amp;url=http://www.ylhs.org/apps/pages/index.jsp?type=d&amp;uREC_ID=65889&amp;pREC_ID=336595&amp;psig=AFQjCNG3hueC5YWSvqjz3ZlDLynoC41A7w&amp;ust=1506281178557847"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0.jpeg"/><Relationship Id="rId7" Type="http://schemas.openxmlformats.org/officeDocument/2006/relationships/diagramColors" Target="../diagrams/colors20.xml"/><Relationship Id="rId2" Type="http://schemas.openxmlformats.org/officeDocument/2006/relationships/hyperlink" Target="http://www.google.it/url?sa=i&amp;rct=j&amp;q=&amp;esrc=s&amp;frm=1&amp;source=images&amp;cd=&amp;cad=rja&amp;uact=8&amp;ved=0ahUKEwj_jvPBhbzWAhXSJFAKHfhuAe8QjRwIBw&amp;url=http://www.masedomani.com/2013/03/16/storia-di-una-fotografia-pausa-pranzo-in-cima-al-grattacielo/&amp;psig=AFQjCNHrdLc9qXScWw1LfOgXDonCilbIQA&amp;ust=1506281365418279" TargetMode="Externa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fontAlgn="auto">
              <a:spcAft>
                <a:spcPts val="0"/>
              </a:spcAft>
              <a:defRPr/>
            </a:pPr>
            <a:r>
              <a:rPr lang="en-GB" dirty="0" smtClean="0"/>
              <a:t>ITALIAN SCHOOL SYSTEM</a:t>
            </a:r>
            <a:endParaRPr lang="en-GB" dirty="0"/>
          </a:p>
        </p:txBody>
      </p:sp>
      <p:sp>
        <p:nvSpPr>
          <p:cNvPr id="14339" name="Sottotitolo 2"/>
          <p:cNvSpPr>
            <a:spLocks noGrp="1"/>
          </p:cNvSpPr>
          <p:nvPr>
            <p:ph type="subTitle" idx="1"/>
          </p:nvPr>
        </p:nvSpPr>
        <p:spPr>
          <a:xfrm>
            <a:off x="539750" y="2427288"/>
            <a:ext cx="7854950" cy="1314450"/>
          </a:xfrm>
        </p:spPr>
        <p:txBody>
          <a:bodyPr/>
          <a:lstStyle/>
          <a:p>
            <a:pPr marR="0"/>
            <a:r>
              <a:rPr lang="en-GB" smtClean="0"/>
              <a:t>Barbara Marino </a:t>
            </a:r>
          </a:p>
        </p:txBody>
      </p:sp>
      <p:sp>
        <p:nvSpPr>
          <p:cNvPr id="5" name="Segnaposto numero diapositiva 4"/>
          <p:cNvSpPr>
            <a:spLocks noGrp="1"/>
          </p:cNvSpPr>
          <p:nvPr>
            <p:ph type="sldNum" sz="quarter" idx="12"/>
          </p:nvPr>
        </p:nvSpPr>
        <p:spPr/>
        <p:txBody>
          <a:bodyPr/>
          <a:lstStyle/>
          <a:p>
            <a:pPr>
              <a:defRPr/>
            </a:pPr>
            <a:fld id="{187CA402-15D2-4B85-BF71-87D4F841F77D}" type="slidenum">
              <a:rPr lang="it-IT"/>
              <a:pPr>
                <a:defRPr/>
              </a:pPr>
              <a:t>1</a:t>
            </a:fld>
            <a:endParaRPr lang="it-IT"/>
          </a:p>
        </p:txBody>
      </p:sp>
      <p:sp>
        <p:nvSpPr>
          <p:cNvPr id="4" name="Sottotitolo 2"/>
          <p:cNvSpPr txBox="1">
            <a:spLocks/>
          </p:cNvSpPr>
          <p:nvPr/>
        </p:nvSpPr>
        <p:spPr>
          <a:xfrm>
            <a:off x="979488" y="3406775"/>
            <a:ext cx="7129462" cy="520700"/>
          </a:xfrm>
          <a:prstGeom prst="rect">
            <a:avLst/>
          </a:prstGeom>
        </p:spPr>
        <p:txBody>
          <a:bodyPr>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GB" smtClean="0"/>
              <a:t>Introduction to the Italian school system</a:t>
            </a:r>
            <a:endParaRPr lang="en-GB" dirty="0"/>
          </a:p>
        </p:txBody>
      </p:sp>
      <p:sp>
        <p:nvSpPr>
          <p:cNvPr id="14342" name="Control 3"/>
          <p:cNvSpPr>
            <a:spLocks noChangeArrowheads="1" noChangeShapeType="1"/>
          </p:cNvSpPr>
          <p:nvPr/>
        </p:nvSpPr>
        <p:spPr bwMode="auto">
          <a:xfrm>
            <a:off x="0" y="0"/>
            <a:ext cx="914400" cy="685800"/>
          </a:xfrm>
          <a:prstGeom prst="rect">
            <a:avLst/>
          </a:prstGeom>
          <a:noFill/>
          <a:ln w="9525">
            <a:noFill/>
            <a:miter lim="800000"/>
            <a:headEnd/>
            <a:tailEnd/>
          </a:ln>
        </p:spPr>
        <p:txBody>
          <a:bodyPr/>
          <a:lstStyle/>
          <a:p>
            <a:endParaRPr lang="en-GB">
              <a:latin typeface="Constantia" pitchFamily="18"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 Primary school</a:t>
            </a:r>
            <a:endParaRPr lang="en-GB" dirty="0"/>
          </a:p>
        </p:txBody>
      </p:sp>
      <p:sp>
        <p:nvSpPr>
          <p:cNvPr id="3" name="Segnaposto numero diapositiva 2"/>
          <p:cNvSpPr>
            <a:spLocks noGrp="1"/>
          </p:cNvSpPr>
          <p:nvPr>
            <p:ph type="sldNum" sz="quarter" idx="12"/>
          </p:nvPr>
        </p:nvSpPr>
        <p:spPr/>
        <p:txBody>
          <a:bodyPr/>
          <a:lstStyle/>
          <a:p>
            <a:pPr>
              <a:defRPr/>
            </a:pPr>
            <a:fld id="{C9ECC1F9-7923-4EA8-ABD3-B6D6DCB3B42D}" type="slidenum">
              <a:rPr lang="it-IT"/>
              <a:pPr>
                <a:defRPr/>
              </a:pPr>
              <a:t>10</a:t>
            </a:fld>
            <a:endParaRPr lang="it-IT"/>
          </a:p>
        </p:txBody>
      </p:sp>
      <p:pic>
        <p:nvPicPr>
          <p:cNvPr id="23555" name="Picture 2" descr="Image result for primary school first day comics">
            <a:hlinkClick r:id="rId2"/>
          </p:cNvPr>
          <p:cNvPicPr>
            <a:picLocks noChangeAspect="1" noChangeArrowheads="1"/>
          </p:cNvPicPr>
          <p:nvPr/>
        </p:nvPicPr>
        <p:blipFill>
          <a:blip r:embed="rId3"/>
          <a:srcRect/>
          <a:stretch>
            <a:fillRect/>
          </a:stretch>
        </p:blipFill>
        <p:spPr bwMode="auto">
          <a:xfrm>
            <a:off x="1279525" y="1347788"/>
            <a:ext cx="6316663" cy="35591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ddle school">
            <a:hlinkClick r:id="rId2"/>
          </p:cNvPr>
          <p:cNvPicPr>
            <a:picLocks noChangeAspect="1" noChangeArrowheads="1"/>
          </p:cNvPicPr>
          <p:nvPr/>
        </p:nvPicPr>
        <p:blipFill>
          <a:blip r:embed="rId3"/>
          <a:srcRect/>
          <a:stretch>
            <a:fillRect/>
          </a:stretch>
        </p:blipFill>
        <p:spPr bwMode="auto">
          <a:xfrm>
            <a:off x="5724525" y="4021138"/>
            <a:ext cx="2673350" cy="10715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 Middle school</a:t>
            </a:r>
            <a:endParaRPr lang="en-GB" dirty="0"/>
          </a:p>
        </p:txBody>
      </p:sp>
      <p:sp>
        <p:nvSpPr>
          <p:cNvPr id="4" name="Segnaposto numero diapositiva 3"/>
          <p:cNvSpPr>
            <a:spLocks noGrp="1"/>
          </p:cNvSpPr>
          <p:nvPr>
            <p:ph type="sldNum" sz="quarter" idx="12"/>
          </p:nvPr>
        </p:nvSpPr>
        <p:spPr/>
        <p:txBody>
          <a:bodyPr/>
          <a:lstStyle/>
          <a:p>
            <a:pPr>
              <a:defRPr/>
            </a:pPr>
            <a:fld id="{D82942F4-543F-445F-AA10-C5AA3A17FBA6}" type="slidenum">
              <a:rPr lang="it-IT"/>
              <a:pPr>
                <a:defRPr/>
              </a:pPr>
              <a:t>11</a:t>
            </a:fld>
            <a:endParaRPr lang="it-IT"/>
          </a:p>
        </p:txBody>
      </p:sp>
      <p:graphicFrame>
        <p:nvGraphicFramePr>
          <p:cNvPr id="5" name="Segnaposto contenuto 4"/>
          <p:cNvGraphicFramePr>
            <a:graphicFrameLocks noGrp="1"/>
          </p:cNvGraphicFramePr>
          <p:nvPr>
            <p:ph idx="1"/>
          </p:nvPr>
        </p:nvGraphicFramePr>
        <p:xfrm>
          <a:off x="414338" y="1137196"/>
          <a:ext cx="8229600" cy="3292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 High school Intro</a:t>
            </a:r>
            <a:endParaRPr lang="en-GB" dirty="0"/>
          </a:p>
        </p:txBody>
      </p:sp>
      <p:graphicFrame>
        <p:nvGraphicFramePr>
          <p:cNvPr id="5" name="Segnaposto contenuto 4"/>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3441F3EF-92D9-4D85-AB86-652A53F474F5}" type="slidenum">
              <a:rPr lang="it-IT"/>
              <a:pPr>
                <a:defRPr/>
              </a:pPr>
              <a:t>12</a:t>
            </a:fld>
            <a:endParaRPr lang="it-IT"/>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 High school Intro</a:t>
            </a:r>
            <a:endParaRPr lang="en-GB" dirty="0"/>
          </a:p>
        </p:txBody>
      </p:sp>
      <p:graphicFrame>
        <p:nvGraphicFramePr>
          <p:cNvPr id="5" name="Segnaposto contenuto 4"/>
          <p:cNvGraphicFramePr>
            <a:graphicFrameLocks noGrp="1"/>
          </p:cNvGraphicFramePr>
          <p:nvPr>
            <p:ph idx="1"/>
          </p:nvPr>
        </p:nvGraphicFramePr>
        <p:xfrm>
          <a:off x="427037" y="1455737"/>
          <a:ext cx="8229601" cy="329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12"/>
          </p:nvPr>
        </p:nvSpPr>
        <p:spPr/>
        <p:txBody>
          <a:bodyPr/>
          <a:lstStyle/>
          <a:p>
            <a:pPr>
              <a:defRPr/>
            </a:pPr>
            <a:fld id="{7EC6FE99-306A-4AF8-8CBE-1F26B931DAA0}" type="slidenum">
              <a:rPr lang="it-IT"/>
              <a:pPr>
                <a:defRPr/>
              </a:pPr>
              <a:t>13</a:t>
            </a:fld>
            <a:endParaRPr lang="it-IT"/>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a:xfrm>
            <a:off x="457200" y="206375"/>
            <a:ext cx="8507413" cy="857250"/>
          </a:xfrm>
        </p:spPr>
        <p:txBody>
          <a:bodyPr/>
          <a:lstStyle/>
          <a:p>
            <a:r>
              <a:rPr lang="en-GB" smtClean="0"/>
              <a:t>School Structure – Lyceum</a:t>
            </a:r>
          </a:p>
        </p:txBody>
      </p:sp>
      <p:graphicFrame>
        <p:nvGraphicFramePr>
          <p:cNvPr id="5" name="Segnaposto contenuto 4"/>
          <p:cNvGraphicFramePr>
            <a:graphicFrameLocks noGrp="1"/>
          </p:cNvGraphicFramePr>
          <p:nvPr>
            <p:ph idx="1"/>
          </p:nvPr>
        </p:nvGraphicFramePr>
        <p:xfrm>
          <a:off x="395288" y="950913"/>
          <a:ext cx="8424862" cy="345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F66E3E96-482C-4CBD-A245-9D77A573305F}" type="slidenum">
              <a:rPr lang="it-IT"/>
              <a:pPr>
                <a:defRPr/>
              </a:pPr>
              <a:t>14</a:t>
            </a:fld>
            <a:endParaRPr lang="it-IT"/>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r>
              <a:rPr lang="en-GB" sz="3600" smtClean="0"/>
              <a:t>School Structure – Lyceum</a:t>
            </a:r>
          </a:p>
        </p:txBody>
      </p:sp>
      <p:graphicFrame>
        <p:nvGraphicFramePr>
          <p:cNvPr id="7" name="Segnaposto contenuto 6"/>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numero diapositiva 5"/>
          <p:cNvSpPr>
            <a:spLocks noGrp="1"/>
          </p:cNvSpPr>
          <p:nvPr>
            <p:ph type="sldNum" sz="quarter" idx="12"/>
          </p:nvPr>
        </p:nvSpPr>
        <p:spPr/>
        <p:txBody>
          <a:bodyPr/>
          <a:lstStyle/>
          <a:p>
            <a:pPr>
              <a:defRPr/>
            </a:pPr>
            <a:fld id="{76E011FC-04AC-415C-81E2-0CB819F16B9E}" type="slidenum">
              <a:rPr lang="it-IT"/>
              <a:pPr>
                <a:defRPr/>
              </a:pPr>
              <a:t>15</a:t>
            </a:fld>
            <a:endParaRPr lang="it-IT"/>
          </a:p>
        </p:txBody>
      </p:sp>
      <p:pic>
        <p:nvPicPr>
          <p:cNvPr id="29700" name="Picture 2" descr="Image result for nike louvre">
            <a:hlinkClick r:id="rId7"/>
          </p:cNvPr>
          <p:cNvPicPr>
            <a:picLocks noChangeAspect="1" noChangeArrowheads="1"/>
          </p:cNvPicPr>
          <p:nvPr/>
        </p:nvPicPr>
        <p:blipFill>
          <a:blip r:embed="rId8"/>
          <a:srcRect/>
          <a:stretch>
            <a:fillRect/>
          </a:stretch>
        </p:blipFill>
        <p:spPr bwMode="auto">
          <a:xfrm>
            <a:off x="6732588" y="0"/>
            <a:ext cx="1601787" cy="1458913"/>
          </a:xfrm>
          <a:prstGeom prst="rect">
            <a:avLst/>
          </a:prstGeom>
          <a:noFill/>
          <a:ln w="9525">
            <a:noFill/>
            <a:miter lim="800000"/>
            <a:headEnd/>
            <a:tailEnd/>
          </a:ln>
        </p:spPr>
      </p:pic>
      <p:sp>
        <p:nvSpPr>
          <p:cNvPr id="29701" name="AutoShape 4" descr="Image result for conosci te stesso in greco"/>
          <p:cNvSpPr>
            <a:spLocks noChangeAspect="1" noChangeArrowheads="1"/>
          </p:cNvSpPr>
          <p:nvPr/>
        </p:nvSpPr>
        <p:spPr bwMode="auto">
          <a:xfrm>
            <a:off x="63500" y="-107950"/>
            <a:ext cx="304800" cy="228600"/>
          </a:xfrm>
          <a:prstGeom prst="rect">
            <a:avLst/>
          </a:prstGeom>
          <a:noFill/>
          <a:ln w="9525">
            <a:noFill/>
            <a:miter lim="800000"/>
            <a:headEnd/>
            <a:tailEnd/>
          </a:ln>
        </p:spPr>
        <p:txBody>
          <a:bodyPr/>
          <a:lstStyle/>
          <a:p>
            <a:endParaRPr lang="en-GB">
              <a:latin typeface="Constantia" pitchFamily="18" charset="0"/>
            </a:endParaRPr>
          </a:p>
        </p:txBody>
      </p:sp>
      <p:sp>
        <p:nvSpPr>
          <p:cNvPr id="29702" name="AutoShape 6" descr="Image result for conosci te stesso in greco"/>
          <p:cNvSpPr>
            <a:spLocks noChangeAspect="1" noChangeArrowheads="1"/>
          </p:cNvSpPr>
          <p:nvPr/>
        </p:nvSpPr>
        <p:spPr bwMode="auto">
          <a:xfrm>
            <a:off x="215900" y="6350"/>
            <a:ext cx="304800" cy="228600"/>
          </a:xfrm>
          <a:prstGeom prst="rect">
            <a:avLst/>
          </a:prstGeom>
          <a:noFill/>
          <a:ln w="9525">
            <a:noFill/>
            <a:miter lim="800000"/>
            <a:headEnd/>
            <a:tailEnd/>
          </a:ln>
        </p:spPr>
        <p:txBody>
          <a:bodyPr/>
          <a:lstStyle/>
          <a:p>
            <a:endParaRPr lang="en-GB">
              <a:latin typeface="Constantia" pitchFamily="18" charset="0"/>
            </a:endParaRPr>
          </a:p>
        </p:txBody>
      </p:sp>
      <p:pic>
        <p:nvPicPr>
          <p:cNvPr id="29703" name="Picture 8" descr="Image result for conosci te stesso in greco">
            <a:hlinkClick r:id="rId9"/>
          </p:cNvPr>
          <p:cNvPicPr>
            <a:picLocks noChangeAspect="1" noChangeArrowheads="1"/>
          </p:cNvPicPr>
          <p:nvPr/>
        </p:nvPicPr>
        <p:blipFill>
          <a:blip r:embed="rId10"/>
          <a:srcRect/>
          <a:stretch>
            <a:fillRect/>
          </a:stretch>
        </p:blipFill>
        <p:spPr bwMode="auto">
          <a:xfrm>
            <a:off x="215900" y="133350"/>
            <a:ext cx="2803525" cy="7397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p:txBody>
          <a:bodyPr/>
          <a:lstStyle/>
          <a:p>
            <a:r>
              <a:rPr lang="en-GB" smtClean="0"/>
              <a:t>Tech School 1/2</a:t>
            </a:r>
          </a:p>
        </p:txBody>
      </p:sp>
      <p:graphicFrame>
        <p:nvGraphicFramePr>
          <p:cNvPr id="5" name="Segnaposto contenuto 4"/>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AD5D8A09-951C-464C-9963-80CB56D72F8F}" type="slidenum">
              <a:rPr lang="it-IT"/>
              <a:pPr>
                <a:defRPr/>
              </a:pPr>
              <a:t>16</a:t>
            </a:fld>
            <a:endParaRPr lang="it-IT"/>
          </a:p>
        </p:txBody>
      </p:sp>
      <p:pic>
        <p:nvPicPr>
          <p:cNvPr id="30724" name="Picture 2" descr="Image result for jobs"/>
          <p:cNvPicPr>
            <a:picLocks noChangeAspect="1" noChangeArrowheads="1"/>
          </p:cNvPicPr>
          <p:nvPr/>
        </p:nvPicPr>
        <p:blipFill>
          <a:blip r:embed="rId7"/>
          <a:srcRect/>
          <a:stretch>
            <a:fillRect/>
          </a:stretch>
        </p:blipFill>
        <p:spPr bwMode="auto">
          <a:xfrm>
            <a:off x="5795963" y="50800"/>
            <a:ext cx="2562225" cy="1250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p:txBody>
          <a:bodyPr/>
          <a:lstStyle/>
          <a:p>
            <a:r>
              <a:rPr lang="en-GB" smtClean="0"/>
              <a:t>Tech Institutes 2/2</a:t>
            </a:r>
          </a:p>
        </p:txBody>
      </p:sp>
      <p:graphicFrame>
        <p:nvGraphicFramePr>
          <p:cNvPr id="5" name="Segnaposto contenuto 4"/>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7F68E68E-6F96-481F-BF6E-62048186FEF6}" type="slidenum">
              <a:rPr lang="it-IT"/>
              <a:pPr>
                <a:defRPr/>
              </a:pPr>
              <a:t>17</a:t>
            </a:fld>
            <a:endParaRPr lang="it-IT"/>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en-GB" smtClean="0"/>
              <a:t>School Structure – Tech School</a:t>
            </a:r>
          </a:p>
        </p:txBody>
      </p:sp>
      <p:graphicFrame>
        <p:nvGraphicFramePr>
          <p:cNvPr id="7" name="Segnaposto contenuto 6"/>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numero diapositiva 5"/>
          <p:cNvSpPr>
            <a:spLocks noGrp="1"/>
          </p:cNvSpPr>
          <p:nvPr>
            <p:ph type="sldNum" sz="quarter" idx="12"/>
          </p:nvPr>
        </p:nvSpPr>
        <p:spPr/>
        <p:txBody>
          <a:bodyPr/>
          <a:lstStyle/>
          <a:p>
            <a:pPr>
              <a:defRPr/>
            </a:pPr>
            <a:fld id="{BB892784-878E-49A6-AF6C-864F9FE241D4}" type="slidenum">
              <a:rPr lang="it-IT"/>
              <a:pPr>
                <a:defRPr/>
              </a:pPr>
              <a:t>18</a:t>
            </a:fld>
            <a:endParaRPr lang="it-IT"/>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p:txBody>
          <a:bodyPr/>
          <a:lstStyle/>
          <a:p>
            <a:r>
              <a:rPr lang="en-GB" smtClean="0"/>
              <a:t>Vocational Schools</a:t>
            </a:r>
          </a:p>
        </p:txBody>
      </p:sp>
      <p:graphicFrame>
        <p:nvGraphicFramePr>
          <p:cNvPr id="5" name="Segnaposto contenuto 4"/>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90448E67-98E1-4EC3-8CFE-DFC49E1CEBEB}" type="slidenum">
              <a:rPr lang="it-IT"/>
              <a:pPr>
                <a:defRPr/>
              </a:pPr>
              <a:t>19</a:t>
            </a:fld>
            <a:endParaRPr lang="it-IT"/>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en-GB" smtClean="0"/>
              <a:t>Just to break the ice……</a:t>
            </a:r>
          </a:p>
        </p:txBody>
      </p:sp>
      <p:pic>
        <p:nvPicPr>
          <p:cNvPr id="15363" name="Picture 4" descr=" - Dilbert by Scott Adams">
            <a:hlinkClick r:id="rId2" tooltip="Click to see the comic strip "/>
          </p:cNvPr>
          <p:cNvPicPr>
            <a:picLocks noGrp="1" noChangeAspect="1" noChangeArrowheads="1"/>
          </p:cNvPicPr>
          <p:nvPr>
            <p:ph idx="1"/>
          </p:nvPr>
        </p:nvPicPr>
        <p:blipFill>
          <a:blip r:embed="rId3"/>
          <a:srcRect/>
          <a:stretch>
            <a:fillRect/>
          </a:stretch>
        </p:blipFill>
        <p:spPr>
          <a:xfrm>
            <a:off x="457200" y="1276350"/>
            <a:ext cx="8229600" cy="1793875"/>
          </a:xfrm>
        </p:spPr>
      </p:pic>
      <p:sp>
        <p:nvSpPr>
          <p:cNvPr id="3" name="Segnaposto numero diapositiva 2"/>
          <p:cNvSpPr>
            <a:spLocks noGrp="1"/>
          </p:cNvSpPr>
          <p:nvPr>
            <p:ph type="sldNum" sz="quarter" idx="12"/>
          </p:nvPr>
        </p:nvSpPr>
        <p:spPr/>
        <p:txBody>
          <a:bodyPr/>
          <a:lstStyle/>
          <a:p>
            <a:pPr>
              <a:defRPr/>
            </a:pPr>
            <a:fld id="{7BF03D63-7A69-40C2-8C17-372568AA7445}" type="slidenum">
              <a:rPr lang="it-IT"/>
              <a:pPr>
                <a:defRPr/>
              </a:pPr>
              <a:t>2</a:t>
            </a:fld>
            <a:endParaRPr lang="it-IT"/>
          </a:p>
        </p:txBody>
      </p:sp>
      <p:sp>
        <p:nvSpPr>
          <p:cNvPr id="15365" name="Control 3"/>
          <p:cNvSpPr>
            <a:spLocks noChangeArrowheads="1" noChangeShapeType="1"/>
          </p:cNvSpPr>
          <p:nvPr/>
        </p:nvSpPr>
        <p:spPr bwMode="auto">
          <a:xfrm>
            <a:off x="0" y="0"/>
            <a:ext cx="914400" cy="685800"/>
          </a:xfrm>
          <a:prstGeom prst="rect">
            <a:avLst/>
          </a:prstGeom>
          <a:noFill/>
          <a:ln w="9525">
            <a:noFill/>
            <a:miter lim="800000"/>
            <a:headEnd/>
            <a:tailEnd/>
          </a:ln>
        </p:spPr>
        <p:txBody>
          <a:bodyPr/>
          <a:lstStyle/>
          <a:p>
            <a:endParaRPr lang="en-GB">
              <a:latin typeface="Constantia" pitchFamily="18" charset="0"/>
            </a:endParaRPr>
          </a:p>
        </p:txBody>
      </p:sp>
      <p:sp>
        <p:nvSpPr>
          <p:cNvPr id="15366" name="Control 7"/>
          <p:cNvSpPr>
            <a:spLocks noChangeArrowheads="1" noChangeShapeType="1"/>
          </p:cNvSpPr>
          <p:nvPr/>
        </p:nvSpPr>
        <p:spPr bwMode="auto">
          <a:xfrm>
            <a:off x="0" y="0"/>
            <a:ext cx="914400" cy="685800"/>
          </a:xfrm>
          <a:prstGeom prst="rect">
            <a:avLst/>
          </a:prstGeom>
          <a:noFill/>
          <a:ln w="9525">
            <a:noFill/>
            <a:miter lim="800000"/>
            <a:headEnd/>
            <a:tailEnd/>
          </a:ln>
        </p:spPr>
        <p:txBody>
          <a:bodyPr/>
          <a:lstStyle/>
          <a:p>
            <a:endParaRPr lang="en-GB">
              <a:latin typeface="Constantia" pitchFamily="18" charset="0"/>
            </a:endParaRPr>
          </a:p>
        </p:txBody>
      </p:sp>
      <p:sp>
        <p:nvSpPr>
          <p:cNvPr id="15367" name="Control 8"/>
          <p:cNvSpPr>
            <a:spLocks noChangeArrowheads="1" noChangeShapeType="1"/>
          </p:cNvSpPr>
          <p:nvPr/>
        </p:nvSpPr>
        <p:spPr bwMode="auto">
          <a:xfrm>
            <a:off x="0" y="0"/>
            <a:ext cx="914400" cy="685800"/>
          </a:xfrm>
          <a:prstGeom prst="rect">
            <a:avLst/>
          </a:prstGeom>
          <a:noFill/>
          <a:ln w="9525">
            <a:noFill/>
            <a:miter lim="800000"/>
            <a:headEnd/>
            <a:tailEnd/>
          </a:ln>
        </p:spPr>
        <p:txBody>
          <a:bodyPr/>
          <a:lstStyle/>
          <a:p>
            <a:endParaRPr lang="en-GB">
              <a:latin typeface="Constantia" pitchFamily="18" charset="0"/>
            </a:endParaRPr>
          </a:p>
        </p:txBody>
      </p:sp>
      <p:pic>
        <p:nvPicPr>
          <p:cNvPr id="15368" name="Picture 4" descr=" - Dilbert by Scott Adams">
            <a:hlinkClick r:id="rId4" tooltip="Click to see the comic strip "/>
          </p:cNvPr>
          <p:cNvPicPr>
            <a:picLocks noChangeAspect="1" noChangeArrowheads="1"/>
          </p:cNvPicPr>
          <p:nvPr/>
        </p:nvPicPr>
        <p:blipFill>
          <a:blip r:embed="rId5"/>
          <a:srcRect/>
          <a:stretch>
            <a:fillRect/>
          </a:stretch>
        </p:blipFill>
        <p:spPr bwMode="auto">
          <a:xfrm>
            <a:off x="395288" y="3286125"/>
            <a:ext cx="8362950" cy="18240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p:txBody>
          <a:bodyPr/>
          <a:lstStyle/>
          <a:p>
            <a:r>
              <a:rPr lang="en-GB" smtClean="0"/>
              <a:t>Vocational Schools</a:t>
            </a:r>
          </a:p>
        </p:txBody>
      </p:sp>
      <p:graphicFrame>
        <p:nvGraphicFramePr>
          <p:cNvPr id="7" name="Segnaposto contenuto 6"/>
          <p:cNvGraphicFramePr>
            <a:graphicFrameLocks noGrp="1"/>
          </p:cNvGraphicFramePr>
          <p:nvPr>
            <p:ph idx="1"/>
          </p:nvPr>
        </p:nvGraphicFramePr>
        <p:xfrm>
          <a:off x="457200" y="1275606"/>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60987299-E6C3-40C4-881B-AABA46D58E1C}" type="slidenum">
              <a:rPr lang="it-IT"/>
              <a:pPr>
                <a:defRPr/>
              </a:pPr>
              <a:t>20</a:t>
            </a:fld>
            <a:endParaRPr lang="it-IT"/>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1"/>
          <p:cNvSpPr>
            <a:spLocks noGrp="1"/>
          </p:cNvSpPr>
          <p:nvPr>
            <p:ph type="title"/>
          </p:nvPr>
        </p:nvSpPr>
        <p:spPr/>
        <p:txBody>
          <a:bodyPr/>
          <a:lstStyle/>
          <a:p>
            <a:r>
              <a:rPr lang="en-GB" smtClean="0"/>
              <a:t>University? Yes please!</a:t>
            </a:r>
          </a:p>
        </p:txBody>
      </p:sp>
      <p:graphicFrame>
        <p:nvGraphicFramePr>
          <p:cNvPr id="6" name="Segnaposto contenuto 5"/>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pPr>
              <a:defRPr/>
            </a:pPr>
            <a:fld id="{121E7D7B-39B2-4BFA-9B9A-C0FC80C472DF}" type="slidenum">
              <a:rPr lang="it-IT"/>
              <a:pPr>
                <a:defRPr/>
              </a:pPr>
              <a:t>21</a:t>
            </a:fld>
            <a:endParaRPr lang="it-IT"/>
          </a:p>
        </p:txBody>
      </p:sp>
      <p:grpSp>
        <p:nvGrpSpPr>
          <p:cNvPr id="36868" name="Gruppo 6"/>
          <p:cNvGrpSpPr>
            <a:grpSpLocks/>
          </p:cNvGrpSpPr>
          <p:nvPr/>
        </p:nvGrpSpPr>
        <p:grpSpPr bwMode="auto">
          <a:xfrm>
            <a:off x="971550" y="2349500"/>
            <a:ext cx="7531100" cy="2268538"/>
            <a:chOff x="971600" y="2350244"/>
            <a:chExt cx="7530731" cy="2268252"/>
          </a:xfrm>
        </p:grpSpPr>
        <p:pic>
          <p:nvPicPr>
            <p:cNvPr id="36869" name="Picture 2" descr="Image result for university words"/>
            <p:cNvPicPr>
              <a:picLocks noChangeAspect="1" noChangeArrowheads="1"/>
            </p:cNvPicPr>
            <p:nvPr/>
          </p:nvPicPr>
          <p:blipFill>
            <a:blip r:embed="rId7"/>
            <a:srcRect/>
            <a:stretch>
              <a:fillRect/>
            </a:stretch>
          </p:blipFill>
          <p:spPr bwMode="auto">
            <a:xfrm>
              <a:off x="971600" y="2350244"/>
              <a:ext cx="7530731" cy="2268252"/>
            </a:xfrm>
            <a:prstGeom prst="rect">
              <a:avLst/>
            </a:prstGeom>
            <a:noFill/>
            <a:ln w="9525">
              <a:noFill/>
              <a:miter lim="800000"/>
              <a:headEnd/>
              <a:tailEnd/>
            </a:ln>
          </p:spPr>
        </p:pic>
        <p:sp>
          <p:nvSpPr>
            <p:cNvPr id="4" name="Rettangolo 3"/>
            <p:cNvSpPr/>
            <p:nvPr/>
          </p:nvSpPr>
          <p:spPr>
            <a:xfrm>
              <a:off x="971600" y="4318496"/>
              <a:ext cx="7489458" cy="3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p:txBody>
          <a:bodyPr/>
          <a:lstStyle/>
          <a:p>
            <a:r>
              <a:rPr lang="en-GB" smtClean="0"/>
              <a:t>Where, When and How long</a:t>
            </a:r>
          </a:p>
        </p:txBody>
      </p:sp>
      <p:graphicFrame>
        <p:nvGraphicFramePr>
          <p:cNvPr id="5" name="Segnaposto contenuto 4"/>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B9FE3FF9-89D6-48EB-B531-C7DEF8C94C69}" type="slidenum">
              <a:rPr lang="it-IT"/>
              <a:pPr>
                <a:defRPr/>
              </a:pPr>
              <a:t>22</a:t>
            </a:fld>
            <a:endParaRPr lang="it-IT"/>
          </a:p>
        </p:txBody>
      </p:sp>
      <p:pic>
        <p:nvPicPr>
          <p:cNvPr id="37892" name="Picture 2" descr="http://thisiscolossal.com/wp-content/uploads/2010/11/four-seasons.jpg"/>
          <p:cNvPicPr>
            <a:picLocks noChangeAspect="1" noChangeArrowheads="1"/>
          </p:cNvPicPr>
          <p:nvPr/>
        </p:nvPicPr>
        <p:blipFill>
          <a:blip r:embed="rId7"/>
          <a:srcRect/>
          <a:stretch>
            <a:fillRect/>
          </a:stretch>
        </p:blipFill>
        <p:spPr bwMode="auto">
          <a:xfrm>
            <a:off x="2619375" y="4156075"/>
            <a:ext cx="3608388" cy="9604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Image result for merry christmas santa postcards">
            <a:hlinkClick r:id="rId2"/>
          </p:cNvPr>
          <p:cNvPicPr>
            <a:picLocks noChangeAspect="1" noChangeArrowheads="1"/>
          </p:cNvPicPr>
          <p:nvPr/>
        </p:nvPicPr>
        <p:blipFill>
          <a:blip r:embed="rId3"/>
          <a:srcRect/>
          <a:stretch>
            <a:fillRect/>
          </a:stretch>
        </p:blipFill>
        <p:spPr bwMode="auto">
          <a:xfrm>
            <a:off x="1741488" y="2643188"/>
            <a:ext cx="836612" cy="809625"/>
          </a:xfrm>
          <a:prstGeom prst="rect">
            <a:avLst/>
          </a:prstGeom>
          <a:noFill/>
          <a:ln w="9525">
            <a:noFill/>
            <a:miter lim="800000"/>
            <a:headEnd/>
            <a:tailEnd/>
          </a:ln>
        </p:spPr>
      </p:pic>
      <p:sp>
        <p:nvSpPr>
          <p:cNvPr id="38914" name="Titolo 1"/>
          <p:cNvSpPr>
            <a:spLocks noGrp="1"/>
          </p:cNvSpPr>
          <p:nvPr>
            <p:ph type="title"/>
          </p:nvPr>
        </p:nvSpPr>
        <p:spPr/>
        <p:txBody>
          <a:bodyPr/>
          <a:lstStyle/>
          <a:p>
            <a:r>
              <a:rPr lang="en-GB" smtClean="0"/>
              <a:t>Where, When and How long</a:t>
            </a:r>
          </a:p>
        </p:txBody>
      </p:sp>
      <p:graphicFrame>
        <p:nvGraphicFramePr>
          <p:cNvPr id="5" name="Segnaposto contenuto 4"/>
          <p:cNvGraphicFramePr>
            <a:graphicFrameLocks noGrp="1"/>
          </p:cNvGraphicFramePr>
          <p:nvPr>
            <p:ph idx="1"/>
          </p:nvPr>
        </p:nvGraphicFramePr>
        <p:xfrm>
          <a:off x="323230" y="1397377"/>
          <a:ext cx="8497541" cy="3399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egnaposto numero diapositiva 3"/>
          <p:cNvSpPr>
            <a:spLocks noGrp="1"/>
          </p:cNvSpPr>
          <p:nvPr>
            <p:ph type="sldNum" sz="quarter" idx="12"/>
          </p:nvPr>
        </p:nvSpPr>
        <p:spPr/>
        <p:txBody>
          <a:bodyPr/>
          <a:lstStyle/>
          <a:p>
            <a:pPr>
              <a:defRPr/>
            </a:pPr>
            <a:fld id="{63167CC4-57BE-42B9-A500-8460F67C80E9}" type="slidenum">
              <a:rPr lang="it-IT"/>
              <a:pPr>
                <a:defRPr/>
              </a:pPr>
              <a:t>23</a:t>
            </a:fld>
            <a:endParaRPr lang="it-IT"/>
          </a:p>
        </p:txBody>
      </p:sp>
      <p:pic>
        <p:nvPicPr>
          <p:cNvPr id="38917" name="Picture 4" descr="Image result for easter rabbit postcards">
            <a:hlinkClick r:id="rId9"/>
          </p:cNvPr>
          <p:cNvPicPr>
            <a:picLocks noChangeAspect="1" noChangeArrowheads="1"/>
          </p:cNvPicPr>
          <p:nvPr/>
        </p:nvPicPr>
        <p:blipFill>
          <a:blip r:embed="rId10"/>
          <a:srcRect/>
          <a:stretch>
            <a:fillRect/>
          </a:stretch>
        </p:blipFill>
        <p:spPr bwMode="auto">
          <a:xfrm>
            <a:off x="6286500" y="2733675"/>
            <a:ext cx="976313" cy="701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p:nvPr>
        </p:nvSpPr>
        <p:spPr/>
        <p:txBody>
          <a:bodyPr/>
          <a:lstStyle/>
          <a:p>
            <a:r>
              <a:rPr lang="en-GB" smtClean="0"/>
              <a:t>Where, When and How long</a:t>
            </a:r>
          </a:p>
        </p:txBody>
      </p:sp>
      <p:graphicFrame>
        <p:nvGraphicFramePr>
          <p:cNvPr id="6" name="Segnaposto contenuto 5"/>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p:cNvSpPr>
            <a:spLocks noGrp="1"/>
          </p:cNvSpPr>
          <p:nvPr>
            <p:ph type="sldNum" sz="quarter" idx="12"/>
          </p:nvPr>
        </p:nvSpPr>
        <p:spPr/>
        <p:txBody>
          <a:bodyPr/>
          <a:lstStyle/>
          <a:p>
            <a:pPr>
              <a:defRPr/>
            </a:pPr>
            <a:fld id="{0304E63D-EA3D-4E08-94AD-481A8BDF4D55}" type="slidenum">
              <a:rPr lang="it-IT"/>
              <a:pPr>
                <a:defRPr/>
              </a:pPr>
              <a:t>24</a:t>
            </a:fld>
            <a:endParaRPr lang="it-IT"/>
          </a:p>
        </p:txBody>
      </p:sp>
      <p:pic>
        <p:nvPicPr>
          <p:cNvPr id="39940" name="Picture 2" descr="Image result for school morning">
            <a:hlinkClick r:id="rId7"/>
          </p:cNvPr>
          <p:cNvPicPr>
            <a:picLocks noChangeAspect="1" noChangeArrowheads="1"/>
          </p:cNvPicPr>
          <p:nvPr/>
        </p:nvPicPr>
        <p:blipFill>
          <a:blip r:embed="rId8"/>
          <a:srcRect/>
          <a:stretch>
            <a:fillRect/>
          </a:stretch>
        </p:blipFill>
        <p:spPr bwMode="auto">
          <a:xfrm>
            <a:off x="7392988" y="58738"/>
            <a:ext cx="1716087" cy="857250"/>
          </a:xfrm>
          <a:prstGeom prst="rect">
            <a:avLst/>
          </a:prstGeom>
          <a:noFill/>
          <a:ln w="9525">
            <a:noFill/>
            <a:miter lim="800000"/>
            <a:headEnd/>
            <a:tailEnd/>
          </a:ln>
        </p:spPr>
      </p:pic>
      <p:sp>
        <p:nvSpPr>
          <p:cNvPr id="39941" name="AutoShape 4" descr="Image result for school morning"/>
          <p:cNvSpPr>
            <a:spLocks noChangeAspect="1" noChangeArrowheads="1"/>
          </p:cNvSpPr>
          <p:nvPr/>
        </p:nvSpPr>
        <p:spPr bwMode="auto">
          <a:xfrm>
            <a:off x="63500" y="-107950"/>
            <a:ext cx="304800" cy="228600"/>
          </a:xfrm>
          <a:prstGeom prst="rect">
            <a:avLst/>
          </a:prstGeom>
          <a:noFill/>
          <a:ln w="9525">
            <a:noFill/>
            <a:miter lim="800000"/>
            <a:headEnd/>
            <a:tailEnd/>
          </a:ln>
        </p:spPr>
        <p:txBody>
          <a:bodyPr/>
          <a:lstStyle/>
          <a:p>
            <a:endParaRPr lang="en-GB">
              <a:latin typeface="Constantia" pitchFamily="18"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p:txBody>
          <a:bodyPr/>
          <a:lstStyle/>
          <a:p>
            <a:r>
              <a:rPr lang="en-GB" smtClean="0"/>
              <a:t>Where, When and How long</a:t>
            </a:r>
          </a:p>
        </p:txBody>
      </p:sp>
      <p:graphicFrame>
        <p:nvGraphicFramePr>
          <p:cNvPr id="5" name="Segnaposto contenuto 4"/>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76FB4278-F655-4400-A480-F555DA4BDE4F}" type="slidenum">
              <a:rPr lang="it-IT"/>
              <a:pPr>
                <a:defRPr/>
              </a:pPr>
              <a:t>25</a:t>
            </a:fld>
            <a:endParaRPr lang="it-IT"/>
          </a:p>
        </p:txBody>
      </p:sp>
      <p:pic>
        <p:nvPicPr>
          <p:cNvPr id="40964" name="Picture 2" descr="Image result for enrollment day">
            <a:hlinkClick r:id="rId7"/>
          </p:cNvPr>
          <p:cNvPicPr>
            <a:picLocks noChangeAspect="1" noChangeArrowheads="1"/>
          </p:cNvPicPr>
          <p:nvPr/>
        </p:nvPicPr>
        <p:blipFill>
          <a:blip r:embed="rId8"/>
          <a:srcRect/>
          <a:stretch>
            <a:fillRect/>
          </a:stretch>
        </p:blipFill>
        <p:spPr bwMode="auto">
          <a:xfrm>
            <a:off x="1116013" y="3976688"/>
            <a:ext cx="7315200" cy="11953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Image result for uomini newyork costruiscono">
            <a:hlinkClick r:id="rId2"/>
          </p:cNvPr>
          <p:cNvPicPr>
            <a:picLocks noChangeAspect="1" noChangeArrowheads="1"/>
          </p:cNvPicPr>
          <p:nvPr/>
        </p:nvPicPr>
        <p:blipFill>
          <a:blip r:embed="rId3"/>
          <a:srcRect/>
          <a:stretch>
            <a:fillRect/>
          </a:stretch>
        </p:blipFill>
        <p:spPr bwMode="auto">
          <a:xfrm>
            <a:off x="74613" y="1492250"/>
            <a:ext cx="8974137" cy="3125788"/>
          </a:xfrm>
          <a:prstGeom prst="rect">
            <a:avLst/>
          </a:prstGeom>
          <a:noFill/>
          <a:ln w="9525">
            <a:noFill/>
            <a:miter lim="800000"/>
            <a:headEnd/>
            <a:tailEnd/>
          </a:ln>
        </p:spPr>
      </p:pic>
      <p:sp>
        <p:nvSpPr>
          <p:cNvPr id="41986" name="Titolo 1"/>
          <p:cNvSpPr>
            <a:spLocks noGrp="1"/>
          </p:cNvSpPr>
          <p:nvPr>
            <p:ph type="title"/>
          </p:nvPr>
        </p:nvSpPr>
        <p:spPr>
          <a:xfrm>
            <a:off x="468313" y="555625"/>
            <a:ext cx="8229600" cy="857250"/>
          </a:xfrm>
        </p:spPr>
        <p:txBody>
          <a:bodyPr/>
          <a:lstStyle/>
          <a:p>
            <a:r>
              <a:rPr lang="en-GB" smtClean="0"/>
              <a:t>School and work - WLT</a:t>
            </a:r>
          </a:p>
        </p:txBody>
      </p:sp>
      <p:graphicFrame>
        <p:nvGraphicFramePr>
          <p:cNvPr id="5" name="Segnaposto contenuto 4"/>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egnaposto numero diapositiva 3"/>
          <p:cNvSpPr>
            <a:spLocks noGrp="1"/>
          </p:cNvSpPr>
          <p:nvPr>
            <p:ph type="sldNum" sz="quarter" idx="12"/>
          </p:nvPr>
        </p:nvSpPr>
        <p:spPr/>
        <p:txBody>
          <a:bodyPr/>
          <a:lstStyle/>
          <a:p>
            <a:pPr>
              <a:defRPr/>
            </a:pPr>
            <a:fld id="{557CF0FA-383D-4CAC-9EA4-68CEF1A43DF1}" type="slidenum">
              <a:rPr lang="it-IT"/>
              <a:pPr>
                <a:defRPr/>
              </a:pPr>
              <a:t>26</a:t>
            </a:fld>
            <a:endParaRPr lang="it-IT"/>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–do I really have to…?</a:t>
            </a:r>
            <a:endParaRPr lang="en-GB" dirty="0"/>
          </a:p>
        </p:txBody>
      </p:sp>
      <p:sp>
        <p:nvSpPr>
          <p:cNvPr id="16386" name="Segnaposto contenuto 2"/>
          <p:cNvSpPr>
            <a:spLocks noGrp="1"/>
          </p:cNvSpPr>
          <p:nvPr>
            <p:ph idx="1"/>
          </p:nvPr>
        </p:nvSpPr>
        <p:spPr>
          <a:xfrm>
            <a:off x="250825" y="1450975"/>
            <a:ext cx="8229600" cy="3292475"/>
          </a:xfrm>
        </p:spPr>
        <p:txBody>
          <a:bodyPr/>
          <a:lstStyle/>
          <a:p>
            <a:pPr marL="0" indent="0">
              <a:buFont typeface="Wingdings 2" pitchFamily="18" charset="2"/>
              <a:buNone/>
            </a:pPr>
            <a:r>
              <a:rPr lang="en-GB" sz="2800" smtClean="0"/>
              <a:t>Education in Italy is compulsory from 6 to 16 years of age, and is divided into three stages:  elementary; middle; high school</a:t>
            </a:r>
          </a:p>
          <a:p>
            <a:pPr marL="0" indent="0">
              <a:buFont typeface="Wingdings 2" pitchFamily="18" charset="2"/>
              <a:buNone/>
            </a:pPr>
            <a:endParaRPr lang="en-GB" sz="2800" smtClean="0"/>
          </a:p>
        </p:txBody>
      </p:sp>
      <p:sp>
        <p:nvSpPr>
          <p:cNvPr id="4" name="Segnaposto numero diapositiva 3"/>
          <p:cNvSpPr>
            <a:spLocks noGrp="1"/>
          </p:cNvSpPr>
          <p:nvPr>
            <p:ph type="sldNum" sz="quarter" idx="12"/>
          </p:nvPr>
        </p:nvSpPr>
        <p:spPr/>
        <p:txBody>
          <a:bodyPr/>
          <a:lstStyle/>
          <a:p>
            <a:pPr>
              <a:defRPr/>
            </a:pPr>
            <a:fld id="{2822686A-B00A-4BE0-8FC9-D9980765E747}" type="slidenum">
              <a:rPr lang="it-IT"/>
              <a:pPr>
                <a:defRPr/>
              </a:pPr>
              <a:t>3</a:t>
            </a:fld>
            <a:endParaRPr lang="it-IT"/>
          </a:p>
        </p:txBody>
      </p:sp>
      <p:pic>
        <p:nvPicPr>
          <p:cNvPr id="16388" name="Picture 2" descr="http://i.huffpost.com/gen/3295044/images/o-FIRST-DAY-OF-SCHOOL-PHOTO-IDEAS-facebook.jpg"/>
          <p:cNvPicPr>
            <a:picLocks noChangeAspect="1" noChangeArrowheads="1"/>
          </p:cNvPicPr>
          <p:nvPr/>
        </p:nvPicPr>
        <p:blipFill>
          <a:blip r:embed="rId2"/>
          <a:srcRect/>
          <a:stretch>
            <a:fillRect/>
          </a:stretch>
        </p:blipFill>
        <p:spPr bwMode="auto">
          <a:xfrm>
            <a:off x="4752975" y="2682875"/>
            <a:ext cx="4243388" cy="2046288"/>
          </a:xfrm>
          <a:prstGeom prst="rect">
            <a:avLst/>
          </a:prstGeom>
          <a:noFill/>
          <a:ln w="9525">
            <a:noFill/>
            <a:miter lim="800000"/>
            <a:headEnd/>
            <a:tailEnd/>
          </a:ln>
        </p:spPr>
      </p:pic>
      <p:sp>
        <p:nvSpPr>
          <p:cNvPr id="16389" name="Segnaposto contenuto 2"/>
          <p:cNvSpPr txBox="1">
            <a:spLocks/>
          </p:cNvSpPr>
          <p:nvPr/>
        </p:nvSpPr>
        <p:spPr bwMode="auto">
          <a:xfrm>
            <a:off x="250825" y="2733675"/>
            <a:ext cx="4321175" cy="1998663"/>
          </a:xfrm>
          <a:prstGeom prst="rect">
            <a:avLst/>
          </a:prstGeom>
          <a:noFill/>
          <a:ln w="9525">
            <a:noFill/>
            <a:miter lim="800000"/>
            <a:headEnd/>
            <a:tailEnd/>
          </a:ln>
        </p:spPr>
        <p:txBody>
          <a:bodyPr/>
          <a:lstStyle/>
          <a:p>
            <a:pPr>
              <a:spcBef>
                <a:spcPct val="20000"/>
              </a:spcBef>
              <a:buFont typeface="Arial" charset="0"/>
              <a:buNone/>
            </a:pPr>
            <a:r>
              <a:rPr lang="en-GB" sz="2800">
                <a:latin typeface="Constantia" pitchFamily="18" charset="0"/>
              </a:rPr>
              <a:t>There is also the possibility to attend kindergarten from 3 to 5.</a:t>
            </a:r>
          </a:p>
          <a:p>
            <a:pPr>
              <a:spcBef>
                <a:spcPct val="20000"/>
              </a:spcBef>
              <a:buFont typeface="Arial" charset="0"/>
              <a:buNone/>
            </a:pPr>
            <a:endParaRPr lang="en-GB" sz="2800">
              <a:latin typeface="Constantia" pitchFamily="18"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6375"/>
            <a:ext cx="8578850" cy="857250"/>
          </a:xfrm>
        </p:spPr>
        <p:txBody>
          <a:bodyPr>
            <a:normAutofit fontScale="90000"/>
          </a:bodyPr>
          <a:lstStyle/>
          <a:p>
            <a:pPr fontAlgn="auto">
              <a:spcAft>
                <a:spcPts val="0"/>
              </a:spcAft>
              <a:defRPr/>
            </a:pPr>
            <a:r>
              <a:rPr lang="en-GB" sz="4800" dirty="0" smtClean="0"/>
              <a:t>Funny</a:t>
            </a:r>
            <a:r>
              <a:rPr lang="en-GB" dirty="0" smtClean="0"/>
              <a:t> sentences on first day school</a:t>
            </a:r>
            <a:endParaRPr lang="en-GB" dirty="0"/>
          </a:p>
        </p:txBody>
      </p:sp>
      <p:graphicFrame>
        <p:nvGraphicFramePr>
          <p:cNvPr id="12" name="Segnaposto contenuto 11"/>
          <p:cNvGraphicFramePr>
            <a:graphicFrameLocks noGrp="1"/>
          </p:cNvGraphicFramePr>
          <p:nvPr>
            <p:ph idx="1"/>
          </p:nvPr>
        </p:nvGraphicFramePr>
        <p:xfrm>
          <a:off x="431800" y="14255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E28B5C6D-57D8-49E2-BA48-DE249ADCC42D}" type="slidenum">
              <a:rPr lang="it-IT"/>
              <a:pPr>
                <a:defRPr/>
              </a:pPr>
              <a:t>4</a:t>
            </a:fld>
            <a:endParaRPr lang="it-IT"/>
          </a:p>
        </p:txBody>
      </p:sp>
      <p:pic>
        <p:nvPicPr>
          <p:cNvPr id="17412" name="Picture 4" descr="Image result for fisrt day of school comics"/>
          <p:cNvPicPr>
            <a:picLocks noChangeAspect="1" noChangeArrowheads="1"/>
          </p:cNvPicPr>
          <p:nvPr/>
        </p:nvPicPr>
        <p:blipFill>
          <a:blip r:embed="rId7"/>
          <a:srcRect/>
          <a:stretch>
            <a:fillRect/>
          </a:stretch>
        </p:blipFill>
        <p:spPr bwMode="auto">
          <a:xfrm>
            <a:off x="6991350" y="987425"/>
            <a:ext cx="2152650" cy="1047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 Facts and Numbers 1</a:t>
            </a:r>
            <a:endParaRPr lang="en-GB" dirty="0"/>
          </a:p>
        </p:txBody>
      </p:sp>
      <p:graphicFrame>
        <p:nvGraphicFramePr>
          <p:cNvPr id="9" name="Segnaposto contenuto 8"/>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08088EFA-C1A2-4BC8-8EED-890770732A79}" type="slidenum">
              <a:rPr lang="it-IT"/>
              <a:pPr>
                <a:defRPr/>
              </a:pPr>
              <a:t>5</a:t>
            </a:fld>
            <a:endParaRPr lang="it-IT"/>
          </a:p>
        </p:txBody>
      </p:sp>
      <p:pic>
        <p:nvPicPr>
          <p:cNvPr id="18436" name="Picture 2" descr="Image result for years of schools comics"/>
          <p:cNvPicPr>
            <a:picLocks noChangeAspect="1" noChangeArrowheads="1"/>
          </p:cNvPicPr>
          <p:nvPr/>
        </p:nvPicPr>
        <p:blipFill>
          <a:blip r:embed="rId7"/>
          <a:srcRect/>
          <a:stretch>
            <a:fillRect/>
          </a:stretch>
        </p:blipFill>
        <p:spPr bwMode="auto">
          <a:xfrm>
            <a:off x="34925" y="3208338"/>
            <a:ext cx="1970088" cy="16668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 Facts and Numbers 2</a:t>
            </a:r>
            <a:endParaRPr lang="en-GB" dirty="0"/>
          </a:p>
        </p:txBody>
      </p:sp>
      <p:graphicFrame>
        <p:nvGraphicFramePr>
          <p:cNvPr id="11" name="Segnaposto contenuto 10"/>
          <p:cNvGraphicFramePr>
            <a:graphicFrameLocks noGrp="1"/>
          </p:cNvGraphicFramePr>
          <p:nvPr>
            <p:ph idx="1"/>
          </p:nvPr>
        </p:nvGraphicFramePr>
        <p:xfrm>
          <a:off x="457200" y="14509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0E06C140-AAF0-4588-B055-41926F80C90A}" type="slidenum">
              <a:rPr lang="it-IT"/>
              <a:pPr>
                <a:defRPr/>
              </a:pPr>
              <a:t>6</a:t>
            </a:fld>
            <a:endParaRPr lang="it-IT"/>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 Facts and Numbers 3</a:t>
            </a:r>
            <a:endParaRPr lang="en-GB" dirty="0"/>
          </a:p>
        </p:txBody>
      </p:sp>
      <p:sp>
        <p:nvSpPr>
          <p:cNvPr id="20482" name="Segnaposto contenuto 3"/>
          <p:cNvSpPr>
            <a:spLocks noGrp="1"/>
          </p:cNvSpPr>
          <p:nvPr>
            <p:ph idx="1"/>
          </p:nvPr>
        </p:nvSpPr>
        <p:spPr/>
        <p:txBody>
          <a:bodyPr/>
          <a:lstStyle/>
          <a:p>
            <a:endParaRPr lang="en-GB" smtClean="0"/>
          </a:p>
        </p:txBody>
      </p:sp>
      <p:sp>
        <p:nvSpPr>
          <p:cNvPr id="3" name="Segnaposto numero diapositiva 2"/>
          <p:cNvSpPr>
            <a:spLocks noGrp="1"/>
          </p:cNvSpPr>
          <p:nvPr>
            <p:ph type="sldNum" sz="quarter" idx="12"/>
          </p:nvPr>
        </p:nvSpPr>
        <p:spPr/>
        <p:txBody>
          <a:bodyPr/>
          <a:lstStyle/>
          <a:p>
            <a:pPr>
              <a:defRPr/>
            </a:pPr>
            <a:fld id="{42A6FDBF-4086-4C27-8C33-E3B4A86642DB}" type="slidenum">
              <a:rPr lang="it-IT"/>
              <a:pPr>
                <a:defRPr/>
              </a:pPr>
              <a:t>7</a:t>
            </a:fld>
            <a:endParaRPr lang="it-IT"/>
          </a:p>
        </p:txBody>
      </p:sp>
      <p:sp>
        <p:nvSpPr>
          <p:cNvPr id="7" name="Segnaposto contenuto 2"/>
          <p:cNvSpPr txBox="1">
            <a:spLocks/>
          </p:cNvSpPr>
          <p:nvPr/>
        </p:nvSpPr>
        <p:spPr>
          <a:xfrm>
            <a:off x="4284663" y="1660525"/>
            <a:ext cx="4751387" cy="328771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dirty="0" smtClean="0"/>
              <a:t>YEARS</a:t>
            </a:r>
          </a:p>
          <a:p>
            <a:pPr fontAlgn="auto">
              <a:spcAft>
                <a:spcPts val="0"/>
              </a:spcAft>
              <a:buFont typeface="Wingdings" pitchFamily="2" charset="2"/>
              <a:buChar char="ü"/>
              <a:defRPr/>
            </a:pPr>
            <a:r>
              <a:rPr lang="en-GB" dirty="0" smtClean="0"/>
              <a:t>elementary  school from 6 to 11 </a:t>
            </a:r>
          </a:p>
          <a:p>
            <a:pPr fontAlgn="auto">
              <a:spcAft>
                <a:spcPts val="0"/>
              </a:spcAft>
              <a:buFont typeface="Wingdings" pitchFamily="2" charset="2"/>
              <a:buChar char="ü"/>
              <a:defRPr/>
            </a:pPr>
            <a:r>
              <a:rPr lang="en-GB" dirty="0" smtClean="0"/>
              <a:t>middle school or lower secondary school from 11 to 14 </a:t>
            </a:r>
          </a:p>
          <a:p>
            <a:pPr fontAlgn="auto">
              <a:spcAft>
                <a:spcPts val="0"/>
              </a:spcAft>
              <a:buFont typeface="Wingdings" pitchFamily="2" charset="2"/>
              <a:buChar char="ü"/>
              <a:defRPr/>
            </a:pPr>
            <a:r>
              <a:rPr lang="en-GB" dirty="0" smtClean="0"/>
              <a:t>high school or upper secondary school from 14 to 19</a:t>
            </a:r>
            <a:endParaRPr lang="en-GB" dirty="0"/>
          </a:p>
        </p:txBody>
      </p:sp>
      <p:pic>
        <p:nvPicPr>
          <p:cNvPr id="20485" name="Picture 2" descr="http://theawesomedaily.com/wp-content/uploads/2016/09/first-day-of-school-vs-last-day-2-1.jpg"/>
          <p:cNvPicPr>
            <a:picLocks noChangeAspect="1" noChangeArrowheads="1"/>
          </p:cNvPicPr>
          <p:nvPr/>
        </p:nvPicPr>
        <p:blipFill>
          <a:blip r:embed="rId2"/>
          <a:srcRect/>
          <a:stretch>
            <a:fillRect/>
          </a:stretch>
        </p:blipFill>
        <p:spPr bwMode="auto">
          <a:xfrm>
            <a:off x="107950" y="1438275"/>
            <a:ext cx="4197350" cy="3348038"/>
          </a:xfrm>
          <a:prstGeom prst="rect">
            <a:avLst/>
          </a:prstGeom>
          <a:noFill/>
          <a:ln w="9525">
            <a:noFill/>
            <a:miter lim="800000"/>
            <a:headEnd/>
            <a:tailEnd/>
          </a:ln>
        </p:spPr>
      </p:pic>
      <p:pic>
        <p:nvPicPr>
          <p:cNvPr id="20486" name="Picture 4" descr="Image result for high school last day comic"/>
          <p:cNvPicPr>
            <a:picLocks noChangeAspect="1" noChangeArrowheads="1"/>
          </p:cNvPicPr>
          <p:nvPr/>
        </p:nvPicPr>
        <p:blipFill>
          <a:blip r:embed="rId3"/>
          <a:srcRect/>
          <a:stretch>
            <a:fillRect/>
          </a:stretch>
        </p:blipFill>
        <p:spPr bwMode="auto">
          <a:xfrm>
            <a:off x="6697663" y="3867150"/>
            <a:ext cx="2405062" cy="12223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lstStyle/>
          <a:p>
            <a:r>
              <a:rPr lang="en-GB" smtClean="0"/>
              <a:t>School Structure – Kindergarten</a:t>
            </a:r>
          </a:p>
        </p:txBody>
      </p:sp>
      <p:sp>
        <p:nvSpPr>
          <p:cNvPr id="21506" name="Segnaposto contenuto 2"/>
          <p:cNvSpPr>
            <a:spLocks noGrp="1"/>
          </p:cNvSpPr>
          <p:nvPr>
            <p:ph idx="1"/>
          </p:nvPr>
        </p:nvSpPr>
        <p:spPr/>
        <p:txBody>
          <a:bodyPr/>
          <a:lstStyle/>
          <a:p>
            <a:pPr>
              <a:buFont typeface="Wingdings" pitchFamily="2" charset="2"/>
              <a:buChar char="Ø"/>
            </a:pPr>
            <a:r>
              <a:rPr lang="en-GB" smtClean="0"/>
              <a:t>How it work?</a:t>
            </a:r>
          </a:p>
          <a:p>
            <a:pPr lvl="1">
              <a:buFont typeface="Wingdings" pitchFamily="2" charset="2"/>
              <a:buChar char="Ø"/>
            </a:pPr>
            <a:r>
              <a:rPr lang="en-GB" smtClean="0"/>
              <a:t>Children are looked after by two teachers per class, </a:t>
            </a:r>
          </a:p>
          <a:p>
            <a:pPr>
              <a:buFont typeface="Wingdings" pitchFamily="2" charset="2"/>
              <a:buChar char="Ø"/>
            </a:pPr>
            <a:r>
              <a:rPr lang="en-GB" smtClean="0"/>
              <a:t>What do they do?</a:t>
            </a:r>
          </a:p>
          <a:p>
            <a:pPr lvl="1">
              <a:buFont typeface="Wingdings" pitchFamily="2" charset="2"/>
              <a:buChar char="Ø"/>
            </a:pPr>
            <a:r>
              <a:rPr lang="en-GB" smtClean="0"/>
              <a:t>They play, start socialising and learn to recognize letters and numbers. </a:t>
            </a:r>
          </a:p>
        </p:txBody>
      </p:sp>
      <p:sp>
        <p:nvSpPr>
          <p:cNvPr id="4" name="Segnaposto numero diapositiva 3"/>
          <p:cNvSpPr>
            <a:spLocks noGrp="1"/>
          </p:cNvSpPr>
          <p:nvPr>
            <p:ph type="sldNum" sz="quarter" idx="12"/>
          </p:nvPr>
        </p:nvSpPr>
        <p:spPr/>
        <p:txBody>
          <a:bodyPr/>
          <a:lstStyle/>
          <a:p>
            <a:pPr>
              <a:defRPr/>
            </a:pPr>
            <a:fld id="{3A1AD125-599C-4894-9508-7D9071247389}" type="slidenum">
              <a:rPr lang="it-IT"/>
              <a:pPr>
                <a:defRPr/>
              </a:pPr>
              <a:t>8</a:t>
            </a:fld>
            <a:endParaRPr lang="it-IT"/>
          </a:p>
        </p:txBody>
      </p:sp>
      <p:pic>
        <p:nvPicPr>
          <p:cNvPr id="21508" name="Picture 2" descr="Image result for Kindergarten first day comic"/>
          <p:cNvPicPr>
            <a:picLocks noChangeAspect="1" noChangeArrowheads="1"/>
          </p:cNvPicPr>
          <p:nvPr/>
        </p:nvPicPr>
        <p:blipFill>
          <a:blip r:embed="rId2"/>
          <a:srcRect/>
          <a:stretch>
            <a:fillRect/>
          </a:stretch>
        </p:blipFill>
        <p:spPr bwMode="auto">
          <a:xfrm>
            <a:off x="1403350" y="3705225"/>
            <a:ext cx="5616575" cy="12430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fontAlgn="auto">
              <a:spcAft>
                <a:spcPts val="0"/>
              </a:spcAft>
              <a:defRPr/>
            </a:pPr>
            <a:r>
              <a:rPr lang="en-GB" dirty="0" smtClean="0"/>
              <a:t>School Structure – Primary school</a:t>
            </a:r>
            <a:endParaRPr lang="en-GB" dirty="0"/>
          </a:p>
        </p:txBody>
      </p:sp>
      <p:graphicFrame>
        <p:nvGraphicFramePr>
          <p:cNvPr id="5" name="Segnaposto contenuto 4"/>
          <p:cNvGraphicFramePr>
            <a:graphicFrameLocks noGrp="1"/>
          </p:cNvGraphicFramePr>
          <p:nvPr>
            <p:ph idx="1"/>
          </p:nvPr>
        </p:nvGraphicFramePr>
        <p:xfrm>
          <a:off x="414338" y="1425575"/>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pPr>
              <a:defRPr/>
            </a:pPr>
            <a:fld id="{BE118EE6-0FAA-48C7-A8D7-A48D8ADA67EA}" type="slidenum">
              <a:rPr lang="it-IT"/>
              <a:pPr>
                <a:defRPr/>
              </a:pPr>
              <a:t>9</a:t>
            </a:fld>
            <a:endParaRPr lang="it-IT"/>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527</TotalTime>
  <Words>1836</Words>
  <Application>Microsoft Office PowerPoint</Application>
  <PresentationFormat>Näytössä katseltava esitys (16:9)</PresentationFormat>
  <Paragraphs>161</Paragraphs>
  <Slides>26</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26</vt:i4>
      </vt:variant>
    </vt:vector>
  </HeadingPairs>
  <TitlesOfParts>
    <vt:vector size="32" baseType="lpstr">
      <vt:lpstr>Arial</vt:lpstr>
      <vt:lpstr>Calibri</vt:lpstr>
      <vt:lpstr>Constantia</vt:lpstr>
      <vt:lpstr>Wingdings</vt:lpstr>
      <vt:lpstr>Wingdings 2</vt:lpstr>
      <vt:lpstr>Equinozio</vt:lpstr>
      <vt:lpstr>ITALIAN SCHOOL SYSTEM</vt:lpstr>
      <vt:lpstr>Just to break the ice……</vt:lpstr>
      <vt:lpstr>School Structure –do I really have to…?</vt:lpstr>
      <vt:lpstr>Funny sentences on first day school</vt:lpstr>
      <vt:lpstr>School Structure – Facts and Numbers 1</vt:lpstr>
      <vt:lpstr>School Structure – Facts and Numbers 2</vt:lpstr>
      <vt:lpstr>School Structure – Facts and Numbers 3</vt:lpstr>
      <vt:lpstr>School Structure – Kindergarten</vt:lpstr>
      <vt:lpstr>School Structure – Primary school</vt:lpstr>
      <vt:lpstr>School Structure – Primary school</vt:lpstr>
      <vt:lpstr>School Structure – Middle school</vt:lpstr>
      <vt:lpstr>School Structure – High school Intro</vt:lpstr>
      <vt:lpstr>School Structure – High school Intro</vt:lpstr>
      <vt:lpstr>School Structure – Lyceum</vt:lpstr>
      <vt:lpstr>School Structure – Lyceum</vt:lpstr>
      <vt:lpstr>Tech School 1/2</vt:lpstr>
      <vt:lpstr>Tech Institutes 2/2</vt:lpstr>
      <vt:lpstr>School Structure – Tech School</vt:lpstr>
      <vt:lpstr>Vocational Schools</vt:lpstr>
      <vt:lpstr>Vocational Schools</vt:lpstr>
      <vt:lpstr>University? Yes please!</vt:lpstr>
      <vt:lpstr>Where, When and How long</vt:lpstr>
      <vt:lpstr>Where, When and How long</vt:lpstr>
      <vt:lpstr>Where, When and How long</vt:lpstr>
      <vt:lpstr>Where, When and How long</vt:lpstr>
      <vt:lpstr>School and work - WLT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SCHOOL SYSTEM</dc:title>
  <dc:creator>LADYHAWKE</dc:creator>
  <cp:lastModifiedBy>Itälä Viivi Aino-Maija Katariina</cp:lastModifiedBy>
  <cp:revision>66</cp:revision>
  <dcterms:created xsi:type="dcterms:W3CDTF">2017-09-23T12:40:16Z</dcterms:created>
  <dcterms:modified xsi:type="dcterms:W3CDTF">2018-04-17T14:04:38Z</dcterms:modified>
</cp:coreProperties>
</file>