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/>
              <a:t>Muokkaa alaotsikon perustyyliä napsautt.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i-FI"/>
              <a:t>Lisää kuva napsauttamalla kuvaketta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tsikko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s ja kuva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inauksen nimikort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osi tai epäto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i-FI"/>
              <a:t>Muokkaa tekstin perustyylejä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fi-FI"/>
              <a:t>Muokkaa tekstin perustyylejä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fi-FI"/>
              <a:t>Muokkaa perustyyl. napsautt.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/>
          <p:cNvPicPr>
            <a:picLocks noChangeAspect="1"/>
          </p:cNvPicPr>
          <p:nvPr/>
        </p:nvPicPr>
        <p:blipFill rotWithShape="1">
          <a:blip r:embed="rId2"/>
          <a:srcRect t="26322" r="2" b="8902"/>
          <a:stretch/>
        </p:blipFill>
        <p:spPr>
          <a:xfrm>
            <a:off x="2589212" y="634963"/>
            <a:ext cx="8915400" cy="38549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tsikko 1"/>
          <p:cNvSpPr>
            <a:spLocks noGrp="1"/>
          </p:cNvSpPr>
          <p:nvPr>
            <p:ph type="ctrTitle"/>
          </p:nvPr>
        </p:nvSpPr>
        <p:spPr>
          <a:xfrm>
            <a:off x="2589213" y="4775200"/>
            <a:ext cx="8915399" cy="823448"/>
          </a:xfrm>
        </p:spPr>
        <p:txBody>
          <a:bodyPr>
            <a:normAutofit/>
          </a:bodyPr>
          <a:lstStyle/>
          <a:p>
            <a:r>
              <a:rPr lang="sv-SE" sz="4400"/>
              <a:t>Lyypekkireisu: </a:t>
            </a:r>
            <a:r>
              <a:rPr lang="fi-FI" sz="4400"/>
              <a:t>keskiviikko</a:t>
            </a: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>
          <a:xfrm>
            <a:off x="2589213" y="5598647"/>
            <a:ext cx="8915399" cy="522754"/>
          </a:xfrm>
        </p:spPr>
        <p:txBody>
          <a:bodyPr>
            <a:normAutofit/>
          </a:bodyPr>
          <a:lstStyle/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600871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taivas, rakennus, ulko, kello&#10;&#10;Kuvaus luotu, erittäin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9486" y="158265"/>
            <a:ext cx="5195286" cy="3463524"/>
          </a:xfrm>
          <a:prstGeom prst="rect">
            <a:avLst/>
          </a:prstGeom>
        </p:spPr>
      </p:pic>
      <p:sp>
        <p:nvSpPr>
          <p:cNvPr id="4" name="Tekstiruutu 3"/>
          <p:cNvSpPr txBox="1"/>
          <p:nvPr/>
        </p:nvSpPr>
        <p:spPr>
          <a:xfrm>
            <a:off x="7126000" y="464234"/>
            <a:ext cx="37701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CENA" panose="02000000000000000000" pitchFamily="2" charset="0"/>
              </a:rPr>
              <a:t>Keskiviikkona saatiin nukkua vähän pidempään, sillä lähdimme Hampuriin junalla vasta klo 9.30</a:t>
            </a:r>
          </a:p>
        </p:txBody>
      </p:sp>
      <p:pic>
        <p:nvPicPr>
          <p:cNvPr id="6" name="Kuva 5" descr="Kuva, joka sisältää kohteen rakennus, taivas&#10;&#10;Kuvaus luotu, erittäin korkea luotettavuu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803290" y="2135497"/>
            <a:ext cx="4487594" cy="2991729"/>
          </a:xfrm>
          <a:prstGeom prst="rect">
            <a:avLst/>
          </a:prstGeom>
        </p:spPr>
      </p:pic>
      <p:sp>
        <p:nvSpPr>
          <p:cNvPr id="8" name="Tekstiruutu 7"/>
          <p:cNvSpPr txBox="1"/>
          <p:nvPr/>
        </p:nvSpPr>
        <p:spPr>
          <a:xfrm>
            <a:off x="4158076" y="4202837"/>
            <a:ext cx="4015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CENA" panose="02000000000000000000" pitchFamily="2" charset="0"/>
              </a:rPr>
              <a:t>Tultuaan perille meidän joukko lähti marssimaan Raatihuoneelle, joka on ohittamaton nähtävyys Hampurissa.</a:t>
            </a:r>
          </a:p>
        </p:txBody>
      </p:sp>
      <p:pic>
        <p:nvPicPr>
          <p:cNvPr id="10" name="Kuva 9" descr="Kuva, joka sisältää kohteen sisä, seinä, lattia&#10;&#10;Kuvaus luotu, korkea luotettavuu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227658">
            <a:off x="338530" y="3780614"/>
            <a:ext cx="3548638" cy="236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75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rakennus, ulko, patsas&#10;&#10;Kuvaus luotu, erittäin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425" y="251793"/>
            <a:ext cx="4957969" cy="3305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Kuva 4" descr="Kuva, joka sisältää kohteen sisä, sohva&#10;&#10;Kuvaus luotu, korkea luotettavuu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407785" y="3411489"/>
            <a:ext cx="3955766" cy="26371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Kuva 6" descr="Kuva, joka sisältää kohteen taivas, ulko&#10;&#10;Kuvaus luotu, korkea luotettavuu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185508">
            <a:off x="-486713" y="1282360"/>
            <a:ext cx="4724397" cy="2663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Kuva 8" descr="Kuva, joka sisältää kohteen kissa, aita, maa, lattia&#10;&#10;Kuvaus luotu, erittäin korkea luotettavuus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590681">
            <a:off x="8730280" y="3338390"/>
            <a:ext cx="3902307" cy="2199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kstiruutu 9"/>
          <p:cNvSpPr txBox="1"/>
          <p:nvPr/>
        </p:nvSpPr>
        <p:spPr>
          <a:xfrm>
            <a:off x="6255027" y="4416111"/>
            <a:ext cx="28492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Raatihuonen sisäpihalla on ollut vesiputous sekä leijona-patsaita</a:t>
            </a:r>
          </a:p>
          <a:p>
            <a:endParaRPr lang="fi-FI" dirty="0">
              <a:latin typeface="AR ESSENCE" panose="02000000000000000000" pitchFamily="2" charset="0"/>
            </a:endParaRPr>
          </a:p>
          <a:p>
            <a:r>
              <a:rPr lang="fi-FI" dirty="0">
                <a:latin typeface="AR ESSENCE" panose="02000000000000000000" pitchFamily="2" charset="0"/>
              </a:rPr>
              <a:t>Oli tosi mielenkiintoinen paikka, vaikka kukaan ei ole heti selittänyt missä ollaan ja miksi olemme täällä…</a:t>
            </a:r>
          </a:p>
        </p:txBody>
      </p:sp>
    </p:spTree>
    <p:extLst>
      <p:ext uri="{BB962C8B-B14F-4D97-AF65-F5344CB8AC3E}">
        <p14:creationId xmlns:p14="http://schemas.microsoft.com/office/powerpoint/2010/main" val="630323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432520" y="827266"/>
            <a:ext cx="24516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Sitten lähdimme </a:t>
            </a:r>
            <a:r>
              <a:rPr lang="fi-FI" dirty="0" err="1">
                <a:latin typeface="AR ESSENCE" panose="02000000000000000000" pitchFamily="2" charset="0"/>
              </a:rPr>
              <a:t>Elbphilharmonien</a:t>
            </a:r>
            <a:r>
              <a:rPr lang="fi-FI" dirty="0">
                <a:latin typeface="AR ESSENCE" panose="02000000000000000000" pitchFamily="2" charset="0"/>
              </a:rPr>
              <a:t> suuntaan ja samalla kävelimme ainakin Saksan kalliimpaa katua pitkin</a:t>
            </a:r>
          </a:p>
        </p:txBody>
      </p:sp>
      <p:sp>
        <p:nvSpPr>
          <p:cNvPr id="3" name="Tekstiruutu 2"/>
          <p:cNvSpPr txBox="1"/>
          <p:nvPr/>
        </p:nvSpPr>
        <p:spPr>
          <a:xfrm>
            <a:off x="4036431" y="4442864"/>
            <a:ext cx="26563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Ja sieltä jatkettiin joen toiselle puolelle</a:t>
            </a:r>
          </a:p>
          <a:p>
            <a:r>
              <a:rPr lang="fi-FI" dirty="0">
                <a:latin typeface="AR ESSENCE" panose="02000000000000000000" pitchFamily="2" charset="0"/>
              </a:rPr>
              <a:t>Kävelimme montaa siltaa yli päästäkseen kuuluisaan </a:t>
            </a:r>
            <a:r>
              <a:rPr lang="fi-FI" dirty="0" err="1">
                <a:latin typeface="AR ESSENCE" panose="02000000000000000000" pitchFamily="2" charset="0"/>
              </a:rPr>
              <a:t>Elbphilharmonien</a:t>
            </a:r>
            <a:r>
              <a:rPr lang="fi-FI" dirty="0">
                <a:latin typeface="AR ESSENCE" panose="02000000000000000000" pitchFamily="2" charset="0"/>
              </a:rPr>
              <a:t> luo </a:t>
            </a:r>
          </a:p>
        </p:txBody>
      </p:sp>
      <p:pic>
        <p:nvPicPr>
          <p:cNvPr id="5" name="Kuva 4" descr="Kuva, joka sisältää kohteen taivas, ulko, rakennus, aita&#10;&#10;Kuvaus luotu, erittäin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16776">
            <a:off x="115840" y="3615706"/>
            <a:ext cx="3456729" cy="23044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Kuva 6" descr="Kuva, joka sisältää kohteen taivas, ulko, rakennus, vesi&#10;&#10;Kuvaus luotu, erittäin korkea luotettavuu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09831">
            <a:off x="7435413" y="407173"/>
            <a:ext cx="4620718" cy="30804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Kuva 8" descr="Kuva, joka sisältää kohteen taivas, ulko, vesi, joki&#10;&#10;Kuvaus luotu, erittäin korkea luotettavuu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461" y="4029285"/>
            <a:ext cx="3823443" cy="2548962"/>
          </a:xfrm>
          <a:prstGeom prst="rect">
            <a:avLst/>
          </a:prstGeom>
        </p:spPr>
      </p:pic>
      <p:pic>
        <p:nvPicPr>
          <p:cNvPr id="13" name="Kuva 12" descr="Kuva, joka sisältää kohteen rakennus, vesi, ulko&#10;&#10;Kuvaus luotu, erittäin korkea luotettavuus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57263">
            <a:off x="2984262" y="878391"/>
            <a:ext cx="4494143" cy="29960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26532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9160514" y="5999870"/>
            <a:ext cx="2544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Silloissa on ollut paljon lukkoja </a:t>
            </a:r>
          </a:p>
        </p:txBody>
      </p:sp>
      <p:sp>
        <p:nvSpPr>
          <p:cNvPr id="3" name="Sydän 2"/>
          <p:cNvSpPr/>
          <p:nvPr/>
        </p:nvSpPr>
        <p:spPr>
          <a:xfrm>
            <a:off x="9896112" y="6344529"/>
            <a:ext cx="260762" cy="3016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22832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ulko, taivas, rakennus, vesi&#10;&#10;Kuvaus luotu, erittäin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709" y="689112"/>
            <a:ext cx="3990562" cy="2660374"/>
          </a:xfrm>
          <a:prstGeom prst="rect">
            <a:avLst/>
          </a:prstGeom>
        </p:spPr>
      </p:pic>
      <p:pic>
        <p:nvPicPr>
          <p:cNvPr id="5" name="Kuva 4" descr="Kuva, joka sisältää kohteen rakennus, taivas, ulko&#10;&#10;Kuvaus luotu, erittäin korkea luotettavuu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580" y="3935895"/>
            <a:ext cx="4243231" cy="2392017"/>
          </a:xfrm>
          <a:prstGeom prst="rect">
            <a:avLst/>
          </a:prstGeom>
        </p:spPr>
      </p:pic>
      <p:pic>
        <p:nvPicPr>
          <p:cNvPr id="9" name="Kuva 8" descr="Kuva, joka sisältää kohteen ulko, maa, vesi&#10;&#10;Kuvaus luotu, erittäin korkea luotettavuu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2822" y="3591339"/>
            <a:ext cx="4621695" cy="3081130"/>
          </a:xfrm>
          <a:prstGeom prst="rect">
            <a:avLst/>
          </a:prstGeom>
        </p:spPr>
      </p:pic>
      <p:pic>
        <p:nvPicPr>
          <p:cNvPr id="7" name="Kuva 6" descr="Kuva, joka sisältää kohteen teksti&#10;&#10;Kuvaus luotu, erittäin korkea luotettavuus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8996345" y="1090367"/>
            <a:ext cx="3783492" cy="2132851"/>
          </a:xfrm>
          <a:prstGeom prst="rect">
            <a:avLst/>
          </a:prstGeom>
        </p:spPr>
      </p:pic>
      <p:pic>
        <p:nvPicPr>
          <p:cNvPr id="11" name="Kuva 10" descr="Kuva, joka sisältää kohteen vesi, lintu, ulko, rakennus&#10;&#10;Kuvaus luotu, erittäin korkea luotettavuu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4860250" y="616226"/>
            <a:ext cx="4654623" cy="2623930"/>
          </a:xfrm>
          <a:prstGeom prst="rect">
            <a:avLst/>
          </a:prstGeom>
        </p:spPr>
      </p:pic>
      <p:sp>
        <p:nvSpPr>
          <p:cNvPr id="12" name="Tekstiruutu 11"/>
          <p:cNvSpPr txBox="1"/>
          <p:nvPr/>
        </p:nvSpPr>
        <p:spPr>
          <a:xfrm>
            <a:off x="5057811" y="3700742"/>
            <a:ext cx="21297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Ja vihdoinkin saavuimme Filharmoniaan</a:t>
            </a:r>
          </a:p>
          <a:p>
            <a:endParaRPr lang="fi-FI" dirty="0">
              <a:latin typeface="AR ESSENCE" panose="02000000000000000000" pitchFamily="2" charset="0"/>
            </a:endParaRPr>
          </a:p>
          <a:p>
            <a:r>
              <a:rPr lang="fi-FI" dirty="0" err="1">
                <a:latin typeface="AR ESSENCE" panose="02000000000000000000" pitchFamily="2" charset="0"/>
              </a:rPr>
              <a:t>Elbphilharmonien</a:t>
            </a:r>
            <a:r>
              <a:rPr lang="fi-FI" dirty="0">
                <a:latin typeface="AR ESSENCE" panose="02000000000000000000" pitchFamily="2" charset="0"/>
              </a:rPr>
              <a:t> yksi ikkuna maksaa</a:t>
            </a:r>
          </a:p>
          <a:p>
            <a:r>
              <a:rPr lang="fi-FI" dirty="0">
                <a:latin typeface="AR ESSENCE" panose="02000000000000000000" pitchFamily="2" charset="0"/>
              </a:rPr>
              <a:t>n. 20 000 euroa ja </a:t>
            </a:r>
          </a:p>
          <a:p>
            <a:r>
              <a:rPr lang="fi-FI" dirty="0">
                <a:latin typeface="AR ESSENCE" panose="02000000000000000000" pitchFamily="2" charset="0"/>
              </a:rPr>
              <a:t>Itse rakennus maksaa yli 800 miljoona euroa</a:t>
            </a:r>
          </a:p>
        </p:txBody>
      </p:sp>
    </p:spTree>
    <p:extLst>
      <p:ext uri="{BB962C8B-B14F-4D97-AF65-F5344CB8AC3E}">
        <p14:creationId xmlns:p14="http://schemas.microsoft.com/office/powerpoint/2010/main" val="3962076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henkilö, poseeraaminen, taivas, henkilöt&#10;&#10;Kuvaus luotu, erittäin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0103" y="950843"/>
            <a:ext cx="7977809" cy="5318539"/>
          </a:xfrm>
          <a:prstGeom prst="rect">
            <a:avLst/>
          </a:prstGeom>
        </p:spPr>
      </p:pic>
      <p:sp>
        <p:nvSpPr>
          <p:cNvPr id="4" name="Tekstiruutu 3"/>
          <p:cNvSpPr txBox="1"/>
          <p:nvPr/>
        </p:nvSpPr>
        <p:spPr>
          <a:xfrm>
            <a:off x="8342242" y="410817"/>
            <a:ext cx="3591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 err="1">
                <a:latin typeface="AR ESSENCE" panose="02000000000000000000" pitchFamily="2" charset="0"/>
              </a:rPr>
              <a:t>Elbphiharmonien</a:t>
            </a:r>
            <a:r>
              <a:rPr lang="fi-FI" dirty="0">
                <a:latin typeface="AR ESSENCE" panose="02000000000000000000" pitchFamily="2" charset="0"/>
              </a:rPr>
              <a:t> parvekkeella…</a:t>
            </a:r>
          </a:p>
        </p:txBody>
      </p:sp>
    </p:spTree>
    <p:extLst>
      <p:ext uri="{BB962C8B-B14F-4D97-AF65-F5344CB8AC3E}">
        <p14:creationId xmlns:p14="http://schemas.microsoft.com/office/powerpoint/2010/main" val="337745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iruutu 1"/>
          <p:cNvSpPr txBox="1"/>
          <p:nvPr/>
        </p:nvSpPr>
        <p:spPr>
          <a:xfrm>
            <a:off x="556591" y="2334901"/>
            <a:ext cx="41346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Viimeinen kohde Hampurissa on ollut satamakierros</a:t>
            </a:r>
          </a:p>
          <a:p>
            <a:r>
              <a:rPr lang="fi-FI" dirty="0">
                <a:latin typeface="AR ESSENCE" panose="02000000000000000000" pitchFamily="2" charset="0"/>
              </a:rPr>
              <a:t>Filharmonian ja sataman välisenä matkana on tapahtunut paljon erilaisia tapahtumia mm. silta nousi ja puolet ryhmästä jäi toiselle puolelle…</a:t>
            </a:r>
          </a:p>
        </p:txBody>
      </p:sp>
      <p:pic>
        <p:nvPicPr>
          <p:cNvPr id="4" name="Kuva 3" descr="Kuva, joka sisältää kohteen ulko&#10;&#10;Kuvaus luotu,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6902620" y="2273329"/>
            <a:ext cx="5544738" cy="3125710"/>
          </a:xfrm>
          <a:prstGeom prst="rect">
            <a:avLst/>
          </a:prstGeom>
        </p:spPr>
      </p:pic>
      <p:pic>
        <p:nvPicPr>
          <p:cNvPr id="6" name="Kuva 5" descr="Kuva, joka sisältää kohteen ulko, rakennus, puu&#10;&#10;Kuvaus luotu, korkea luotettavuu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723366" y="1702218"/>
            <a:ext cx="5356672" cy="301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815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uva 4" descr="Kuva, joka sisältää kohteen sisä, pöytä, henkilö, seinä&#10;&#10;Kuvaus luotu, erittäin korkea luotettavuu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0743" y="503584"/>
            <a:ext cx="7533860" cy="50225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kstiruutu 5"/>
          <p:cNvSpPr txBox="1"/>
          <p:nvPr/>
        </p:nvSpPr>
        <p:spPr>
          <a:xfrm>
            <a:off x="450574" y="1999207"/>
            <a:ext cx="31805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>
                <a:latin typeface="AR ESSENCE" panose="02000000000000000000" pitchFamily="2" charset="0"/>
              </a:rPr>
              <a:t>Satamakierroksen jälkeen meillä on ollut vapaa-aika, jolloin kävimme syömässä ja shoppaillemassa.</a:t>
            </a:r>
          </a:p>
          <a:p>
            <a:r>
              <a:rPr lang="fi-FI" dirty="0">
                <a:latin typeface="AR ESSENCE" panose="02000000000000000000" pitchFamily="2" charset="0"/>
              </a:rPr>
              <a:t>Illan päätteeksi söimme yhteisen illallisen (siis Lempi, Johanna, Aino, Markus, Anna-</a:t>
            </a:r>
            <a:r>
              <a:rPr lang="fi-FI" dirty="0" err="1">
                <a:latin typeface="AR ESSENCE" panose="02000000000000000000" pitchFamily="2" charset="0"/>
              </a:rPr>
              <a:t>Sophie</a:t>
            </a:r>
            <a:r>
              <a:rPr lang="fi-FI" dirty="0">
                <a:latin typeface="AR ESSENCE" panose="02000000000000000000" pitchFamily="2" charset="0"/>
              </a:rPr>
              <a:t>, </a:t>
            </a:r>
            <a:r>
              <a:rPr lang="fi-FI" dirty="0" err="1">
                <a:latin typeface="AR ESSENCE" panose="02000000000000000000" pitchFamily="2" charset="0"/>
              </a:rPr>
              <a:t>Luisa</a:t>
            </a:r>
            <a:r>
              <a:rPr lang="fi-FI" dirty="0">
                <a:latin typeface="AR ESSENCE" panose="02000000000000000000" pitchFamily="2" charset="0"/>
              </a:rPr>
              <a:t> ja Louis)</a:t>
            </a:r>
          </a:p>
        </p:txBody>
      </p:sp>
    </p:spTree>
    <p:extLst>
      <p:ext uri="{BB962C8B-B14F-4D97-AF65-F5344CB8AC3E}">
        <p14:creationId xmlns:p14="http://schemas.microsoft.com/office/powerpoint/2010/main" val="2439462890"/>
      </p:ext>
    </p:extLst>
  </p:cSld>
  <p:clrMapOvr>
    <a:masterClrMapping/>
  </p:clrMapOvr>
</p:sld>
</file>

<file path=ppt/theme/theme1.xml><?xml version="1.0" encoding="utf-8"?>
<a:theme xmlns:a="http://schemas.openxmlformats.org/drawingml/2006/main" name="Kuiskaus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122</TotalTime>
  <Words>171</Words>
  <Application>Microsoft Office PowerPoint</Application>
  <PresentationFormat>Laajakuva</PresentationFormat>
  <Paragraphs>20</Paragraphs>
  <Slides>9</Slides>
  <Notes>0</Notes>
  <HiddenSlides>0</HiddenSlides>
  <MMClips>0</MMClips>
  <ScaleCrop>false</ScaleCrop>
  <HeadingPairs>
    <vt:vector size="6" baseType="variant">
      <vt:variant>
        <vt:lpstr>Käytetyt fontit</vt:lpstr>
      </vt:variant>
      <vt:variant>
        <vt:i4>5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9</vt:i4>
      </vt:variant>
    </vt:vector>
  </HeadingPairs>
  <TitlesOfParts>
    <vt:vector size="15" baseType="lpstr">
      <vt:lpstr>AR CENA</vt:lpstr>
      <vt:lpstr>AR ESSENCE</vt:lpstr>
      <vt:lpstr>Arial</vt:lpstr>
      <vt:lpstr>Century Gothic</vt:lpstr>
      <vt:lpstr>Wingdings 3</vt:lpstr>
      <vt:lpstr>Kuiskaus</vt:lpstr>
      <vt:lpstr>Lyypekkireisu: keskiviikko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Lyypekkireisu: keskiviikko</dc:title>
  <dc:creator>Lempi Kokk</dc:creator>
  <cp:lastModifiedBy>Schimkewitsch Samuel</cp:lastModifiedBy>
  <cp:revision>12</cp:revision>
  <dcterms:created xsi:type="dcterms:W3CDTF">2017-05-17T19:48:05Z</dcterms:created>
  <dcterms:modified xsi:type="dcterms:W3CDTF">2017-06-05T08:28:29Z</dcterms:modified>
</cp:coreProperties>
</file>