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Etiikan teoriat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15045" y="4116748"/>
            <a:ext cx="8045373" cy="2162767"/>
          </a:xfrm>
        </p:spPr>
        <p:txBody>
          <a:bodyPr>
            <a:normAutofit/>
          </a:bodyPr>
          <a:lstStyle/>
          <a:p>
            <a:r>
              <a:rPr lang="fi-FI" sz="2800" b="0" dirty="0" smtClean="0"/>
              <a:t>Etiikan teoriat tarkastelevat eri näkökulmista sitä, millä perusteella jokin teko on oikein.</a:t>
            </a:r>
            <a:endParaRPr lang="fi-FI" sz="2800" b="0" dirty="0"/>
          </a:p>
        </p:txBody>
      </p:sp>
    </p:spTree>
    <p:extLst>
      <p:ext uri="{BB962C8B-B14F-4D97-AF65-F5344CB8AC3E}">
        <p14:creationId xmlns:p14="http://schemas.microsoft.com/office/powerpoint/2010/main" val="1936668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33394"/>
          </a:xfrm>
        </p:spPr>
        <p:txBody>
          <a:bodyPr>
            <a:normAutofit/>
          </a:bodyPr>
          <a:lstStyle/>
          <a:p>
            <a:r>
              <a:rPr lang="fi-FI" sz="4400" smtClean="0"/>
              <a:t>Hyve-etiikka ja onnellisuus</a:t>
            </a:r>
            <a:endParaRPr lang="fi-FI" sz="44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435395"/>
            <a:ext cx="10178322" cy="5289698"/>
          </a:xfrm>
        </p:spPr>
        <p:txBody>
          <a:bodyPr>
            <a:normAutofit lnSpcReduction="10000"/>
          </a:bodyPr>
          <a:lstStyle/>
          <a:p>
            <a:r>
              <a:rPr lang="fi-FI" sz="2800" smtClean="0"/>
              <a:t>Eettisen tarkastelun kohteena on teon tekijä ja hänen ominaisuutensa</a:t>
            </a:r>
          </a:p>
          <a:p>
            <a:r>
              <a:rPr lang="fi-FI" sz="2800" smtClean="0"/>
              <a:t>Tekijän luonne on itse tekoa tai sen seurauksia tärkeämpi</a:t>
            </a:r>
          </a:p>
          <a:p>
            <a:r>
              <a:rPr lang="fi-FI" sz="2800" smtClean="0"/>
              <a:t>Hyveellinen ihminen tekee hyviä tekoja, hänen aikomuksensa ovat oikeita</a:t>
            </a:r>
          </a:p>
          <a:p>
            <a:r>
              <a:rPr lang="fi-FI" sz="2800" smtClean="0"/>
              <a:t>Hyvä päämäärä tuottaa hyvän elämän</a:t>
            </a:r>
          </a:p>
          <a:p>
            <a:r>
              <a:rPr lang="fi-FI" sz="2800" b="1" smtClean="0"/>
              <a:t>Aristoteles </a:t>
            </a:r>
            <a:r>
              <a:rPr lang="fi-FI" sz="2800" smtClean="0"/>
              <a:t>(384-322 eKr.) jakoi hyveet älyllisiin hyveisiin ja luonteen hyveisiin. Ihminen tarvitsee hyveitä onnellisuuden saavuttamiseksi.</a:t>
            </a:r>
          </a:p>
          <a:p>
            <a:r>
              <a:rPr lang="fi-FI" sz="2800" b="1" smtClean="0"/>
              <a:t>Tuomas Akvinolainen </a:t>
            </a:r>
            <a:r>
              <a:rPr lang="fi-FI" sz="2800" smtClean="0"/>
              <a:t>(1225-1274): hyveitä tarvitaan elämäntehtävän toteuttamiseen (usko, toivo, rakkaus)</a:t>
            </a:r>
            <a:endParaRPr lang="fi-FI" sz="2800" b="1"/>
          </a:p>
        </p:txBody>
      </p:sp>
    </p:spTree>
    <p:extLst>
      <p:ext uri="{BB962C8B-B14F-4D97-AF65-F5344CB8AC3E}">
        <p14:creationId xmlns:p14="http://schemas.microsoft.com/office/powerpoint/2010/main" val="662990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66941"/>
          </a:xfrm>
        </p:spPr>
        <p:txBody>
          <a:bodyPr>
            <a:normAutofit/>
          </a:bodyPr>
          <a:lstStyle/>
          <a:p>
            <a:r>
              <a:rPr lang="fi-FI" sz="4400" smtClean="0"/>
              <a:t>Velvollisuusetiikka</a:t>
            </a:r>
            <a:endParaRPr lang="fi-FI" sz="44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873987"/>
            <a:ext cx="10178322" cy="4691617"/>
          </a:xfrm>
        </p:spPr>
        <p:txBody>
          <a:bodyPr>
            <a:normAutofit/>
          </a:bodyPr>
          <a:lstStyle/>
          <a:p>
            <a:r>
              <a:rPr lang="fi-FI" sz="2800" smtClean="0"/>
              <a:t>Eettisen tarkastelun kohteena on itse teko</a:t>
            </a:r>
          </a:p>
          <a:p>
            <a:r>
              <a:rPr lang="fi-FI" sz="2800" smtClean="0"/>
              <a:t>Hyvä teko on eettisten velvollisuuksien noudattamista</a:t>
            </a:r>
          </a:p>
          <a:p>
            <a:r>
              <a:rPr lang="fi-FI" sz="2800" smtClean="0"/>
              <a:t>Moraali on siis velvollisuus ja moraalisäännöt ovat yleispäteviä</a:t>
            </a:r>
          </a:p>
          <a:p>
            <a:r>
              <a:rPr lang="fi-FI" sz="2800" b="1" smtClean="0"/>
              <a:t>Immanuel Kant </a:t>
            </a:r>
            <a:r>
              <a:rPr lang="fi-FI" sz="2800" smtClean="0"/>
              <a:t>(1724-1804): </a:t>
            </a:r>
            <a:r>
              <a:rPr lang="fi-FI" sz="2800" b="1" smtClean="0"/>
              <a:t>kategorinen imperatiivi </a:t>
            </a:r>
            <a:r>
              <a:rPr lang="fi-FI" sz="2800" smtClean="0"/>
              <a:t>eli käsky toimia vain sellaisen periaatteen mukaan, jonka voisi toivoa tulevan yleiseksi laiksi.</a:t>
            </a:r>
          </a:p>
          <a:p>
            <a:r>
              <a:rPr lang="fi-FI" sz="2800" smtClean="0"/>
              <a:t>Kant korosti, että ihmisellä on aina itseisarvo</a:t>
            </a:r>
          </a:p>
          <a:p>
            <a:r>
              <a:rPr lang="fi-FI" sz="2800" smtClean="0"/>
              <a:t>ONGELMA: ei huomioi olosuhteita ja elämää yleensä</a:t>
            </a:r>
          </a:p>
          <a:p>
            <a:endParaRPr lang="fi-FI" sz="2800" smtClean="0"/>
          </a:p>
          <a:p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3498390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185917"/>
          </a:xfrm>
        </p:spPr>
        <p:txBody>
          <a:bodyPr>
            <a:normAutofit/>
          </a:bodyPr>
          <a:lstStyle/>
          <a:p>
            <a:r>
              <a:rPr lang="fi-FI" sz="4400" smtClean="0"/>
              <a:t>Seurausetiikka ja utilitarismi</a:t>
            </a:r>
            <a:endParaRPr lang="fi-FI" sz="440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568301"/>
            <a:ext cx="10178322" cy="4311291"/>
          </a:xfrm>
        </p:spPr>
        <p:txBody>
          <a:bodyPr>
            <a:normAutofit/>
          </a:bodyPr>
          <a:lstStyle/>
          <a:p>
            <a:r>
              <a:rPr lang="fi-FI" sz="2800" smtClean="0"/>
              <a:t>Eettisen tarkastelun kohteena ovat teon seuraukset</a:t>
            </a:r>
          </a:p>
          <a:p>
            <a:r>
              <a:rPr lang="fi-FI" sz="2800" smtClean="0"/>
              <a:t>Jaetaan sen perusteella, kenelle teosta seuraa hyvää, hyötyä, onnellisuutta:</a:t>
            </a:r>
          </a:p>
          <a:p>
            <a:pPr marL="0" indent="0">
              <a:buNone/>
            </a:pPr>
            <a:r>
              <a:rPr lang="fi-FI" sz="2800"/>
              <a:t>        </a:t>
            </a:r>
            <a:r>
              <a:rPr lang="fi-FI" sz="2800" smtClean="0"/>
              <a:t>-</a:t>
            </a:r>
            <a:r>
              <a:rPr lang="fi-FI" sz="2800"/>
              <a:t> </a:t>
            </a:r>
            <a:r>
              <a:rPr lang="fi-FI" sz="2800" smtClean="0"/>
              <a:t>egoismi: itselle</a:t>
            </a:r>
          </a:p>
          <a:p>
            <a:pPr marL="0" indent="0">
              <a:buNone/>
            </a:pPr>
            <a:r>
              <a:rPr lang="fi-FI" sz="2800"/>
              <a:t>        </a:t>
            </a:r>
            <a:r>
              <a:rPr lang="fi-FI" sz="2800" smtClean="0"/>
              <a:t>-</a:t>
            </a:r>
            <a:r>
              <a:rPr lang="fi-FI" sz="2800"/>
              <a:t> </a:t>
            </a:r>
            <a:r>
              <a:rPr lang="fi-FI" sz="2800" smtClean="0"/>
              <a:t>altruismi: toiselle</a:t>
            </a:r>
          </a:p>
          <a:p>
            <a:pPr marL="0" indent="0">
              <a:buNone/>
            </a:pPr>
            <a:r>
              <a:rPr lang="fi-FI" sz="2800"/>
              <a:t>        </a:t>
            </a:r>
            <a:r>
              <a:rPr lang="fi-FI" sz="2800" smtClean="0"/>
              <a:t>-</a:t>
            </a:r>
            <a:r>
              <a:rPr lang="fi-FI" sz="2800"/>
              <a:t> </a:t>
            </a:r>
            <a:r>
              <a:rPr lang="fi-FI" sz="2800" smtClean="0"/>
              <a:t>utilitarismi: mahdollisimman monelle</a:t>
            </a:r>
          </a:p>
          <a:p>
            <a:pPr marL="0" indent="0">
              <a:buNone/>
            </a:pPr>
            <a:r>
              <a:rPr lang="fi-FI" sz="2800" smtClean="0"/>
              <a:t>-</a:t>
            </a:r>
            <a:r>
              <a:rPr lang="fi-FI" sz="2800"/>
              <a:t> </a:t>
            </a:r>
            <a:r>
              <a:rPr lang="fi-FI" sz="2800" smtClean="0"/>
              <a:t>ONGELMA:  teon seurausten arviointi ei ole aukotonta</a:t>
            </a:r>
          </a:p>
        </p:txBody>
      </p:sp>
    </p:spTree>
    <p:extLst>
      <p:ext uri="{BB962C8B-B14F-4D97-AF65-F5344CB8AC3E}">
        <p14:creationId xmlns:p14="http://schemas.microsoft.com/office/powerpoint/2010/main" val="31004347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smtClean="0"/>
              <a:t>ONGELMA: Miten voidaan puolueettomasti arvioida onko elämä onnistunut ? Onnellisuutta on vaikea arvioida, koska se ei ole kaikille samanlaista.. Sama koskee hyveitä.</a:t>
            </a:r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1288758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219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Etiikan teoriat</vt:lpstr>
      <vt:lpstr>Hyve-etiikka ja onnellisuus</vt:lpstr>
      <vt:lpstr>Velvollisuusetiikka</vt:lpstr>
      <vt:lpstr>Seurausetiikka ja utilitarismi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Etiikan teoriat</dc:title>
  <dc:creator>Dahl Kirsi</dc:creator>
  <cp:lastModifiedBy>Dahl Kirsi Tuulikki</cp:lastModifiedBy>
  <cp:revision>5</cp:revision>
  <dcterms:modified xsi:type="dcterms:W3CDTF">2018-09-12T07:45:47Z</dcterms:modified>
</cp:coreProperties>
</file>