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EA4FF-A128-465D-B26B-79C32FAC5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C22F21-6372-4430-9099-53601DA07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AF07D5-077A-4D4C-81FE-7F493CBF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791D92-AF41-411C-A2B9-BFDC3EA9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9B1498-770A-4B31-B5FB-A79F4D30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2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39FAAD-F075-44C7-9F53-43B0FCCF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6F28E4-8C2F-400A-8D32-195AE46D3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360E7-7C4B-4E3E-8A35-5AA031FE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2FFBD9-48CD-4363-9F77-E895D7F3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6B99B7-6AD4-4428-8D66-BDFB71BD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65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80E228B-DA68-4EE1-BF9F-6C9E4F0A9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72C37B-963C-4625-B390-958930955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52C559-1772-47CB-8695-EEB131BB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4914B8-713A-4ACF-BA35-F6E11953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1330E2-14E6-43E5-B8E4-80F05663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58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D2BCA-1ED8-4EE1-8C2F-9925C0CF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BE779-D883-4E3C-8156-BA00A7FD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3CB2E-8789-4DD2-B62D-5352FC47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D9A65D-7BAD-4566-A42E-E56869C2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C4D77-40B6-4B3E-A12F-589C1344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36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CEAF59-428D-4F5D-A2A3-859E0DBF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44FA7A-BCE1-4CCE-AF8D-335EBE60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1422A6-9392-4313-B6A1-F5EC2E4D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30A3EE-651B-4454-AB29-F453FCA6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4037B3-1545-4082-B5BA-D422A450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72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21A8B6-7481-40DC-9D1A-3E96F5F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2C262-70E6-476A-A410-0C792A9D9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91315B-26E4-48D6-9933-600C2CF4D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65980E-7358-4CBD-9EC0-8644623E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361D1C-4FEA-4651-AAA7-C6C1D04E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412848-4290-4E83-81F6-4CA0CF94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99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3D415-5126-4670-B561-DDF41E0A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FF1C65-784D-4951-AE2D-0558171FB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D9D225-37F3-4455-9C09-2ECE7C17E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F959706-E401-47D3-B08F-068A3A554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0896F8D-F8DF-4F83-A657-53C77AA40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ADC68D-5E0B-4DA1-9EE2-C0A3F4E5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B8A137-E717-4396-9DD9-2BCD6F90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296513-F3F5-461C-A66C-B42459FF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66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30E143-9600-43F4-B8A5-03367EA2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AA0709-D590-440A-AA38-59D20219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3198A6D-340C-4587-84E5-A9B17273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8FF3B1-A2AB-43B8-989C-4A4C0FB3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90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2CDF135-2923-44FC-A511-1EBA83A5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0CA33D9-B50A-4A6E-A878-25D50DD7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20BC0D-3146-42CB-BFB2-436F59BC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0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8847A5-4E43-45B2-9698-B3CF79C2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B3A8EF-41A3-45B5-A45F-B161C88B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6D6028-03C4-4C45-B65A-1FC4AE2CE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106158-3356-4A50-B35F-DC00D6D5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D16D66-6253-47E4-9524-1DB26780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D6B4E2-7B15-41C5-AA39-63C067BB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07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871688-E550-4DA9-A309-3FEC4358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F97B98-E644-4B82-A6C5-74D766FE0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B08EC8-DA7F-4528-A340-ED3D1425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E7254D-B13D-4A7B-B38B-6A180360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FFFD30-D49B-41FD-ADD0-E651434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B818DC-B61F-4B97-9636-0C9C596C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1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E72C61E-C456-42A8-89AA-9C825DBF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D6821A-DEF9-4951-AC1B-ED831E87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8D4CDC-E479-4E53-88A5-F438783FB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E093-3807-4FF8-A15E-184944156073}" type="datetimeFigureOut">
              <a:rPr lang="fi-FI" smtClean="0"/>
              <a:t>9.4.2021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79E4E-E213-4888-A6DC-189EDE9FD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F0526A-5221-4F7D-873B-2F5B405E0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DBB2-7EFE-4100-ADDF-F88B27888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6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E156D7E-3E98-4C26-8BB8-1547257AE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5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B8B08A-7A8F-4F82-A66F-3D5927B5E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</a:rPr>
              <a:t>LUKEMINEN</a:t>
            </a:r>
            <a:br>
              <a:rPr lang="fi-FI">
                <a:solidFill>
                  <a:schemeClr val="bg1"/>
                </a:solidFill>
              </a:rPr>
            </a:br>
            <a:endParaRPr lang="fi-FI">
              <a:solidFill>
                <a:schemeClr val="bg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3091D8-442C-4F48-9FF0-AA31DE461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</a:rPr>
              <a:t>ON TAITO, JOTA VOI HARJOITELLA</a:t>
            </a:r>
          </a:p>
        </p:txBody>
      </p:sp>
    </p:spTree>
    <p:extLst>
      <p:ext uri="{BB962C8B-B14F-4D97-AF65-F5344CB8AC3E}">
        <p14:creationId xmlns:p14="http://schemas.microsoft.com/office/powerpoint/2010/main" val="303804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kirjoituspöytä&#10;&#10;Kuvaus luotu automaattisesti">
            <a:extLst>
              <a:ext uri="{FF2B5EF4-FFF2-40B4-BE49-F238E27FC236}">
                <a16:creationId xmlns:a16="http://schemas.microsoft.com/office/drawing/2014/main" id="{E8954489-AB8F-426C-8D72-32B6019E4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r="3029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E7E146-5848-4CE5-BFAF-FF95D3D1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S- syvenny</a:t>
            </a:r>
          </a:p>
          <a:p>
            <a:r>
              <a:rPr lang="fi-FI" sz="2400" dirty="0"/>
              <a:t>Syvenny tekstiin, lähde lukemaan ja pyri ymmärtämään, mitä tekstissä sanotaan</a:t>
            </a:r>
          </a:p>
          <a:p>
            <a:r>
              <a:rPr lang="fi-FI" sz="2400" dirty="0"/>
              <a:t>Tee muistiinpanoja, piirrä kuviota ym.</a:t>
            </a:r>
          </a:p>
        </p:txBody>
      </p:sp>
    </p:spTree>
    <p:extLst>
      <p:ext uri="{BB962C8B-B14F-4D97-AF65-F5344CB8AC3E}">
        <p14:creationId xmlns:p14="http://schemas.microsoft.com/office/powerpoint/2010/main" val="1257037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AA58837B-52D3-4554-8BB7-CBDC8BE71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7" r="23853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C89CEC-0B6B-4993-8D4B-F9113ABE2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M- muistele</a:t>
            </a:r>
          </a:p>
          <a:p>
            <a:r>
              <a:rPr lang="fi-FI" sz="2400" dirty="0"/>
              <a:t>luettuasi muistele, mitä teksti piti sisällään, mikä oli sen ydinsanoma</a:t>
            </a:r>
          </a:p>
          <a:p>
            <a:r>
              <a:rPr lang="fi-FI" sz="2400" dirty="0"/>
              <a:t>pohdi, liitä oppimaasi siihen, mitä olet aiemmin oppinut, vertaile</a:t>
            </a:r>
          </a:p>
          <a:p>
            <a:r>
              <a:rPr lang="fi-FI" sz="2400" dirty="0"/>
              <a:t>AJATTELE</a:t>
            </a:r>
          </a:p>
        </p:txBody>
      </p:sp>
    </p:spTree>
    <p:extLst>
      <p:ext uri="{BB962C8B-B14F-4D97-AF65-F5344CB8AC3E}">
        <p14:creationId xmlns:p14="http://schemas.microsoft.com/office/powerpoint/2010/main" val="189076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kirjoituspöytä&#10;&#10;Kuvaus luotu automaattisesti">
            <a:extLst>
              <a:ext uri="{FF2B5EF4-FFF2-40B4-BE49-F238E27FC236}">
                <a16:creationId xmlns:a16="http://schemas.microsoft.com/office/drawing/2014/main" id="{8F670CD7-2091-45DD-A474-3F88EDAF2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r="3029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405132-C900-4F84-977A-6B23ED66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K-kertaa</a:t>
            </a:r>
          </a:p>
          <a:p>
            <a:r>
              <a:rPr lang="fi-FI" sz="2400" dirty="0"/>
              <a:t>kertaa oppimaasi</a:t>
            </a:r>
          </a:p>
          <a:p>
            <a:r>
              <a:rPr lang="fi-FI" sz="2400" dirty="0"/>
              <a:t>palaa niihin asioihin, joita et muista</a:t>
            </a:r>
          </a:p>
          <a:p>
            <a:r>
              <a:rPr lang="fi-FI" sz="2400" dirty="0"/>
              <a:t>pyri muodostamaan oppimastasi kokonaisuus</a:t>
            </a:r>
          </a:p>
          <a:p>
            <a:r>
              <a:rPr lang="fi-FI" sz="2400" dirty="0"/>
              <a:t>mieti mahdollisia koekysymyksiä aiheesta ja voit vastata kysymykseen mielessäsi tai paperilla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09573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BCACB9-A887-4F7C-BFAC-CD76A1C8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fi-FI" sz="3400"/>
              <a:t>Entäs jos en ymmärrä lukemaani?</a:t>
            </a:r>
            <a:br>
              <a:rPr lang="fi-FI" sz="3400"/>
            </a:br>
            <a:br>
              <a:rPr lang="fi-FI" sz="3400"/>
            </a:br>
            <a:endParaRPr lang="fi-FI" sz="3400"/>
          </a:p>
        </p:txBody>
      </p:sp>
      <p:pic>
        <p:nvPicPr>
          <p:cNvPr id="5" name="Kuva 4" descr="Kuva, joka sisältää kohteen teksti, sisä, kirja, lukeminen&#10;&#10;Kuvaus luotu automaattisesti">
            <a:extLst>
              <a:ext uri="{FF2B5EF4-FFF2-40B4-BE49-F238E27FC236}">
                <a16:creationId xmlns:a16="http://schemas.microsoft.com/office/drawing/2014/main" id="{3CFD3DD7-ACDC-4458-8154-26581F339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r="36095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A444F4-065D-4150-AF74-EC2B12C2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 dirty="0"/>
              <a:t>Päivänsalon (2020) vinkit:</a:t>
            </a:r>
          </a:p>
          <a:p>
            <a:r>
              <a:rPr lang="fi-FI" sz="2400" dirty="0"/>
              <a:t>Lue teksti uudelleen ja uudelleen</a:t>
            </a:r>
          </a:p>
          <a:p>
            <a:r>
              <a:rPr lang="fi-FI" sz="2400" dirty="0"/>
              <a:t>Palastele teksti pienempiin osiin (sanoihin) ja pyri ymmärtämään ne</a:t>
            </a:r>
          </a:p>
          <a:p>
            <a:r>
              <a:rPr lang="fi-FI" sz="2400" dirty="0"/>
              <a:t>Etsi selitykset käsitteisiin, joita et ymmärrä</a:t>
            </a:r>
          </a:p>
          <a:p>
            <a:r>
              <a:rPr lang="fi-FI" sz="2400" dirty="0"/>
              <a:t>Älä odota teksti avautuu ensimmäiselle lukukerralla, joskus tekstissä pitää palata takaisin ja lukea uudelleen ratkaisevia kohtia. Anna tilaa ajattelulle, älä kiirehdi.</a:t>
            </a:r>
          </a:p>
        </p:txBody>
      </p:sp>
    </p:spTree>
    <p:extLst>
      <p:ext uri="{BB962C8B-B14F-4D97-AF65-F5344CB8AC3E}">
        <p14:creationId xmlns:p14="http://schemas.microsoft.com/office/powerpoint/2010/main" val="405074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26BA02-9A78-443C-85C8-C0154AAA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fi-FI" dirty="0"/>
              <a:t>Miten luet kokeisiin?</a:t>
            </a:r>
          </a:p>
        </p:txBody>
      </p:sp>
      <p:pic>
        <p:nvPicPr>
          <p:cNvPr id="5" name="Kuva 4" descr="Kuva, joka sisältää kohteen puu, ulko, kasvi, päivä&#10;&#10;Kuvaus luotu automaattisesti">
            <a:extLst>
              <a:ext uri="{FF2B5EF4-FFF2-40B4-BE49-F238E27FC236}">
                <a16:creationId xmlns:a16="http://schemas.microsoft.com/office/drawing/2014/main" id="{47EDF98A-6F35-427C-9D52-6E005D0E0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09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8CF4B7-B78E-4C23-8A3A-85ED645F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 dirty="0"/>
              <a:t>Lukiessamme isoja kokonaisuuksia, voi helposti käydä niin, että luemme ymmärtämättä tekstiä</a:t>
            </a:r>
          </a:p>
          <a:p>
            <a:endParaRPr lang="fi-FI" sz="2400" dirty="0"/>
          </a:p>
          <a:p>
            <a:r>
              <a:rPr lang="fi-FI" sz="2400" dirty="0"/>
              <a:t>.”Hauki on kala, hauki on kala, hauki on kala..”</a:t>
            </a:r>
          </a:p>
          <a:p>
            <a:endParaRPr lang="fi-FI" sz="2400" dirty="0"/>
          </a:p>
          <a:p>
            <a:r>
              <a:rPr lang="fi-FI" sz="2400" dirty="0"/>
              <a:t>Joten..</a:t>
            </a:r>
          </a:p>
        </p:txBody>
      </p:sp>
    </p:spTree>
    <p:extLst>
      <p:ext uri="{BB962C8B-B14F-4D97-AF65-F5344CB8AC3E}">
        <p14:creationId xmlns:p14="http://schemas.microsoft.com/office/powerpoint/2010/main" val="2884603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&#10;&#10;Kuvaus luotu automaattisesti">
            <a:extLst>
              <a:ext uri="{FF2B5EF4-FFF2-40B4-BE49-F238E27FC236}">
                <a16:creationId xmlns:a16="http://schemas.microsoft.com/office/drawing/2014/main" id="{A4C4844E-0BF5-4A63-A663-9EAC7D7CD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63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E352628-9BA2-4814-9CFC-D2A349335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Pyri ymmärtävään lukemiseen</a:t>
            </a:r>
          </a:p>
        </p:txBody>
      </p:sp>
    </p:spTree>
    <p:extLst>
      <p:ext uri="{BB962C8B-B14F-4D97-AF65-F5344CB8AC3E}">
        <p14:creationId xmlns:p14="http://schemas.microsoft.com/office/powerpoint/2010/main" val="372677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A27710-0F7E-417F-A15A-ED76C893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Lukiessa tärkeää on  tauotus ja lukemisen </a:t>
            </a:r>
            <a:r>
              <a:rPr lang="fi-FI" sz="3200" dirty="0" err="1">
                <a:solidFill>
                  <a:schemeClr val="bg1"/>
                </a:solidFill>
              </a:rPr>
              <a:t>palasteleminen</a:t>
            </a:r>
            <a:r>
              <a:rPr lang="fi-FI" sz="3200" dirty="0">
                <a:solidFill>
                  <a:schemeClr val="bg1"/>
                </a:solidFill>
              </a:rPr>
              <a:t> osiin</a:t>
            </a:r>
            <a:br>
              <a:rPr lang="fi-FI" sz="3200" dirty="0">
                <a:solidFill>
                  <a:schemeClr val="bg1"/>
                </a:solidFill>
              </a:rPr>
            </a:br>
            <a:br>
              <a:rPr lang="fi-FI" sz="3200" dirty="0">
                <a:solidFill>
                  <a:schemeClr val="bg1"/>
                </a:solidFill>
              </a:rPr>
            </a:br>
            <a:br>
              <a:rPr lang="fi-FI" sz="3200" dirty="0">
                <a:solidFill>
                  <a:schemeClr val="bg1"/>
                </a:solidFill>
              </a:rPr>
            </a:br>
            <a:endParaRPr lang="fi-FI" sz="3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isällön paikkamerkki 4" descr="Kuva, joka sisältää kohteen teksti, sisä, kirja, lukeminen&#10;&#10;Kuvaus luotu automaattisesti">
            <a:extLst>
              <a:ext uri="{FF2B5EF4-FFF2-40B4-BE49-F238E27FC236}">
                <a16:creationId xmlns:a16="http://schemas.microsoft.com/office/drawing/2014/main" id="{9F0A84A8-7CBE-4B85-897D-9FE2B8F58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5206"/>
            <a:ext cx="5008563" cy="3337737"/>
          </a:xfrm>
        </p:spPr>
      </p:pic>
    </p:spTree>
    <p:extLst>
      <p:ext uri="{BB962C8B-B14F-4D97-AF65-F5344CB8AC3E}">
        <p14:creationId xmlns:p14="http://schemas.microsoft.com/office/powerpoint/2010/main" val="393250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&#10;&#10;Kuvaus luotu automaattisesti">
            <a:extLst>
              <a:ext uri="{FF2B5EF4-FFF2-40B4-BE49-F238E27FC236}">
                <a16:creationId xmlns:a16="http://schemas.microsoft.com/office/drawing/2014/main" id="{22B37D72-FE28-4E51-94E2-D08EF72E4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1225" b="1080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4EE71B-69C0-4B6E-902A-E79C15D5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 err="1"/>
              <a:t>Lukeminen</a:t>
            </a:r>
            <a:r>
              <a:rPr lang="en-US" sz="6100" dirty="0"/>
              <a:t> on </a:t>
            </a:r>
            <a:r>
              <a:rPr lang="en-US" sz="6100" dirty="0" err="1"/>
              <a:t>vuoropuhelua</a:t>
            </a:r>
            <a:r>
              <a:rPr lang="en-US" sz="6100" dirty="0"/>
              <a:t> </a:t>
            </a:r>
            <a:r>
              <a:rPr lang="en-US" sz="6100" dirty="0" err="1"/>
              <a:t>tekstin</a:t>
            </a:r>
            <a:r>
              <a:rPr lang="en-US" sz="6100" dirty="0"/>
              <a:t> </a:t>
            </a:r>
            <a:r>
              <a:rPr lang="en-US" sz="6100" dirty="0" err="1"/>
              <a:t>kanssa</a:t>
            </a:r>
            <a:endParaRPr lang="en-US" sz="61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F16D9A-CF56-4A81-80E8-FCA85269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fi-FI" sz="2400"/>
              <a:t>Jos sinulla on yksi kokonaisuus, esimerkiksi yksi osa-alue kirjasta luettavana, pysähdy tekstissä jokaisen kappaleen jälkeen ja mieti mikä oli kappaleen sisältö, mikä oli sen punainen lanka</a:t>
            </a:r>
          </a:p>
        </p:txBody>
      </p:sp>
      <p:pic>
        <p:nvPicPr>
          <p:cNvPr id="5" name="Kuva 4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2E0FB5E0-A257-467C-8021-608CC6CFC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7" r="23853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820641-142B-4AC1-A817-A3FC713C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/>
              <a:t>Voit kirjoittaa kappaleen tärkeimmät asiat muutamalla sanalla paperille tai alleviivata tärkeimmät kohdat. Monet kokevat myös värien käytön hyödylliseksi. Tee muistiinpanot eri väreillä tai käytä eri värisiä alleviivaustusseja.</a:t>
            </a:r>
          </a:p>
          <a:p>
            <a:pPr marL="0" indent="0">
              <a:buNone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89344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1567E7-DEE1-464B-A0BA-3688416A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fi-FI" dirty="0"/>
              <a:t>Pidä lukiessa myös riittävän usein taukoja</a:t>
            </a:r>
          </a:p>
        </p:txBody>
      </p:sp>
      <p:pic>
        <p:nvPicPr>
          <p:cNvPr id="5" name="Kuva 4" descr="Kuva, joka sisältää kohteen teksti, sisä, kirja, lukeminen&#10;&#10;Kuvaus luotu automaattisesti">
            <a:extLst>
              <a:ext uri="{FF2B5EF4-FFF2-40B4-BE49-F238E27FC236}">
                <a16:creationId xmlns:a16="http://schemas.microsoft.com/office/drawing/2014/main" id="{8A3D336E-2D10-4FCF-AB55-186DECA9B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r="36095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0C8685-D0E0-489D-89FA-A3015086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/>
              <a:t>Kun huomaat, että keskittymisesi herpaantuu, pidä lyhyt tauko </a:t>
            </a:r>
          </a:p>
          <a:p>
            <a:r>
              <a:rPr lang="fi-FI" sz="2400"/>
              <a:t>Älä yritä omaksua kaikkea tekstiä kerralla</a:t>
            </a:r>
          </a:p>
          <a:p>
            <a:r>
              <a:rPr lang="fi-FI" sz="2400"/>
              <a:t>Koeviikkoa varten olisi hyvä olla jonkinlainen lukusuunnitelma, jotta lukeminen ei jää edelliseen iltaan tai kokeisiin lukemiseen tulee kiire</a:t>
            </a:r>
          </a:p>
          <a:p>
            <a:endParaRPr lang="fi-FI" sz="2400"/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287119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C92BA-3BC8-4D55-ACFF-E27C53C6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fi-FI" dirty="0"/>
              <a:t>Eri aistien käyttö tehostaa oppimista</a:t>
            </a:r>
          </a:p>
        </p:txBody>
      </p:sp>
      <p:pic>
        <p:nvPicPr>
          <p:cNvPr id="5" name="Kuva 4" descr="Kuva, joka sisältää kohteen teksti, sisä, kirja, lukeminen&#10;&#10;Kuvaus luotu automaattisesti">
            <a:extLst>
              <a:ext uri="{FF2B5EF4-FFF2-40B4-BE49-F238E27FC236}">
                <a16:creationId xmlns:a16="http://schemas.microsoft.com/office/drawing/2014/main" id="{5003BA16-38AC-4D11-A4ED-6CDD4BA05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r="36095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F13E75-25C5-4514-8F0E-5171A7606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 dirty="0"/>
              <a:t>lue ääneen</a:t>
            </a:r>
          </a:p>
          <a:p>
            <a:r>
              <a:rPr lang="fi-FI" sz="2400" dirty="0"/>
              <a:t>kuuntele opittava asia äänikirjana (ja voi samalla itse lukea)</a:t>
            </a:r>
          </a:p>
          <a:p>
            <a:r>
              <a:rPr lang="fi-FI" sz="2400" dirty="0"/>
              <a:t>piirrä tekstistä kuvia</a:t>
            </a:r>
          </a:p>
          <a:p>
            <a:r>
              <a:rPr lang="fi-FI" sz="2400" dirty="0"/>
              <a:t>tee muistiinpanoja</a:t>
            </a:r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2904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A6EFD5-081A-4278-8162-D13D6504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SSMK</a:t>
            </a:r>
            <a:r>
              <a:rPr lang="fi-FI" dirty="0"/>
              <a:t>-tekniikka on toimiva tapa opiskella</a:t>
            </a:r>
          </a:p>
        </p:txBody>
      </p:sp>
      <p:pic>
        <p:nvPicPr>
          <p:cNvPr id="5" name="Kuva 4" descr="Kuva, joka sisältää kohteen teksti, sisä, kirja, lukeminen&#10;&#10;Kuvaus luotu automaattisesti">
            <a:extLst>
              <a:ext uri="{FF2B5EF4-FFF2-40B4-BE49-F238E27FC236}">
                <a16:creationId xmlns:a16="http://schemas.microsoft.com/office/drawing/2014/main" id="{B36167DC-4D78-48B0-AB66-A65DCCE5F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r="36095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095957-FA3C-42E5-B4BC-6C383BFE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S- silmäile</a:t>
            </a:r>
          </a:p>
          <a:p>
            <a:r>
              <a:rPr lang="fi-FI" sz="2400" dirty="0"/>
              <a:t>Virittäydy ensin aiheeseen, silmäile tekstiä, tutustu kokonaisuuteen, mistä on kysymys</a:t>
            </a:r>
          </a:p>
          <a:p>
            <a:r>
              <a:rPr lang="fi-FI" sz="2400" dirty="0"/>
              <a:t>* palauta mieleesi, mitä jo tiedät aiheesta</a:t>
            </a:r>
          </a:p>
          <a:p>
            <a:r>
              <a:rPr lang="fi-FI" sz="2400" dirty="0"/>
              <a:t> Koeviikolla, kun luettavana on kokonainen kirja, silmäile ensin sisällysluettelo</a:t>
            </a:r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7677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351</Words>
  <Application>Microsoft Office PowerPoint</Application>
  <PresentationFormat>Laajakuva</PresentationFormat>
  <Paragraphs>46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LUKEMINEN </vt:lpstr>
      <vt:lpstr>Miten luet kokeisiin?</vt:lpstr>
      <vt:lpstr>Pyri ymmärtävään lukemiseen</vt:lpstr>
      <vt:lpstr>Lukiessa tärkeää on  tauotus ja lukemisen palasteleminen osiin   </vt:lpstr>
      <vt:lpstr>Lukeminen on vuoropuhelua tekstin kanssa</vt:lpstr>
      <vt:lpstr>Jos sinulla on yksi kokonaisuus, esimerkiksi yksi osa-alue kirjasta luettavana, pysähdy tekstissä jokaisen kappaleen jälkeen ja mieti mikä oli kappaleen sisältö, mikä oli sen punainen lanka</vt:lpstr>
      <vt:lpstr>Pidä lukiessa myös riittävän usein taukoja</vt:lpstr>
      <vt:lpstr>Eri aistien käyttö tehostaa oppimista</vt:lpstr>
      <vt:lpstr>SSMK-tekniikka on toimiva tapa opiskella</vt:lpstr>
      <vt:lpstr>PowerPoint-esitys</vt:lpstr>
      <vt:lpstr>PowerPoint-esitys</vt:lpstr>
      <vt:lpstr>PowerPoint-esitys</vt:lpstr>
      <vt:lpstr>Entäs jos en ymmärrä lukemaani?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jatkamaan OPO8-kurssia </dc:title>
  <dc:creator>Kristiina Pärkö</dc:creator>
  <cp:lastModifiedBy>Kristiina Pärkö</cp:lastModifiedBy>
  <cp:revision>4</cp:revision>
  <dcterms:created xsi:type="dcterms:W3CDTF">2021-03-01T07:01:17Z</dcterms:created>
  <dcterms:modified xsi:type="dcterms:W3CDTF">2021-04-09T07:12:54Z</dcterms:modified>
</cp:coreProperties>
</file>