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F04A58-535F-8781-EBAE-187EC8C6C192}" v="86" dt="2024-09-17T04:22:31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ananen Katja" userId="S::katja.paananen@edu.viitasaari.fi::61aa175a-859b-4696-b9d7-99a71a4a9155" providerId="AD" clId="Web-{21F04A58-535F-8781-EBAE-187EC8C6C192}"/>
    <pc:docChg chg="addSld modSld addMainMaster delMainMaster">
      <pc:chgData name="Paananen Katja" userId="S::katja.paananen@edu.viitasaari.fi::61aa175a-859b-4696-b9d7-99a71a4a9155" providerId="AD" clId="Web-{21F04A58-535F-8781-EBAE-187EC8C6C192}" dt="2024-09-17T04:22:31.048" v="91" actId="20577"/>
      <pc:docMkLst>
        <pc:docMk/>
      </pc:docMkLst>
      <pc:sldChg chg="addSp modSp mod setBg modClrScheme setClrOvrMap chgLayout">
        <pc:chgData name="Paananen Katja" userId="S::katja.paananen@edu.viitasaari.fi::61aa175a-859b-4696-b9d7-99a71a4a9155" providerId="AD" clId="Web-{21F04A58-535F-8781-EBAE-187EC8C6C192}" dt="2024-09-17T04:18:11.886" v="21"/>
        <pc:sldMkLst>
          <pc:docMk/>
          <pc:sldMk cId="782385677" sldId="256"/>
        </pc:sldMkLst>
        <pc:spChg chg="mod">
          <ac:chgData name="Paananen Katja" userId="S::katja.paananen@edu.viitasaari.fi::61aa175a-859b-4696-b9d7-99a71a4a9155" providerId="AD" clId="Web-{21F04A58-535F-8781-EBAE-187EC8C6C192}" dt="2024-09-17T04:18:11.886" v="21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Paananen Katja" userId="S::katja.paananen@edu.viitasaari.fi::61aa175a-859b-4696-b9d7-99a71a4a9155" providerId="AD" clId="Web-{21F04A58-535F-8781-EBAE-187EC8C6C192}" dt="2024-09-17T04:18:11.886" v="21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Paananen Katja" userId="S::katja.paananen@edu.viitasaari.fi::61aa175a-859b-4696-b9d7-99a71a4a9155" providerId="AD" clId="Web-{21F04A58-535F-8781-EBAE-187EC8C6C192}" dt="2024-09-17T04:18:11.886" v="21"/>
          <ac:spMkLst>
            <pc:docMk/>
            <pc:sldMk cId="782385677" sldId="256"/>
            <ac:spMk id="9" creationId="{0AF4F2BA-3C03-4E2C-8ABC-0949B61B3C5E}"/>
          </ac:spMkLst>
        </pc:spChg>
        <pc:spChg chg="add">
          <ac:chgData name="Paananen Katja" userId="S::katja.paananen@edu.viitasaari.fi::61aa175a-859b-4696-b9d7-99a71a4a9155" providerId="AD" clId="Web-{21F04A58-535F-8781-EBAE-187EC8C6C192}" dt="2024-09-17T04:18:11.886" v="21"/>
          <ac:spMkLst>
            <pc:docMk/>
            <pc:sldMk cId="782385677" sldId="256"/>
            <ac:spMk id="13" creationId="{B40A8CA7-7D5A-43B0-A1A0-B558ECA9EED1}"/>
          </ac:spMkLst>
        </pc:spChg>
        <pc:picChg chg="add">
          <ac:chgData name="Paananen Katja" userId="S::katja.paananen@edu.viitasaari.fi::61aa175a-859b-4696-b9d7-99a71a4a9155" providerId="AD" clId="Web-{21F04A58-535F-8781-EBAE-187EC8C6C192}" dt="2024-09-17T04:18:11.886" v="21"/>
          <ac:picMkLst>
            <pc:docMk/>
            <pc:sldMk cId="782385677" sldId="256"/>
            <ac:picMk id="4" creationId="{6CB983DD-97FE-D8CB-C374-4FE093F11876}"/>
          </ac:picMkLst>
        </pc:picChg>
        <pc:cxnChg chg="add">
          <ac:chgData name="Paananen Katja" userId="S::katja.paananen@edu.viitasaari.fi::61aa175a-859b-4696-b9d7-99a71a4a9155" providerId="AD" clId="Web-{21F04A58-535F-8781-EBAE-187EC8C6C192}" dt="2024-09-17T04:18:11.886" v="21"/>
          <ac:cxnSpMkLst>
            <pc:docMk/>
            <pc:sldMk cId="782385677" sldId="256"/>
            <ac:cxnSpMk id="11" creationId="{A07787ED-5EDC-4C54-AD87-55B60D0FE397}"/>
          </ac:cxnSpMkLst>
        </pc:cxnChg>
      </pc:sldChg>
      <pc:sldChg chg="addSp delSp modSp new mod setBg">
        <pc:chgData name="Paananen Katja" userId="S::katja.paananen@edu.viitasaari.fi::61aa175a-859b-4696-b9d7-99a71a4a9155" providerId="AD" clId="Web-{21F04A58-535F-8781-EBAE-187EC8C6C192}" dt="2024-09-17T04:22:31.048" v="91" actId="20577"/>
        <pc:sldMkLst>
          <pc:docMk/>
          <pc:sldMk cId="3571130856" sldId="257"/>
        </pc:sldMkLst>
        <pc:spChg chg="mod">
          <ac:chgData name="Paananen Katja" userId="S::katja.paananen@edu.viitasaari.fi::61aa175a-859b-4696-b9d7-99a71a4a9155" providerId="AD" clId="Web-{21F04A58-535F-8781-EBAE-187EC8C6C192}" dt="2024-09-17T04:22:19.141" v="88"/>
          <ac:spMkLst>
            <pc:docMk/>
            <pc:sldMk cId="3571130856" sldId="257"/>
            <ac:spMk id="2" creationId="{E154EDED-DCA0-B414-D588-B12FA48D2D4B}"/>
          </ac:spMkLst>
        </pc:spChg>
        <pc:spChg chg="add del mod">
          <ac:chgData name="Paananen Katja" userId="S::katja.paananen@edu.viitasaari.fi::61aa175a-859b-4696-b9d7-99a71a4a9155" providerId="AD" clId="Web-{21F04A58-535F-8781-EBAE-187EC8C6C192}" dt="2024-09-17T04:22:19.157" v="89"/>
          <ac:spMkLst>
            <pc:docMk/>
            <pc:sldMk cId="3571130856" sldId="257"/>
            <ac:spMk id="3" creationId="{CCC2A96C-94F5-802D-4E92-1B8E82F67919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19:02.434" v="30"/>
          <ac:spMkLst>
            <pc:docMk/>
            <pc:sldMk cId="3571130856" sldId="257"/>
            <ac:spMk id="8" creationId="{3741B58E-3B65-4A01-A276-975AB2CF8A08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19:02.434" v="30"/>
          <ac:spMkLst>
            <pc:docMk/>
            <pc:sldMk cId="3571130856" sldId="257"/>
            <ac:spMk id="10" creationId="{7AAC67C3-831B-4AB1-A259-DFB839CAFAFC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19:02.434" v="30"/>
          <ac:spMkLst>
            <pc:docMk/>
            <pc:sldMk cId="3571130856" sldId="257"/>
            <ac:spMk id="12" creationId="{FCAEED9E-BB91-43A0-911B-1ACD8803E3CE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22:19.157" v="89"/>
          <ac:spMkLst>
            <pc:docMk/>
            <pc:sldMk cId="3571130856" sldId="257"/>
            <ac:spMk id="14" creationId="{F5FE1B2C-7BC1-4AE2-9A50-2A4A70A9D6A1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22:19.157" v="89"/>
          <ac:spMkLst>
            <pc:docMk/>
            <pc:sldMk cId="3571130856" sldId="257"/>
            <ac:spMk id="15" creationId="{97E8244A-2C81-4C0E-A929-3EC8EFF35564}"/>
          </ac:spMkLst>
        </pc:spChg>
        <pc:spChg chg="add">
          <ac:chgData name="Paananen Katja" userId="S::katja.paananen@edu.viitasaari.fi::61aa175a-859b-4696-b9d7-99a71a4a9155" providerId="AD" clId="Web-{21F04A58-535F-8781-EBAE-187EC8C6C192}" dt="2024-09-17T04:22:19.157" v="89"/>
          <ac:spMkLst>
            <pc:docMk/>
            <pc:sldMk cId="3571130856" sldId="257"/>
            <ac:spMk id="21" creationId="{F5FE1B2C-7BC1-4AE2-9A50-2A4A70A9D6A1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22:19.141" v="88"/>
          <ac:spMkLst>
            <pc:docMk/>
            <pc:sldMk cId="3571130856" sldId="257"/>
            <ac:spMk id="22" creationId="{88F0A37D-2337-4AAF-98B0-7E4E9B98719A}"/>
          </ac:spMkLst>
        </pc:spChg>
        <pc:spChg chg="add">
          <ac:chgData name="Paananen Katja" userId="S::katja.paananen@edu.viitasaari.fi::61aa175a-859b-4696-b9d7-99a71a4a9155" providerId="AD" clId="Web-{21F04A58-535F-8781-EBAE-187EC8C6C192}" dt="2024-09-17T04:22:19.157" v="89"/>
          <ac:spMkLst>
            <pc:docMk/>
            <pc:sldMk cId="3571130856" sldId="257"/>
            <ac:spMk id="23" creationId="{97E8244A-2C81-4C0E-A929-3EC8EFF35564}"/>
          </ac:spMkLst>
        </pc:spChg>
        <pc:spChg chg="add del">
          <ac:chgData name="Paananen Katja" userId="S::katja.paananen@edu.viitasaari.fi::61aa175a-859b-4696-b9d7-99a71a4a9155" providerId="AD" clId="Web-{21F04A58-535F-8781-EBAE-187EC8C6C192}" dt="2024-09-17T04:22:19.141" v="88"/>
          <ac:spMkLst>
            <pc:docMk/>
            <pc:sldMk cId="3571130856" sldId="257"/>
            <ac:spMk id="26" creationId="{F7234D70-FB65-4E99-985E-64D219674D45}"/>
          </ac:spMkLst>
        </pc:spChg>
        <pc:spChg chg="add mod">
          <ac:chgData name="Paananen Katja" userId="S::katja.paananen@edu.viitasaari.fi::61aa175a-859b-4696-b9d7-99a71a4a9155" providerId="AD" clId="Web-{21F04A58-535F-8781-EBAE-187EC8C6C192}" dt="2024-09-17T04:22:31.048" v="91" actId="20577"/>
          <ac:spMkLst>
            <pc:docMk/>
            <pc:sldMk cId="3571130856" sldId="257"/>
            <ac:spMk id="28" creationId="{CCC2A96C-94F5-802D-4E92-1B8E82F67919}"/>
          </ac:spMkLst>
        </pc:spChg>
        <pc:graphicFrameChg chg="add del">
          <ac:chgData name="Paananen Katja" userId="S::katja.paananen@edu.viitasaari.fi::61aa175a-859b-4696-b9d7-99a71a4a9155" providerId="AD" clId="Web-{21F04A58-535F-8781-EBAE-187EC8C6C192}" dt="2024-09-17T04:22:19.141" v="88"/>
          <ac:graphicFrameMkLst>
            <pc:docMk/>
            <pc:sldMk cId="3571130856" sldId="257"/>
            <ac:graphicFrameMk id="18" creationId="{A1DD09A8-ABC0-1910-B32A-F9EBA4517F02}"/>
          </ac:graphicFrameMkLst>
        </pc:graphicFrameChg>
        <pc:cxnChg chg="add del">
          <ac:chgData name="Paananen Katja" userId="S::katja.paananen@edu.viitasaari.fi::61aa175a-859b-4696-b9d7-99a71a4a9155" providerId="AD" clId="Web-{21F04A58-535F-8781-EBAE-187EC8C6C192}" dt="2024-09-17T04:22:19.157" v="89"/>
          <ac:cxnSpMkLst>
            <pc:docMk/>
            <pc:sldMk cId="3571130856" sldId="257"/>
            <ac:cxnSpMk id="16" creationId="{02CC3441-26B3-4381-B3DF-8AE3C288BC0D}"/>
          </ac:cxnSpMkLst>
        </pc:cxnChg>
        <pc:cxnChg chg="add del">
          <ac:chgData name="Paananen Katja" userId="S::katja.paananen@edu.viitasaari.fi::61aa175a-859b-4696-b9d7-99a71a4a9155" providerId="AD" clId="Web-{21F04A58-535F-8781-EBAE-187EC8C6C192}" dt="2024-09-17T04:22:19.141" v="88"/>
          <ac:cxnSpMkLst>
            <pc:docMk/>
            <pc:sldMk cId="3571130856" sldId="257"/>
            <ac:cxnSpMk id="24" creationId="{F15CCCF0-E573-463A-9760-1FDC0B2CFBD7}"/>
          </ac:cxnSpMkLst>
        </pc:cxnChg>
        <pc:cxnChg chg="add">
          <ac:chgData name="Paananen Katja" userId="S::katja.paananen@edu.viitasaari.fi::61aa175a-859b-4696-b9d7-99a71a4a9155" providerId="AD" clId="Web-{21F04A58-535F-8781-EBAE-187EC8C6C192}" dt="2024-09-17T04:22:19.157" v="89"/>
          <ac:cxnSpMkLst>
            <pc:docMk/>
            <pc:sldMk cId="3571130856" sldId="257"/>
            <ac:cxnSpMk id="25" creationId="{02CC3441-26B3-4381-B3DF-8AE3C288BC0D}"/>
          </ac:cxnSpMkLst>
        </pc:cxnChg>
      </pc:sldChg>
      <pc:sldChg chg="addSp modSp new mod setBg">
        <pc:chgData name="Paananen Katja" userId="S::katja.paananen@edu.viitasaari.fi::61aa175a-859b-4696-b9d7-99a71a4a9155" providerId="AD" clId="Web-{21F04A58-535F-8781-EBAE-187EC8C6C192}" dt="2024-09-17T04:21:34.625" v="86"/>
        <pc:sldMkLst>
          <pc:docMk/>
          <pc:sldMk cId="2311473270" sldId="258"/>
        </pc:sldMkLst>
        <pc:spChg chg="mod">
          <ac:chgData name="Paananen Katja" userId="S::katja.paananen@edu.viitasaari.fi::61aa175a-859b-4696-b9d7-99a71a4a9155" providerId="AD" clId="Web-{21F04A58-535F-8781-EBAE-187EC8C6C192}" dt="2024-09-17T04:21:34.625" v="86"/>
          <ac:spMkLst>
            <pc:docMk/>
            <pc:sldMk cId="2311473270" sldId="258"/>
            <ac:spMk id="2" creationId="{57B3BD74-6835-AB3D-2F5F-B72D159315FD}"/>
          </ac:spMkLst>
        </pc:spChg>
        <pc:spChg chg="mod">
          <ac:chgData name="Paananen Katja" userId="S::katja.paananen@edu.viitasaari.fi::61aa175a-859b-4696-b9d7-99a71a4a9155" providerId="AD" clId="Web-{21F04A58-535F-8781-EBAE-187EC8C6C192}" dt="2024-09-17T04:21:34.625" v="86"/>
          <ac:spMkLst>
            <pc:docMk/>
            <pc:sldMk cId="2311473270" sldId="258"/>
            <ac:spMk id="3" creationId="{EFBEC707-F594-3A26-56DD-3FD2A26CCFCC}"/>
          </ac:spMkLst>
        </pc:spChg>
        <pc:spChg chg="add">
          <ac:chgData name="Paananen Katja" userId="S::katja.paananen@edu.viitasaari.fi::61aa175a-859b-4696-b9d7-99a71a4a9155" providerId="AD" clId="Web-{21F04A58-535F-8781-EBAE-187EC8C6C192}" dt="2024-09-17T04:21:34.625" v="86"/>
          <ac:spMkLst>
            <pc:docMk/>
            <pc:sldMk cId="2311473270" sldId="258"/>
            <ac:spMk id="8" creationId="{F5FE1B2C-7BC1-4AE2-9A50-2A4A70A9D6A1}"/>
          </ac:spMkLst>
        </pc:spChg>
        <pc:spChg chg="add">
          <ac:chgData name="Paananen Katja" userId="S::katja.paananen@edu.viitasaari.fi::61aa175a-859b-4696-b9d7-99a71a4a9155" providerId="AD" clId="Web-{21F04A58-535F-8781-EBAE-187EC8C6C192}" dt="2024-09-17T04:21:34.625" v="86"/>
          <ac:spMkLst>
            <pc:docMk/>
            <pc:sldMk cId="2311473270" sldId="258"/>
            <ac:spMk id="10" creationId="{97E8244A-2C81-4C0E-A929-3EC8EFF35564}"/>
          </ac:spMkLst>
        </pc:spChg>
        <pc:cxnChg chg="add">
          <ac:chgData name="Paananen Katja" userId="S::katja.paananen@edu.viitasaari.fi::61aa175a-859b-4696-b9d7-99a71a4a9155" providerId="AD" clId="Web-{21F04A58-535F-8781-EBAE-187EC8C6C192}" dt="2024-09-17T04:21:34.625" v="86"/>
          <ac:cxnSpMkLst>
            <pc:docMk/>
            <pc:sldMk cId="2311473270" sldId="258"/>
            <ac:cxnSpMk id="12" creationId="{02CC3441-26B3-4381-B3DF-8AE3C288BC0D}"/>
          </ac:cxnSpMkLst>
        </pc:cxnChg>
      </pc:sldChg>
      <pc:sldMasterChg chg="del delSldLayout">
        <pc:chgData name="Paananen Katja" userId="S::katja.paananen@edu.viitasaari.fi::61aa175a-859b-4696-b9d7-99a71a4a9155" providerId="AD" clId="Web-{21F04A58-535F-8781-EBAE-187EC8C6C192}" dt="2024-09-17T04:18:11.886" v="21"/>
        <pc:sldMasterMkLst>
          <pc:docMk/>
          <pc:sldMasterMk cId="1034520112" sldId="2147483648"/>
        </pc:sldMasterMkLst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addSldLayout">
        <pc:chgData name="Paananen Katja" userId="S::katja.paananen@edu.viitasaari.fi::61aa175a-859b-4696-b9d7-99a71a4a9155" providerId="AD" clId="Web-{21F04A58-535F-8781-EBAE-187EC8C6C192}" dt="2024-09-17T04:18:11.886" v="21"/>
        <pc:sldMasterMkLst>
          <pc:docMk/>
          <pc:sldMasterMk cId="715986441" sldId="2147483738"/>
        </pc:sldMasterMkLst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3727992591" sldId="2147483727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1234365344" sldId="2147483728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1880498747" sldId="2147483729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1207822815" sldId="2147483730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1190305217" sldId="2147483731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2970121453" sldId="2147483732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877696878" sldId="2147483733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1993517958" sldId="2147483734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3074539595" sldId="2147483735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2477366040" sldId="2147483736"/>
          </pc:sldLayoutMkLst>
        </pc:sldLayoutChg>
        <pc:sldLayoutChg chg="add">
          <pc:chgData name="Paananen Katja" userId="S::katja.paananen@edu.viitasaari.fi::61aa175a-859b-4696-b9d7-99a71a4a9155" providerId="AD" clId="Web-{21F04A58-535F-8781-EBAE-187EC8C6C192}" dt="2024-09-17T04:18:11.886" v="21"/>
          <pc:sldLayoutMkLst>
            <pc:docMk/>
            <pc:sldMasterMk cId="715986441" sldId="2147483738"/>
            <pc:sldLayoutMk cId="2967534151" sldId="214748373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69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2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2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51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3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36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3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0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9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65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49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98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3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983DD-97FE-D8CB-C374-4FE093F1187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43751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fi-FI" sz="6800">
                <a:solidFill>
                  <a:srgbClr val="FFFFFF"/>
                </a:solidFill>
              </a:rPr>
              <a:t>Tutkimussuunnitelmaohjeet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Terve 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5FE1B2C-7BC1-4AE2-9A50-2A4A70A9D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7E8244A-2C81-4C0E-A929-3EC8EFF3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54EDED-DCA0-B414-D588-B12FA48D2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49" y="963997"/>
            <a:ext cx="3787457" cy="4938361"/>
          </a:xfrm>
        </p:spPr>
        <p:txBody>
          <a:bodyPr anchor="ctr">
            <a:normAutofit/>
          </a:bodyPr>
          <a:lstStyle/>
          <a:p>
            <a:pPr algn="r"/>
            <a:r>
              <a:rPr lang="fi-FI" sz="2900" dirty="0">
                <a:latin typeface="Franklin Gothic Book"/>
              </a:rPr>
              <a:t>Tutkimussuunnitelma: </a:t>
            </a:r>
            <a:br>
              <a:rPr lang="fi-FI" sz="2900" dirty="0">
                <a:latin typeface="Franklin Gothic Book"/>
              </a:rPr>
            </a:br>
            <a:r>
              <a:rPr lang="fi-FI" sz="2900" dirty="0">
                <a:latin typeface="Franklin Gothic Book"/>
              </a:rPr>
              <a:t>rakenne ja sisältö     </a:t>
            </a:r>
          </a:p>
          <a:p>
            <a:pPr algn="r"/>
            <a:endParaRPr lang="fi-FI" sz="290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974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isällön paikkamerkki 2">
            <a:extLst>
              <a:ext uri="{FF2B5EF4-FFF2-40B4-BE49-F238E27FC236}">
                <a16:creationId xmlns:a16="http://schemas.microsoft.com/office/drawing/2014/main" id="{CCC2A96C-94F5-802D-4E92-1B8E82F67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1798" y="963507"/>
            <a:ext cx="5968181" cy="4938851"/>
          </a:xfrm>
        </p:spPr>
        <p:txBody>
          <a:bodyPr vert="horz" lIns="0" tIns="45720" rIns="0" bIns="45720" rtlCol="0" anchor="ctr">
            <a:noAutofit/>
          </a:bodyPr>
          <a:lstStyle/>
          <a:p>
            <a:pPr>
              <a:lnSpc>
                <a:spcPct val="90000"/>
              </a:lnSpc>
            </a:pPr>
            <a:endParaRPr lang="fi-FI" sz="1000" b="1">
              <a:latin typeface="Franklin Gothic Book"/>
            </a:endParaRPr>
          </a:p>
          <a:p>
            <a:pPr marL="200660" lvl="1" indent="0">
              <a:lnSpc>
                <a:spcPct val="90000"/>
              </a:lnSpc>
              <a:buNone/>
            </a:pPr>
            <a:endParaRPr lang="fi-FI" sz="1000" b="1">
              <a:latin typeface="Franklin Gothic Book"/>
            </a:endParaRPr>
          </a:p>
          <a:p>
            <a:pPr marL="200660" lvl="1" indent="0">
              <a:lnSpc>
                <a:spcPct val="90000"/>
              </a:lnSpc>
              <a:buNone/>
            </a:pPr>
            <a:endParaRPr lang="fi-FI" sz="1000" b="1">
              <a:latin typeface="Franklin Gothic Book"/>
            </a:endParaRPr>
          </a:p>
          <a:p>
            <a:pPr marL="200660" lvl="1" indent="0">
              <a:lnSpc>
                <a:spcPct val="90000"/>
              </a:lnSpc>
              <a:buNone/>
            </a:pPr>
            <a:endParaRPr lang="fi-FI" sz="1000" b="1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Johdanto</a:t>
            </a:r>
            <a:r>
              <a:rPr lang="fi-FI" sz="1400" dirty="0">
                <a:latin typeface="Franklin Gothic Book"/>
              </a:rPr>
              <a:t>: Esittele tutkimuksen kohde, tausta ja merkitys. Kerro, miksi aihe on tärkeä ja mitä uutta tietoa tutkimus tuo.</a:t>
            </a:r>
          </a:p>
          <a:p>
            <a:pPr marL="383540" lvl="1">
              <a:lnSpc>
                <a:spcPct val="90000"/>
              </a:lnSpc>
              <a:buChar char="-"/>
            </a:pP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Tutkimusongelma</a:t>
            </a:r>
            <a:r>
              <a:rPr lang="fi-FI" sz="1400" dirty="0">
                <a:latin typeface="Franklin Gothic Book"/>
              </a:rPr>
              <a:t>: Määrittele selkeästi</a:t>
            </a:r>
            <a:r>
              <a:rPr lang="fi-FI" sz="1400" b="1" dirty="0">
                <a:latin typeface="Franklin Gothic Book"/>
              </a:rPr>
              <a:t> tutkimuskysymykset</a:t>
            </a:r>
            <a:r>
              <a:rPr lang="fi-FI" sz="1400" dirty="0">
                <a:latin typeface="Franklin Gothic Book"/>
              </a:rPr>
              <a:t> ja</a:t>
            </a:r>
            <a:r>
              <a:rPr lang="fi-FI" sz="1400" b="1" dirty="0">
                <a:latin typeface="Franklin Gothic Book"/>
              </a:rPr>
              <a:t> tavoitteet.</a:t>
            </a: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Teoreettinen viitekehys</a:t>
            </a:r>
            <a:r>
              <a:rPr lang="fi-FI" sz="1400" dirty="0">
                <a:latin typeface="Franklin Gothic Book"/>
              </a:rPr>
              <a:t>: Kuvaile tutkimuksen teoreettinen tausta ja </a:t>
            </a:r>
            <a:r>
              <a:rPr lang="fi-FI" sz="1400" b="1" dirty="0">
                <a:latin typeface="Franklin Gothic Book"/>
              </a:rPr>
              <a:t>keskeiset käsitteet.</a:t>
            </a: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Aineistot ja menetelmät</a:t>
            </a:r>
            <a:r>
              <a:rPr lang="fi-FI" sz="1400" dirty="0">
                <a:latin typeface="Franklin Gothic Book"/>
              </a:rPr>
              <a:t>: Selitä, millaista</a:t>
            </a:r>
            <a:r>
              <a:rPr lang="fi-FI" sz="1400" b="1" dirty="0">
                <a:latin typeface="Franklin Gothic Book"/>
              </a:rPr>
              <a:t> aineistoa</a:t>
            </a:r>
            <a:r>
              <a:rPr lang="fi-FI" sz="1400" dirty="0">
                <a:latin typeface="Franklin Gothic Book"/>
              </a:rPr>
              <a:t> käytät ja miten</a:t>
            </a:r>
            <a:r>
              <a:rPr lang="fi-FI" sz="1400" b="1" dirty="0">
                <a:latin typeface="Franklin Gothic Book"/>
              </a:rPr>
              <a:t> keräät ja analysoit</a:t>
            </a:r>
            <a:r>
              <a:rPr lang="fi-FI" sz="1400" dirty="0">
                <a:latin typeface="Franklin Gothic Book"/>
              </a:rPr>
              <a:t> sen.</a:t>
            </a:r>
          </a:p>
          <a:p>
            <a:pPr marL="383540" lvl="1">
              <a:lnSpc>
                <a:spcPct val="90000"/>
              </a:lnSpc>
              <a:buChar char="-"/>
            </a:pP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Eettiset kysymykset</a:t>
            </a:r>
            <a:r>
              <a:rPr lang="fi-FI" sz="1400" dirty="0">
                <a:latin typeface="Franklin Gothic Book"/>
              </a:rPr>
              <a:t>: Pohdi tutkimukseen liittyviä</a:t>
            </a:r>
            <a:r>
              <a:rPr lang="fi-FI" sz="1400" b="1" dirty="0">
                <a:latin typeface="Franklin Gothic Book"/>
              </a:rPr>
              <a:t> eettisiä näkökulmia</a:t>
            </a:r>
            <a:r>
              <a:rPr lang="fi-FI" sz="1400" dirty="0">
                <a:latin typeface="Franklin Gothic Book"/>
              </a:rPr>
              <a:t>.</a:t>
            </a:r>
          </a:p>
          <a:p>
            <a:pPr marL="383540" lvl="1">
              <a:lnSpc>
                <a:spcPct val="90000"/>
              </a:lnSpc>
              <a:buChar char="-"/>
            </a:pP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Työsuunnitelma</a:t>
            </a:r>
            <a:r>
              <a:rPr lang="fi-FI" sz="1400" dirty="0">
                <a:latin typeface="Franklin Gothic Book"/>
              </a:rPr>
              <a:t>: Laadi konkreettinen suunnitelma tutkimuksen</a:t>
            </a:r>
            <a:r>
              <a:rPr lang="fi-FI" sz="1400" b="1" dirty="0">
                <a:latin typeface="Franklin Gothic Book"/>
              </a:rPr>
              <a:t> toteuttamisesta ja aikataulusta.</a:t>
            </a: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endParaRPr lang="fi-FI" sz="1400" dirty="0">
              <a:latin typeface="Franklin Gothic Book"/>
            </a:endParaRPr>
          </a:p>
          <a:p>
            <a:pPr marL="383540" lvl="1">
              <a:lnSpc>
                <a:spcPct val="90000"/>
              </a:lnSpc>
              <a:buChar char="-"/>
            </a:pPr>
            <a:r>
              <a:rPr lang="fi-FI" sz="1400" b="1" dirty="0">
                <a:latin typeface="Franklin Gothic Book"/>
              </a:rPr>
              <a:t>Kustannusarvio ja rahoitus</a:t>
            </a:r>
            <a:r>
              <a:rPr lang="fi-FI" sz="1400" dirty="0">
                <a:latin typeface="Franklin Gothic Book"/>
              </a:rPr>
              <a:t>: Arvioi tutkimuksen kustannukset ja mahdolliset rahoituslähteet. </a:t>
            </a:r>
          </a:p>
          <a:p>
            <a:pPr>
              <a:lnSpc>
                <a:spcPct val="90000"/>
              </a:lnSpc>
            </a:pPr>
            <a:endParaRPr lang="fi-FI" sz="1400" dirty="0">
              <a:latin typeface="Franklin Gothic Book"/>
            </a:endParaRPr>
          </a:p>
          <a:p>
            <a:pPr>
              <a:lnSpc>
                <a:spcPct val="90000"/>
              </a:lnSpc>
            </a:pP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357113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FE1B2C-7BC1-4AE2-9A50-2A4A70A9D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E8244A-2C81-4C0E-A929-3EC8EFF3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7B3BD74-6835-AB3D-2F5F-B72D15931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49" y="963997"/>
            <a:ext cx="3787457" cy="4938361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Ulkoasu</a:t>
            </a:r>
            <a:endParaRPr lang="fi-FI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974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BEC707-F594-3A26-56DD-3FD2A26CC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1798" y="963507"/>
            <a:ext cx="5968181" cy="4938851"/>
          </a:xfrm>
        </p:spPr>
        <p:txBody>
          <a:bodyPr vert="horz" lIns="0" tIns="45720" rIns="0" bIns="45720" rtlCol="0" anchor="ctr">
            <a:normAutofit/>
          </a:bodyPr>
          <a:lstStyle/>
          <a:p>
            <a:r>
              <a:rPr lang="fi-FI" b="1">
                <a:latin typeface="Franklin Gothic Book"/>
              </a:rPr>
              <a:t>Pituus</a:t>
            </a:r>
            <a:r>
              <a:rPr lang="fi-FI">
                <a:latin typeface="Franklin Gothic Book"/>
              </a:rPr>
              <a:t>: Suositeltava pituus on noin 2 sivua (joskus saattaa olla jopa 6 sivua)</a:t>
            </a:r>
          </a:p>
          <a:p>
            <a:r>
              <a:rPr lang="fi-FI" b="1">
                <a:latin typeface="Franklin Gothic Book"/>
              </a:rPr>
              <a:t>Fontti ja riviväli</a:t>
            </a:r>
            <a:r>
              <a:rPr lang="fi-FI">
                <a:latin typeface="Franklin Gothic Book"/>
              </a:rPr>
              <a:t>: Käytä 12 pisteen fonttia ja 1,5 riviväliä.</a:t>
            </a:r>
          </a:p>
          <a:p>
            <a:r>
              <a:rPr lang="fi-FI" b="1">
                <a:latin typeface="Franklin Gothic Book"/>
              </a:rPr>
              <a:t>Marginaalit</a:t>
            </a:r>
            <a:r>
              <a:rPr lang="fi-FI">
                <a:latin typeface="Franklin Gothic Book"/>
              </a:rPr>
              <a:t>: Aseta marginaalit siten, että oikea ja vasen marginaali ovat 3 cm ja ylä- ja alareuna 2-3 cm.</a:t>
            </a:r>
          </a:p>
          <a:p>
            <a:r>
              <a:rPr lang="fi-FI" b="1">
                <a:latin typeface="Franklin Gothic Book"/>
              </a:rPr>
              <a:t>Otsikointi</a:t>
            </a:r>
            <a:r>
              <a:rPr lang="fi-FI">
                <a:latin typeface="Franklin Gothic Book"/>
              </a:rPr>
              <a:t>: Erota luvut selkeästi otsikoinnilla ja numeroi ne.</a:t>
            </a:r>
          </a:p>
          <a:p>
            <a:endParaRPr lang="fi-FI">
              <a:latin typeface="Franklin Gothic Book"/>
            </a:endParaRPr>
          </a:p>
          <a:p>
            <a:endParaRPr lang="fi-FI">
              <a:latin typeface="Franklin Gothic Book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14732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3F3424"/>
      </a:dk2>
      <a:lt2>
        <a:srgbClr val="E2E7E8"/>
      </a:lt2>
      <a:accent1>
        <a:srgbClr val="C2988F"/>
      </a:accent1>
      <a:accent2>
        <a:srgbClr val="B8A07C"/>
      </a:accent2>
      <a:accent3>
        <a:srgbClr val="A5A67D"/>
      </a:accent3>
      <a:accent4>
        <a:srgbClr val="94AC75"/>
      </a:accent4>
      <a:accent5>
        <a:srgbClr val="88AB81"/>
      </a:accent5>
      <a:accent6>
        <a:srgbClr val="77AF86"/>
      </a:accent6>
      <a:hlink>
        <a:srgbClr val="5A8B96"/>
      </a:hlink>
      <a:folHlink>
        <a:srgbClr val="7F7F7F"/>
      </a:folHlink>
    </a:clrScheme>
    <a:fontScheme name="Retrospect">
      <a:majorFont>
        <a:latin typeface="Garamon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RetrospectVTI</vt:lpstr>
      <vt:lpstr>Tutkimussuunnitelmaohjeet</vt:lpstr>
      <vt:lpstr>Tutkimussuunnitelma:  rakenne ja sisältö      </vt:lpstr>
      <vt:lpstr>Ulkoasu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32</cp:revision>
  <dcterms:created xsi:type="dcterms:W3CDTF">2012-08-08T08:08:12Z</dcterms:created>
  <dcterms:modified xsi:type="dcterms:W3CDTF">2024-09-17T04:22:34Z</dcterms:modified>
</cp:coreProperties>
</file>