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6" r:id="rId5"/>
    <p:sldId id="258" r:id="rId6"/>
    <p:sldId id="274" r:id="rId7"/>
    <p:sldId id="275" r:id="rId8"/>
    <p:sldId id="259" r:id="rId9"/>
    <p:sldId id="271" r:id="rId10"/>
    <p:sldId id="272" r:id="rId11"/>
    <p:sldId id="273" r:id="rId12"/>
    <p:sldId id="270" r:id="rId13"/>
    <p:sldId id="267" r:id="rId14"/>
    <p:sldId id="262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76"/>
            <p14:sldId id="258"/>
            <p14:sldId id="274"/>
            <p14:sldId id="275"/>
            <p14:sldId id="259"/>
            <p14:sldId id="271"/>
            <p14:sldId id="272"/>
            <p14:sldId id="273"/>
            <p14:sldId id="270"/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2BF"/>
    <a:srgbClr val="FFFFFF"/>
    <a:srgbClr val="C099BB"/>
    <a:srgbClr val="DEC9D9"/>
    <a:srgbClr val="862B7C"/>
    <a:srgbClr val="F9DCF5"/>
    <a:srgbClr val="D4BCD1"/>
    <a:srgbClr val="A16098"/>
    <a:srgbClr val="DF4C62"/>
    <a:srgbClr val="74B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9E255-025C-57D1-7728-AC7F454AA80C}" v="66" dt="2022-05-20T14:58:54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7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3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vi.happonen@icloud.com" userId="S::paivi.happonen_icloud.com#ext#@sanoma.onmicrosoft.com::77413877-f216-4ce3-a79c-576e32264f0c" providerId="AD" clId="Web-{E789E255-025C-57D1-7728-AC7F454AA80C}"/>
    <pc:docChg chg="modSld">
      <pc:chgData name="paivi.happonen@icloud.com" userId="S::paivi.happonen_icloud.com#ext#@sanoma.onmicrosoft.com::77413877-f216-4ce3-a79c-576e32264f0c" providerId="AD" clId="Web-{E789E255-025C-57D1-7728-AC7F454AA80C}" dt="2022-05-20T14:58:54.184" v="63" actId="20577"/>
      <pc:docMkLst>
        <pc:docMk/>
      </pc:docMkLst>
      <pc:sldChg chg="modSp">
        <pc:chgData name="paivi.happonen@icloud.com" userId="S::paivi.happonen_icloud.com#ext#@sanoma.onmicrosoft.com::77413877-f216-4ce3-a79c-576e32264f0c" providerId="AD" clId="Web-{E789E255-025C-57D1-7728-AC7F454AA80C}" dt="2022-05-20T14:45:04.401" v="1" actId="20577"/>
        <pc:sldMkLst>
          <pc:docMk/>
          <pc:sldMk cId="48784172" sldId="257"/>
        </pc:sldMkLst>
        <pc:spChg chg="mod">
          <ac:chgData name="paivi.happonen@icloud.com" userId="S::paivi.happonen_icloud.com#ext#@sanoma.onmicrosoft.com::77413877-f216-4ce3-a79c-576e32264f0c" providerId="AD" clId="Web-{E789E255-025C-57D1-7728-AC7F454AA80C}" dt="2022-05-20T14:45:04.401" v="1" actId="20577"/>
          <ac:spMkLst>
            <pc:docMk/>
            <pc:sldMk cId="48784172" sldId="257"/>
            <ac:spMk id="6" creationId="{00000000-0000-0000-0000-000000000000}"/>
          </ac:spMkLst>
        </pc:spChg>
      </pc:sldChg>
      <pc:sldChg chg="modSp">
        <pc:chgData name="paivi.happonen@icloud.com" userId="S::paivi.happonen_icloud.com#ext#@sanoma.onmicrosoft.com::77413877-f216-4ce3-a79c-576e32264f0c" providerId="AD" clId="Web-{E789E255-025C-57D1-7728-AC7F454AA80C}" dt="2022-05-20T14:48:46.077" v="46" actId="1076"/>
        <pc:sldMkLst>
          <pc:docMk/>
          <pc:sldMk cId="1162947184" sldId="259"/>
        </pc:sldMkLst>
        <pc:spChg chg="mod">
          <ac:chgData name="paivi.happonen@icloud.com" userId="S::paivi.happonen_icloud.com#ext#@sanoma.onmicrosoft.com::77413877-f216-4ce3-a79c-576e32264f0c" providerId="AD" clId="Web-{E789E255-025C-57D1-7728-AC7F454AA80C}" dt="2022-05-20T14:48:15.561" v="44" actId="20577"/>
          <ac:spMkLst>
            <pc:docMk/>
            <pc:sldMk cId="1162947184" sldId="259"/>
            <ac:spMk id="3" creationId="{00000000-0000-0000-0000-000000000000}"/>
          </ac:spMkLst>
        </pc:spChg>
        <pc:picChg chg="mod">
          <ac:chgData name="paivi.happonen@icloud.com" userId="S::paivi.happonen_icloud.com#ext#@sanoma.onmicrosoft.com::77413877-f216-4ce3-a79c-576e32264f0c" providerId="AD" clId="Web-{E789E255-025C-57D1-7728-AC7F454AA80C}" dt="2022-05-20T14:48:46.077" v="46" actId="1076"/>
          <ac:picMkLst>
            <pc:docMk/>
            <pc:sldMk cId="1162947184" sldId="259"/>
            <ac:picMk id="4" creationId="{00000000-0000-0000-0000-000000000000}"/>
          </ac:picMkLst>
        </pc:picChg>
      </pc:sldChg>
      <pc:sldChg chg="addSp delSp modSp mod setBg">
        <pc:chgData name="paivi.happonen@icloud.com" userId="S::paivi.happonen_icloud.com#ext#@sanoma.onmicrosoft.com::77413877-f216-4ce3-a79c-576e32264f0c" providerId="AD" clId="Web-{E789E255-025C-57D1-7728-AC7F454AA80C}" dt="2022-05-20T14:58:54.184" v="63" actId="20577"/>
        <pc:sldMkLst>
          <pc:docMk/>
          <pc:sldMk cId="384894646" sldId="270"/>
        </pc:sldMkLst>
        <pc:spChg chg="mod">
          <ac:chgData name="paivi.happonen@icloud.com" userId="S::paivi.happonen_icloud.com#ext#@sanoma.onmicrosoft.com::77413877-f216-4ce3-a79c-576e32264f0c" providerId="AD" clId="Web-{E789E255-025C-57D1-7728-AC7F454AA80C}" dt="2022-05-20T14:58:54.184" v="63" actId="20577"/>
          <ac:spMkLst>
            <pc:docMk/>
            <pc:sldMk cId="384894646" sldId="270"/>
            <ac:spMk id="2" creationId="{00000000-0000-0000-0000-000000000000}"/>
          </ac:spMkLst>
        </pc:spChg>
        <pc:spChg chg="mod">
          <ac:chgData name="paivi.happonen@icloud.com" userId="S::paivi.happonen_icloud.com#ext#@sanoma.onmicrosoft.com::77413877-f216-4ce3-a79c-576e32264f0c" providerId="AD" clId="Web-{E789E255-025C-57D1-7728-AC7F454AA80C}" dt="2022-05-20T14:58:21.355" v="61" actId="20577"/>
          <ac:spMkLst>
            <pc:docMk/>
            <pc:sldMk cId="384894646" sldId="270"/>
            <ac:spMk id="3" creationId="{00000000-0000-0000-0000-000000000000}"/>
          </ac:spMkLst>
        </pc:spChg>
        <pc:spChg chg="add">
          <ac:chgData name="paivi.happonen@icloud.com" userId="S::paivi.happonen_icloud.com#ext#@sanoma.onmicrosoft.com::77413877-f216-4ce3-a79c-576e32264f0c" providerId="AD" clId="Web-{E789E255-025C-57D1-7728-AC7F454AA80C}" dt="2022-05-20T14:56:51.588" v="54"/>
          <ac:spMkLst>
            <pc:docMk/>
            <pc:sldMk cId="384894646" sldId="270"/>
            <ac:spMk id="10" creationId="{9427AF5F-9A0E-42B7-A252-FD64C9885F9C}"/>
          </ac:spMkLst>
        </pc:spChg>
        <pc:picChg chg="del">
          <ac:chgData name="paivi.happonen@icloud.com" userId="S::paivi.happonen_icloud.com#ext#@sanoma.onmicrosoft.com::77413877-f216-4ce3-a79c-576e32264f0c" providerId="AD" clId="Web-{E789E255-025C-57D1-7728-AC7F454AA80C}" dt="2022-05-20T14:55:20.742" v="51"/>
          <ac:picMkLst>
            <pc:docMk/>
            <pc:sldMk cId="384894646" sldId="270"/>
            <ac:picMk id="4" creationId="{00000000-0000-0000-0000-000000000000}"/>
          </ac:picMkLst>
        </pc:picChg>
        <pc:picChg chg="add mod">
          <ac:chgData name="paivi.happonen@icloud.com" userId="S::paivi.happonen_icloud.com#ext#@sanoma.onmicrosoft.com::77413877-f216-4ce3-a79c-576e32264f0c" providerId="AD" clId="Web-{E789E255-025C-57D1-7728-AC7F454AA80C}" dt="2022-05-20T14:56:51.588" v="54"/>
          <ac:picMkLst>
            <pc:docMk/>
            <pc:sldMk cId="384894646" sldId="270"/>
            <ac:picMk id="5" creationId="{FA75FD35-CAF1-980C-9013-43A58B65C65A}"/>
          </ac:picMkLst>
        </pc:picChg>
      </pc:sldChg>
      <pc:sldChg chg="addSp delSp modSp mod setBg">
        <pc:chgData name="paivi.happonen@icloud.com" userId="S::paivi.happonen_icloud.com#ext#@sanoma.onmicrosoft.com::77413877-f216-4ce3-a79c-576e32264f0c" providerId="AD" clId="Web-{E789E255-025C-57D1-7728-AC7F454AA80C}" dt="2022-05-20T14:54:19.350" v="50"/>
        <pc:sldMkLst>
          <pc:docMk/>
          <pc:sldMk cId="1189976056" sldId="271"/>
        </pc:sldMkLst>
        <pc:spChg chg="mod">
          <ac:chgData name="paivi.happonen@icloud.com" userId="S::paivi.happonen_icloud.com#ext#@sanoma.onmicrosoft.com::77413877-f216-4ce3-a79c-576e32264f0c" providerId="AD" clId="Web-{E789E255-025C-57D1-7728-AC7F454AA80C}" dt="2022-05-20T14:54:19.350" v="50"/>
          <ac:spMkLst>
            <pc:docMk/>
            <pc:sldMk cId="1189976056" sldId="271"/>
            <ac:spMk id="2" creationId="{00000000-0000-0000-0000-000000000000}"/>
          </ac:spMkLst>
        </pc:spChg>
        <pc:spChg chg="mod">
          <ac:chgData name="paivi.happonen@icloud.com" userId="S::paivi.happonen_icloud.com#ext#@sanoma.onmicrosoft.com::77413877-f216-4ce3-a79c-576e32264f0c" providerId="AD" clId="Web-{E789E255-025C-57D1-7728-AC7F454AA80C}" dt="2022-05-20T14:54:19.350" v="50"/>
          <ac:spMkLst>
            <pc:docMk/>
            <pc:sldMk cId="1189976056" sldId="271"/>
            <ac:spMk id="3" creationId="{00000000-0000-0000-0000-000000000000}"/>
          </ac:spMkLst>
        </pc:spChg>
        <pc:spChg chg="add">
          <ac:chgData name="paivi.happonen@icloud.com" userId="S::paivi.happonen_icloud.com#ext#@sanoma.onmicrosoft.com::77413877-f216-4ce3-a79c-576e32264f0c" providerId="AD" clId="Web-{E789E255-025C-57D1-7728-AC7F454AA80C}" dt="2022-05-20T14:54:19.350" v="50"/>
          <ac:spMkLst>
            <pc:docMk/>
            <pc:sldMk cId="1189976056" sldId="271"/>
            <ac:spMk id="9" creationId="{9427AF5F-9A0E-42B7-A252-FD64C9885F9C}"/>
          </ac:spMkLst>
        </pc:spChg>
        <pc:picChg chg="add mod">
          <ac:chgData name="paivi.happonen@icloud.com" userId="S::paivi.happonen_icloud.com#ext#@sanoma.onmicrosoft.com::77413877-f216-4ce3-a79c-576e32264f0c" providerId="AD" clId="Web-{E789E255-025C-57D1-7728-AC7F454AA80C}" dt="2022-05-20T14:54:19.350" v="50"/>
          <ac:picMkLst>
            <pc:docMk/>
            <pc:sldMk cId="1189976056" sldId="271"/>
            <ac:picMk id="4" creationId="{968E9A5D-17C3-D320-5E6E-61D6CD942397}"/>
          </ac:picMkLst>
        </pc:picChg>
        <pc:picChg chg="del">
          <ac:chgData name="paivi.happonen@icloud.com" userId="S::paivi.happonen_icloud.com#ext#@sanoma.onmicrosoft.com::77413877-f216-4ce3-a79c-576e32264f0c" providerId="AD" clId="Web-{E789E255-025C-57D1-7728-AC7F454AA80C}" dt="2022-05-20T14:49:52.454" v="47"/>
          <ac:picMkLst>
            <pc:docMk/>
            <pc:sldMk cId="1189976056" sldId="271"/>
            <ac:picMk id="5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1F047-E09D-408C-B8B3-E947CEDF45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541364B-7348-492C-955B-7A02E09DD3DE}">
      <dgm:prSet custT="1"/>
      <dgm:spPr>
        <a:solidFill>
          <a:srgbClr val="7982BF"/>
        </a:solidFill>
      </dgm:spPr>
      <dgm:t>
        <a:bodyPr/>
        <a:lstStyle/>
        <a:p>
          <a:r>
            <a:rPr lang="fi-FI" sz="2400" dirty="0"/>
            <a:t>Verenkiertoelimistöön kuuluvat sydän ja verisuonet</a:t>
          </a:r>
        </a:p>
      </dgm:t>
    </dgm:pt>
    <dgm:pt modelId="{87D2B8E6-B2D8-4713-9FD7-6B1679AB4069}" type="parTrans" cxnId="{EEF6CCA2-C8BB-4268-95F8-F85A1F1CAE49}">
      <dgm:prSet/>
      <dgm:spPr/>
      <dgm:t>
        <a:bodyPr/>
        <a:lstStyle/>
        <a:p>
          <a:endParaRPr lang="fi-FI"/>
        </a:p>
      </dgm:t>
    </dgm:pt>
    <dgm:pt modelId="{79F5B952-86A2-4383-94E0-5CF68A7337C6}" type="sibTrans" cxnId="{EEF6CCA2-C8BB-4268-95F8-F85A1F1CAE49}">
      <dgm:prSet/>
      <dgm:spPr/>
      <dgm:t>
        <a:bodyPr/>
        <a:lstStyle/>
        <a:p>
          <a:endParaRPr lang="fi-FI"/>
        </a:p>
      </dgm:t>
    </dgm:pt>
    <dgm:pt modelId="{3045B95B-0E55-4768-BA1B-A9A3CCAB35E4}">
      <dgm:prSet custT="1"/>
      <dgm:spPr>
        <a:solidFill>
          <a:srgbClr val="7982BF"/>
        </a:solidFill>
      </dgm:spPr>
      <dgm:t>
        <a:bodyPr/>
        <a:lstStyle/>
        <a:p>
          <a:r>
            <a:rPr lang="fi-FI" sz="2400" dirty="0"/>
            <a:t>Verisuonia on kolmea tyyppiä: valtimot, laskimot ja hiussuonet</a:t>
          </a:r>
        </a:p>
      </dgm:t>
    </dgm:pt>
    <dgm:pt modelId="{623F50E5-8DB1-4749-80CA-20BD9E00E13A}" type="parTrans" cxnId="{C4254506-B375-48A7-AB20-C7039AA94200}">
      <dgm:prSet/>
      <dgm:spPr/>
      <dgm:t>
        <a:bodyPr/>
        <a:lstStyle/>
        <a:p>
          <a:endParaRPr lang="fi-FI"/>
        </a:p>
      </dgm:t>
    </dgm:pt>
    <dgm:pt modelId="{3450B09A-8BF2-4C24-B9F2-5B4FDD8A5B71}" type="sibTrans" cxnId="{C4254506-B375-48A7-AB20-C7039AA94200}">
      <dgm:prSet/>
      <dgm:spPr/>
      <dgm:t>
        <a:bodyPr/>
        <a:lstStyle/>
        <a:p>
          <a:endParaRPr lang="fi-FI"/>
        </a:p>
      </dgm:t>
    </dgm:pt>
    <dgm:pt modelId="{A0C01FC5-7FA1-42E7-A14C-245B8A7DC0DA}" type="pres">
      <dgm:prSet presAssocID="{52D1F047-E09D-408C-B8B3-E947CEDF45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AECF8B4-CB48-42F3-BB46-E5A53E53712E}" type="pres">
      <dgm:prSet presAssocID="{4541364B-7348-492C-955B-7A02E09DD3DE}" presName="parentText" presStyleLbl="node1" presStyleIdx="0" presStyleCnt="2" custLinFactNeighborX="-4346" custLinFactNeighborY="643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C88A58A-5CEB-4ADC-9C58-399C20E833B2}" type="pres">
      <dgm:prSet presAssocID="{79F5B952-86A2-4383-94E0-5CF68A7337C6}" presName="spacer" presStyleCnt="0"/>
      <dgm:spPr/>
    </dgm:pt>
    <dgm:pt modelId="{5B411EEC-74F2-4153-AD67-CE95525F8797}" type="pres">
      <dgm:prSet presAssocID="{3045B95B-0E55-4768-BA1B-A9A3CCAB35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EF6CCA2-C8BB-4268-95F8-F85A1F1CAE49}" srcId="{52D1F047-E09D-408C-B8B3-E947CEDF4518}" destId="{4541364B-7348-492C-955B-7A02E09DD3DE}" srcOrd="0" destOrd="0" parTransId="{87D2B8E6-B2D8-4713-9FD7-6B1679AB4069}" sibTransId="{79F5B952-86A2-4383-94E0-5CF68A7337C6}"/>
    <dgm:cxn modelId="{BD777ECB-10FE-4135-BDF7-836BE4F4D972}" type="presOf" srcId="{52D1F047-E09D-408C-B8B3-E947CEDF4518}" destId="{A0C01FC5-7FA1-42E7-A14C-245B8A7DC0DA}" srcOrd="0" destOrd="0" presId="urn:microsoft.com/office/officeart/2005/8/layout/vList2"/>
    <dgm:cxn modelId="{1B1136D5-7024-4B09-BF2F-F1927ADA16B3}" type="presOf" srcId="{4541364B-7348-492C-955B-7A02E09DD3DE}" destId="{FAECF8B4-CB48-42F3-BB46-E5A53E53712E}" srcOrd="0" destOrd="0" presId="urn:microsoft.com/office/officeart/2005/8/layout/vList2"/>
    <dgm:cxn modelId="{FB2FBA35-AC31-4B60-B979-702A62B57175}" type="presOf" srcId="{3045B95B-0E55-4768-BA1B-A9A3CCAB35E4}" destId="{5B411EEC-74F2-4153-AD67-CE95525F8797}" srcOrd="0" destOrd="0" presId="urn:microsoft.com/office/officeart/2005/8/layout/vList2"/>
    <dgm:cxn modelId="{C4254506-B375-48A7-AB20-C7039AA94200}" srcId="{52D1F047-E09D-408C-B8B3-E947CEDF4518}" destId="{3045B95B-0E55-4768-BA1B-A9A3CCAB35E4}" srcOrd="1" destOrd="0" parTransId="{623F50E5-8DB1-4749-80CA-20BD9E00E13A}" sibTransId="{3450B09A-8BF2-4C24-B9F2-5B4FDD8A5B71}"/>
    <dgm:cxn modelId="{7015793D-E13C-441B-8C15-48F93C2735FE}" type="presParOf" srcId="{A0C01FC5-7FA1-42E7-A14C-245B8A7DC0DA}" destId="{FAECF8B4-CB48-42F3-BB46-E5A53E53712E}" srcOrd="0" destOrd="0" presId="urn:microsoft.com/office/officeart/2005/8/layout/vList2"/>
    <dgm:cxn modelId="{2207A221-0289-4327-89D3-987D5168631E}" type="presParOf" srcId="{A0C01FC5-7FA1-42E7-A14C-245B8A7DC0DA}" destId="{3C88A58A-5CEB-4ADC-9C58-399C20E833B2}" srcOrd="1" destOrd="0" presId="urn:microsoft.com/office/officeart/2005/8/layout/vList2"/>
    <dgm:cxn modelId="{9D981ADF-CA70-4CB7-A0E2-1520D0336FDF}" type="presParOf" srcId="{A0C01FC5-7FA1-42E7-A14C-245B8A7DC0DA}" destId="{5B411EEC-74F2-4153-AD67-CE95525F87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239DB-3874-47D6-8007-3D2693E97EB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A7B341D4-9E17-462C-851D-9954623D3082}">
      <dgm:prSet/>
      <dgm:spPr/>
      <dgm:t>
        <a:bodyPr/>
        <a:lstStyle/>
        <a:p>
          <a:r>
            <a:rPr lang="fi-FI" dirty="0"/>
            <a:t>Sydän jakautuu oikeaan ja vasempaan puoliskoon</a:t>
          </a:r>
        </a:p>
      </dgm:t>
    </dgm:pt>
    <dgm:pt modelId="{B9B4E2AA-4927-4E24-B307-435512546A84}" type="parTrans" cxnId="{999FDC9F-5363-42A7-8AC6-2AACAC960FB9}">
      <dgm:prSet/>
      <dgm:spPr/>
      <dgm:t>
        <a:bodyPr/>
        <a:lstStyle/>
        <a:p>
          <a:endParaRPr lang="fi-FI"/>
        </a:p>
      </dgm:t>
    </dgm:pt>
    <dgm:pt modelId="{268B4F68-EB7B-49C3-BF11-58F9B0B4E70D}" type="sibTrans" cxnId="{999FDC9F-5363-42A7-8AC6-2AACAC960FB9}">
      <dgm:prSet/>
      <dgm:spPr/>
      <dgm:t>
        <a:bodyPr/>
        <a:lstStyle/>
        <a:p>
          <a:endParaRPr lang="fi-FI"/>
        </a:p>
      </dgm:t>
    </dgm:pt>
    <dgm:pt modelId="{BB53D3C8-1D95-4B9E-8CC9-ED0BE4CA3562}">
      <dgm:prSet/>
      <dgm:spPr/>
      <dgm:t>
        <a:bodyPr/>
        <a:lstStyle/>
        <a:p>
          <a:r>
            <a:rPr lang="fi-FI"/>
            <a:t>Oikea puolisko pumppaa verta </a:t>
          </a:r>
          <a:r>
            <a:rPr lang="fi-FI" b="1"/>
            <a:t>keuhkoverenkiertoon</a:t>
          </a:r>
          <a:r>
            <a:rPr lang="fi-FI"/>
            <a:t> ja vasen </a:t>
          </a:r>
          <a:r>
            <a:rPr lang="fi-FI" b="1"/>
            <a:t>isoon verenkiertoon</a:t>
          </a:r>
          <a:endParaRPr lang="fi-FI"/>
        </a:p>
      </dgm:t>
    </dgm:pt>
    <dgm:pt modelId="{225F6A4A-0164-4E11-A424-36C495B50121}" type="parTrans" cxnId="{EDF25754-F33F-4D5B-88EE-3051F0F43F68}">
      <dgm:prSet/>
      <dgm:spPr/>
      <dgm:t>
        <a:bodyPr/>
        <a:lstStyle/>
        <a:p>
          <a:endParaRPr lang="fi-FI"/>
        </a:p>
      </dgm:t>
    </dgm:pt>
    <dgm:pt modelId="{8E826504-ED94-434C-AB05-AD09B392007F}" type="sibTrans" cxnId="{EDF25754-F33F-4D5B-88EE-3051F0F43F68}">
      <dgm:prSet/>
      <dgm:spPr/>
      <dgm:t>
        <a:bodyPr/>
        <a:lstStyle/>
        <a:p>
          <a:endParaRPr lang="fi-FI"/>
        </a:p>
      </dgm:t>
    </dgm:pt>
    <dgm:pt modelId="{397B0B07-3E2D-3D44-B11A-6567ABA24336}" type="pres">
      <dgm:prSet presAssocID="{8D9239DB-3874-47D6-8007-3D2693E97E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078FB9A-CAEE-4A44-AD03-4ED8E1BC96C2}" type="pres">
      <dgm:prSet presAssocID="{A7B341D4-9E17-462C-851D-9954623D308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B55E256-311F-4449-BA16-4A27FB6BF421}" type="pres">
      <dgm:prSet presAssocID="{268B4F68-EB7B-49C3-BF11-58F9B0B4E70D}" presName="spacer" presStyleCnt="0"/>
      <dgm:spPr/>
    </dgm:pt>
    <dgm:pt modelId="{E019537A-4F5E-9449-B91B-1AA0DE24F96C}" type="pres">
      <dgm:prSet presAssocID="{BB53D3C8-1D95-4B9E-8CC9-ED0BE4CA35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53A4598-8DF0-2B4B-BDA0-D1591EB0D90A}" type="presOf" srcId="{BB53D3C8-1D95-4B9E-8CC9-ED0BE4CA3562}" destId="{E019537A-4F5E-9449-B91B-1AA0DE24F96C}" srcOrd="0" destOrd="0" presId="urn:microsoft.com/office/officeart/2005/8/layout/vList2"/>
    <dgm:cxn modelId="{EDF25754-F33F-4D5B-88EE-3051F0F43F68}" srcId="{8D9239DB-3874-47D6-8007-3D2693E97EBF}" destId="{BB53D3C8-1D95-4B9E-8CC9-ED0BE4CA3562}" srcOrd="1" destOrd="0" parTransId="{225F6A4A-0164-4E11-A424-36C495B50121}" sibTransId="{8E826504-ED94-434C-AB05-AD09B392007F}"/>
    <dgm:cxn modelId="{999FDC9F-5363-42A7-8AC6-2AACAC960FB9}" srcId="{8D9239DB-3874-47D6-8007-3D2693E97EBF}" destId="{A7B341D4-9E17-462C-851D-9954623D3082}" srcOrd="0" destOrd="0" parTransId="{B9B4E2AA-4927-4E24-B307-435512546A84}" sibTransId="{268B4F68-EB7B-49C3-BF11-58F9B0B4E70D}"/>
    <dgm:cxn modelId="{61DEF14C-55E8-D843-8FDC-BE9829973854}" type="presOf" srcId="{A7B341D4-9E17-462C-851D-9954623D3082}" destId="{2078FB9A-CAEE-4A44-AD03-4ED8E1BC96C2}" srcOrd="0" destOrd="0" presId="urn:microsoft.com/office/officeart/2005/8/layout/vList2"/>
    <dgm:cxn modelId="{0F1000FD-768A-8D4F-98B2-3F79DAA0369E}" type="presOf" srcId="{8D9239DB-3874-47D6-8007-3D2693E97EBF}" destId="{397B0B07-3E2D-3D44-B11A-6567ABA24336}" srcOrd="0" destOrd="0" presId="urn:microsoft.com/office/officeart/2005/8/layout/vList2"/>
    <dgm:cxn modelId="{2BF8E334-24C2-9949-A8CB-65EC320A1AE0}" type="presParOf" srcId="{397B0B07-3E2D-3D44-B11A-6567ABA24336}" destId="{2078FB9A-CAEE-4A44-AD03-4ED8E1BC96C2}" srcOrd="0" destOrd="0" presId="urn:microsoft.com/office/officeart/2005/8/layout/vList2"/>
    <dgm:cxn modelId="{1A0F0D0E-ADFF-474F-9499-F0557B14F0F2}" type="presParOf" srcId="{397B0B07-3E2D-3D44-B11A-6567ABA24336}" destId="{1B55E256-311F-4449-BA16-4A27FB6BF421}" srcOrd="1" destOrd="0" presId="urn:microsoft.com/office/officeart/2005/8/layout/vList2"/>
    <dgm:cxn modelId="{31185E35-6F20-854D-93DF-C2DB25A3B9DB}" type="presParOf" srcId="{397B0B07-3E2D-3D44-B11A-6567ABA24336}" destId="{E019537A-4F5E-9449-B91B-1AA0DE24F9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D5ABB-BF28-4B17-A7A6-DC39189F04E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ED5D296D-082C-4FB8-A1B1-EFD65A949B7F}">
      <dgm:prSet custT="1"/>
      <dgm:spPr/>
      <dgm:t>
        <a:bodyPr/>
        <a:lstStyle/>
        <a:p>
          <a:r>
            <a:rPr lang="fi-FI" sz="2000" dirty="0"/>
            <a:t>Kun kammiot supistuvat, paine niissä kohoaa ja verta virtaa valtimoihin</a:t>
          </a:r>
        </a:p>
      </dgm:t>
    </dgm:pt>
    <dgm:pt modelId="{B55B4EF5-630D-4485-9414-7A9F5AFB164F}" type="parTrans" cxnId="{BE68FB35-41B9-4793-8645-F500E3B25213}">
      <dgm:prSet/>
      <dgm:spPr/>
      <dgm:t>
        <a:bodyPr/>
        <a:lstStyle/>
        <a:p>
          <a:endParaRPr lang="fi-FI" sz="2000"/>
        </a:p>
      </dgm:t>
    </dgm:pt>
    <dgm:pt modelId="{E781082E-A2B6-4540-830E-2F2510DE71C9}" type="sibTrans" cxnId="{BE68FB35-41B9-4793-8645-F500E3B25213}">
      <dgm:prSet/>
      <dgm:spPr/>
      <dgm:t>
        <a:bodyPr/>
        <a:lstStyle/>
        <a:p>
          <a:endParaRPr lang="fi-FI" sz="2000"/>
        </a:p>
      </dgm:t>
    </dgm:pt>
    <dgm:pt modelId="{980B3F8C-9E30-4448-AF4C-4DEA6E18E8D5}">
      <dgm:prSet custT="1"/>
      <dgm:spPr/>
      <dgm:t>
        <a:bodyPr/>
        <a:lstStyle/>
        <a:p>
          <a:r>
            <a:rPr lang="fi-FI" sz="2000" dirty="0"/>
            <a:t>Hiussuonissa verenpaine on alhainen</a:t>
          </a:r>
        </a:p>
      </dgm:t>
    </dgm:pt>
    <dgm:pt modelId="{DCFAF2EC-7E77-4B15-81BA-C7088471E089}" type="parTrans" cxnId="{98089DFC-A46F-4209-BAF7-2F1FEFEE1DED}">
      <dgm:prSet/>
      <dgm:spPr/>
      <dgm:t>
        <a:bodyPr/>
        <a:lstStyle/>
        <a:p>
          <a:endParaRPr lang="fi-FI" sz="2000"/>
        </a:p>
      </dgm:t>
    </dgm:pt>
    <dgm:pt modelId="{AD36CAC9-9F77-4AC2-BA36-685B00C8C86F}" type="sibTrans" cxnId="{98089DFC-A46F-4209-BAF7-2F1FEFEE1DED}">
      <dgm:prSet/>
      <dgm:spPr/>
      <dgm:t>
        <a:bodyPr/>
        <a:lstStyle/>
        <a:p>
          <a:endParaRPr lang="fi-FI" sz="2000"/>
        </a:p>
      </dgm:t>
    </dgm:pt>
    <dgm:pt modelId="{19461C31-C30C-41CE-AE42-1275F503BCE5}">
      <dgm:prSet custT="1"/>
      <dgm:spPr/>
      <dgm:t>
        <a:bodyPr/>
        <a:lstStyle/>
        <a:p>
          <a:r>
            <a:rPr lang="fi-FI" sz="2000" dirty="0"/>
            <a:t>Aineiden vaihtuminen veren ja solujen välillä tapahtuu hiussuonten seinämien läpi</a:t>
          </a:r>
        </a:p>
      </dgm:t>
    </dgm:pt>
    <dgm:pt modelId="{09B6C615-53B0-4D90-AA1B-426DE53A8FAC}" type="parTrans" cxnId="{66E7C79D-F540-4056-B7C2-9D09918F8C68}">
      <dgm:prSet/>
      <dgm:spPr/>
      <dgm:t>
        <a:bodyPr/>
        <a:lstStyle/>
        <a:p>
          <a:endParaRPr lang="fi-FI" sz="2000"/>
        </a:p>
      </dgm:t>
    </dgm:pt>
    <dgm:pt modelId="{E50B00C3-98B4-4E1A-AFDB-439B6F62B3B3}" type="sibTrans" cxnId="{66E7C79D-F540-4056-B7C2-9D09918F8C68}">
      <dgm:prSet/>
      <dgm:spPr/>
      <dgm:t>
        <a:bodyPr/>
        <a:lstStyle/>
        <a:p>
          <a:endParaRPr lang="fi-FI" sz="2000"/>
        </a:p>
      </dgm:t>
    </dgm:pt>
    <dgm:pt modelId="{04CCFB9F-AAA0-4116-AEC5-E8F9D1007C1A}">
      <dgm:prSet custT="1"/>
      <dgm:spPr/>
      <dgm:t>
        <a:bodyPr/>
        <a:lstStyle/>
        <a:p>
          <a:r>
            <a:rPr lang="fi-FI" sz="2000" dirty="0"/>
            <a:t>Veri palaa sydämeen laskimoita pitkin</a:t>
          </a:r>
        </a:p>
      </dgm:t>
    </dgm:pt>
    <dgm:pt modelId="{01423B86-D330-48D5-ABA1-B852BC254AC9}" type="parTrans" cxnId="{30CAD6B6-90A2-4F5C-88DA-BB278D73722D}">
      <dgm:prSet/>
      <dgm:spPr/>
      <dgm:t>
        <a:bodyPr/>
        <a:lstStyle/>
        <a:p>
          <a:endParaRPr lang="fi-FI" sz="2000"/>
        </a:p>
      </dgm:t>
    </dgm:pt>
    <dgm:pt modelId="{CEF940F3-EC8F-42CA-B2E4-ADD8D854B6A7}" type="sibTrans" cxnId="{30CAD6B6-90A2-4F5C-88DA-BB278D73722D}">
      <dgm:prSet/>
      <dgm:spPr/>
      <dgm:t>
        <a:bodyPr/>
        <a:lstStyle/>
        <a:p>
          <a:endParaRPr lang="fi-FI" sz="2000"/>
        </a:p>
      </dgm:t>
    </dgm:pt>
    <dgm:pt modelId="{446FD9C7-EDEE-452C-8AAE-F6441E59C125}">
      <dgm:prSet custT="1"/>
      <dgm:spPr/>
      <dgm:t>
        <a:bodyPr/>
        <a:lstStyle/>
        <a:p>
          <a:r>
            <a:rPr lang="fi-FI" sz="2000" dirty="0"/>
            <a:t>Laskimoissa veren virtausta tehostaa luustolihasten supistuminen</a:t>
          </a:r>
        </a:p>
      </dgm:t>
    </dgm:pt>
    <dgm:pt modelId="{9175BF74-BF5C-4F89-AB38-352163CDA401}" type="parTrans" cxnId="{B7887370-63E6-4133-8244-B779C0A79D1F}">
      <dgm:prSet/>
      <dgm:spPr/>
      <dgm:t>
        <a:bodyPr/>
        <a:lstStyle/>
        <a:p>
          <a:endParaRPr lang="fi-FI" sz="2000"/>
        </a:p>
      </dgm:t>
    </dgm:pt>
    <dgm:pt modelId="{64CDA8F9-96E5-46AC-9A94-0CCC991122AF}" type="sibTrans" cxnId="{B7887370-63E6-4133-8244-B779C0A79D1F}">
      <dgm:prSet/>
      <dgm:spPr/>
      <dgm:t>
        <a:bodyPr/>
        <a:lstStyle/>
        <a:p>
          <a:endParaRPr lang="fi-FI" sz="2000"/>
        </a:p>
      </dgm:t>
    </dgm:pt>
    <dgm:pt modelId="{138F5EEB-6FE9-40DC-934D-57870D00A244}" type="pres">
      <dgm:prSet presAssocID="{478D5ABB-BF28-4B17-A7A6-DC39189F04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075A48D-F3E2-4C72-B1DB-3C374C81EFD9}" type="pres">
      <dgm:prSet presAssocID="{ED5D296D-082C-4FB8-A1B1-EFD65A949B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51CB891-688D-4CC9-A4A4-8A1C7E7653EE}" type="pres">
      <dgm:prSet presAssocID="{E781082E-A2B6-4540-830E-2F2510DE71C9}" presName="spacer" presStyleCnt="0"/>
      <dgm:spPr/>
    </dgm:pt>
    <dgm:pt modelId="{7EF5D01E-BD8A-4D75-A046-AF73B703208C}" type="pres">
      <dgm:prSet presAssocID="{980B3F8C-9E30-4448-AF4C-4DEA6E18E8D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308988B-B75C-479C-8580-97057F992CB7}" type="pres">
      <dgm:prSet presAssocID="{AD36CAC9-9F77-4AC2-BA36-685B00C8C86F}" presName="spacer" presStyleCnt="0"/>
      <dgm:spPr/>
    </dgm:pt>
    <dgm:pt modelId="{25DF5558-5502-4111-9697-058F45FF492A}" type="pres">
      <dgm:prSet presAssocID="{19461C31-C30C-41CE-AE42-1275F503BC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74D7B60-62E6-412E-96EB-146757D4EEF5}" type="pres">
      <dgm:prSet presAssocID="{E50B00C3-98B4-4E1A-AFDB-439B6F62B3B3}" presName="spacer" presStyleCnt="0"/>
      <dgm:spPr/>
    </dgm:pt>
    <dgm:pt modelId="{F8D457B1-EA09-4BC9-B60E-159EC8C4BBA3}" type="pres">
      <dgm:prSet presAssocID="{04CCFB9F-AAA0-4116-AEC5-E8F9D1007C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3DF031-748E-4E54-BC72-33786B10F82B}" type="pres">
      <dgm:prSet presAssocID="{CEF940F3-EC8F-42CA-B2E4-ADD8D854B6A7}" presName="spacer" presStyleCnt="0"/>
      <dgm:spPr/>
    </dgm:pt>
    <dgm:pt modelId="{09429ECC-5169-4000-9084-6F938A56C799}" type="pres">
      <dgm:prSet presAssocID="{446FD9C7-EDEE-452C-8AAE-F6441E59C1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8089DFC-A46F-4209-BAF7-2F1FEFEE1DED}" srcId="{478D5ABB-BF28-4B17-A7A6-DC39189F04EE}" destId="{980B3F8C-9E30-4448-AF4C-4DEA6E18E8D5}" srcOrd="1" destOrd="0" parTransId="{DCFAF2EC-7E77-4B15-81BA-C7088471E089}" sibTransId="{AD36CAC9-9F77-4AC2-BA36-685B00C8C86F}"/>
    <dgm:cxn modelId="{30CAD6B6-90A2-4F5C-88DA-BB278D73722D}" srcId="{478D5ABB-BF28-4B17-A7A6-DC39189F04EE}" destId="{04CCFB9F-AAA0-4116-AEC5-E8F9D1007C1A}" srcOrd="3" destOrd="0" parTransId="{01423B86-D330-48D5-ABA1-B852BC254AC9}" sibTransId="{CEF940F3-EC8F-42CA-B2E4-ADD8D854B6A7}"/>
    <dgm:cxn modelId="{B5764B94-4CFF-43D8-9A35-AF091F22C333}" type="presOf" srcId="{19461C31-C30C-41CE-AE42-1275F503BCE5}" destId="{25DF5558-5502-4111-9697-058F45FF492A}" srcOrd="0" destOrd="0" presId="urn:microsoft.com/office/officeart/2005/8/layout/vList2"/>
    <dgm:cxn modelId="{60EBF26C-418B-4A1D-BFA3-1BC8617A64E1}" type="presOf" srcId="{446FD9C7-EDEE-452C-8AAE-F6441E59C125}" destId="{09429ECC-5169-4000-9084-6F938A56C799}" srcOrd="0" destOrd="0" presId="urn:microsoft.com/office/officeart/2005/8/layout/vList2"/>
    <dgm:cxn modelId="{8555B4C1-9A88-4DAE-914B-62435C2954B3}" type="presOf" srcId="{04CCFB9F-AAA0-4116-AEC5-E8F9D1007C1A}" destId="{F8D457B1-EA09-4BC9-B60E-159EC8C4BBA3}" srcOrd="0" destOrd="0" presId="urn:microsoft.com/office/officeart/2005/8/layout/vList2"/>
    <dgm:cxn modelId="{5EACE9F5-6791-4EAD-BC47-B2CC5BFAC057}" type="presOf" srcId="{980B3F8C-9E30-4448-AF4C-4DEA6E18E8D5}" destId="{7EF5D01E-BD8A-4D75-A046-AF73B703208C}" srcOrd="0" destOrd="0" presId="urn:microsoft.com/office/officeart/2005/8/layout/vList2"/>
    <dgm:cxn modelId="{79DF836E-1413-4CCC-9BD0-C503484D8198}" type="presOf" srcId="{ED5D296D-082C-4FB8-A1B1-EFD65A949B7F}" destId="{A075A48D-F3E2-4C72-B1DB-3C374C81EFD9}" srcOrd="0" destOrd="0" presId="urn:microsoft.com/office/officeart/2005/8/layout/vList2"/>
    <dgm:cxn modelId="{B7887370-63E6-4133-8244-B779C0A79D1F}" srcId="{478D5ABB-BF28-4B17-A7A6-DC39189F04EE}" destId="{446FD9C7-EDEE-452C-8AAE-F6441E59C125}" srcOrd="4" destOrd="0" parTransId="{9175BF74-BF5C-4F89-AB38-352163CDA401}" sibTransId="{64CDA8F9-96E5-46AC-9A94-0CCC991122AF}"/>
    <dgm:cxn modelId="{BE68FB35-41B9-4793-8645-F500E3B25213}" srcId="{478D5ABB-BF28-4B17-A7A6-DC39189F04EE}" destId="{ED5D296D-082C-4FB8-A1B1-EFD65A949B7F}" srcOrd="0" destOrd="0" parTransId="{B55B4EF5-630D-4485-9414-7A9F5AFB164F}" sibTransId="{E781082E-A2B6-4540-830E-2F2510DE71C9}"/>
    <dgm:cxn modelId="{0A0CAB6F-C8E4-4AF2-943E-06608C1C9343}" type="presOf" srcId="{478D5ABB-BF28-4B17-A7A6-DC39189F04EE}" destId="{138F5EEB-6FE9-40DC-934D-57870D00A244}" srcOrd="0" destOrd="0" presId="urn:microsoft.com/office/officeart/2005/8/layout/vList2"/>
    <dgm:cxn modelId="{66E7C79D-F540-4056-B7C2-9D09918F8C68}" srcId="{478D5ABB-BF28-4B17-A7A6-DC39189F04EE}" destId="{19461C31-C30C-41CE-AE42-1275F503BCE5}" srcOrd="2" destOrd="0" parTransId="{09B6C615-53B0-4D90-AA1B-426DE53A8FAC}" sibTransId="{E50B00C3-98B4-4E1A-AFDB-439B6F62B3B3}"/>
    <dgm:cxn modelId="{6ABB73B2-EF36-4D94-98B7-EAE12BF7A2E2}" type="presParOf" srcId="{138F5EEB-6FE9-40DC-934D-57870D00A244}" destId="{A075A48D-F3E2-4C72-B1DB-3C374C81EFD9}" srcOrd="0" destOrd="0" presId="urn:microsoft.com/office/officeart/2005/8/layout/vList2"/>
    <dgm:cxn modelId="{1763305C-F785-485F-8CD7-07E48D8BD273}" type="presParOf" srcId="{138F5EEB-6FE9-40DC-934D-57870D00A244}" destId="{451CB891-688D-4CC9-A4A4-8A1C7E7653EE}" srcOrd="1" destOrd="0" presId="urn:microsoft.com/office/officeart/2005/8/layout/vList2"/>
    <dgm:cxn modelId="{E5032131-34E1-455D-AEA4-DA04D516CE39}" type="presParOf" srcId="{138F5EEB-6FE9-40DC-934D-57870D00A244}" destId="{7EF5D01E-BD8A-4D75-A046-AF73B703208C}" srcOrd="2" destOrd="0" presId="urn:microsoft.com/office/officeart/2005/8/layout/vList2"/>
    <dgm:cxn modelId="{B8EE7135-B9A1-4C65-B571-1B89C54F0102}" type="presParOf" srcId="{138F5EEB-6FE9-40DC-934D-57870D00A244}" destId="{8308988B-B75C-479C-8580-97057F992CB7}" srcOrd="3" destOrd="0" presId="urn:microsoft.com/office/officeart/2005/8/layout/vList2"/>
    <dgm:cxn modelId="{BCE50FD0-7BEA-4219-B076-AD027A792E63}" type="presParOf" srcId="{138F5EEB-6FE9-40DC-934D-57870D00A244}" destId="{25DF5558-5502-4111-9697-058F45FF492A}" srcOrd="4" destOrd="0" presId="urn:microsoft.com/office/officeart/2005/8/layout/vList2"/>
    <dgm:cxn modelId="{CC8FBF4B-CED5-4DAB-849E-22A13BF31685}" type="presParOf" srcId="{138F5EEB-6FE9-40DC-934D-57870D00A244}" destId="{774D7B60-62E6-412E-96EB-146757D4EEF5}" srcOrd="5" destOrd="0" presId="urn:microsoft.com/office/officeart/2005/8/layout/vList2"/>
    <dgm:cxn modelId="{D67FE267-FBCF-41B7-A280-58AA20C58FA0}" type="presParOf" srcId="{138F5EEB-6FE9-40DC-934D-57870D00A244}" destId="{F8D457B1-EA09-4BC9-B60E-159EC8C4BBA3}" srcOrd="6" destOrd="0" presId="urn:microsoft.com/office/officeart/2005/8/layout/vList2"/>
    <dgm:cxn modelId="{2C192BEA-E710-4552-97C0-76AC9F1C2BE4}" type="presParOf" srcId="{138F5EEB-6FE9-40DC-934D-57870D00A244}" destId="{0B3DF031-748E-4E54-BC72-33786B10F82B}" srcOrd="7" destOrd="0" presId="urn:microsoft.com/office/officeart/2005/8/layout/vList2"/>
    <dgm:cxn modelId="{063B7215-803E-40DE-A7E6-97707F7C8AB4}" type="presParOf" srcId="{138F5EEB-6FE9-40DC-934D-57870D00A244}" destId="{09429ECC-5169-4000-9084-6F938A56C799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CF8B4-CB48-42F3-BB46-E5A53E53712E}">
      <dsp:nvSpPr>
        <dsp:cNvPr id="0" name=""/>
        <dsp:cNvSpPr/>
      </dsp:nvSpPr>
      <dsp:spPr>
        <a:xfrm>
          <a:off x="0" y="7550"/>
          <a:ext cx="3989102" cy="1317566"/>
        </a:xfrm>
        <a:prstGeom prst="roundRect">
          <a:avLst/>
        </a:prstGeom>
        <a:solidFill>
          <a:srgbClr val="798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Verenkiertoelimistöön kuuluvat sydän ja verisuonet</a:t>
          </a:r>
        </a:p>
      </dsp:txBody>
      <dsp:txXfrm>
        <a:off x="64318" y="71868"/>
        <a:ext cx="3860466" cy="1188930"/>
      </dsp:txXfrm>
    </dsp:sp>
    <dsp:sp modelId="{5B411EEC-74F2-4153-AD67-CE95525F8797}">
      <dsp:nvSpPr>
        <dsp:cNvPr id="0" name=""/>
        <dsp:cNvSpPr/>
      </dsp:nvSpPr>
      <dsp:spPr>
        <a:xfrm>
          <a:off x="0" y="1430212"/>
          <a:ext cx="3989102" cy="1317566"/>
        </a:xfrm>
        <a:prstGeom prst="roundRect">
          <a:avLst/>
        </a:prstGeom>
        <a:solidFill>
          <a:srgbClr val="798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Verisuonia on kolmea tyyppiä: valtimot, laskimot ja hiussuonet</a:t>
          </a:r>
        </a:p>
      </dsp:txBody>
      <dsp:txXfrm>
        <a:off x="64318" y="1494530"/>
        <a:ext cx="3860466" cy="1188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5A48D-F3E2-4C72-B1DB-3C374C81EFD9}">
      <dsp:nvSpPr>
        <dsp:cNvPr id="0" name=""/>
        <dsp:cNvSpPr/>
      </dsp:nvSpPr>
      <dsp:spPr>
        <a:xfrm>
          <a:off x="0" y="1291"/>
          <a:ext cx="4369391" cy="1066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Kun kammiot supistuvat, paine niissä kohoaa ja verta virtaa valtimoihin</a:t>
          </a:r>
        </a:p>
      </dsp:txBody>
      <dsp:txXfrm>
        <a:off x="52087" y="53378"/>
        <a:ext cx="4265217" cy="962825"/>
      </dsp:txXfrm>
    </dsp:sp>
    <dsp:sp modelId="{7EF5D01E-BD8A-4D75-A046-AF73B703208C}">
      <dsp:nvSpPr>
        <dsp:cNvPr id="0" name=""/>
        <dsp:cNvSpPr/>
      </dsp:nvSpPr>
      <dsp:spPr>
        <a:xfrm>
          <a:off x="0" y="1082662"/>
          <a:ext cx="4369391" cy="1066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Hiussuonissa verenpaine on alhainen</a:t>
          </a:r>
        </a:p>
      </dsp:txBody>
      <dsp:txXfrm>
        <a:off x="52087" y="1134749"/>
        <a:ext cx="4265217" cy="962825"/>
      </dsp:txXfrm>
    </dsp:sp>
    <dsp:sp modelId="{25DF5558-5502-4111-9697-058F45FF492A}">
      <dsp:nvSpPr>
        <dsp:cNvPr id="0" name=""/>
        <dsp:cNvSpPr/>
      </dsp:nvSpPr>
      <dsp:spPr>
        <a:xfrm>
          <a:off x="0" y="2164033"/>
          <a:ext cx="4369391" cy="1066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Aineiden vaihtuminen veren ja solujen välillä tapahtuu hiussuonten seinämien läpi</a:t>
          </a:r>
        </a:p>
      </dsp:txBody>
      <dsp:txXfrm>
        <a:off x="52087" y="2216120"/>
        <a:ext cx="4265217" cy="962825"/>
      </dsp:txXfrm>
    </dsp:sp>
    <dsp:sp modelId="{F8D457B1-EA09-4BC9-B60E-159EC8C4BBA3}">
      <dsp:nvSpPr>
        <dsp:cNvPr id="0" name=""/>
        <dsp:cNvSpPr/>
      </dsp:nvSpPr>
      <dsp:spPr>
        <a:xfrm>
          <a:off x="0" y="3245405"/>
          <a:ext cx="4369391" cy="1066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Veri palaa sydämeen laskimoita pitkin</a:t>
          </a:r>
        </a:p>
      </dsp:txBody>
      <dsp:txXfrm>
        <a:off x="52087" y="3297492"/>
        <a:ext cx="4265217" cy="962825"/>
      </dsp:txXfrm>
    </dsp:sp>
    <dsp:sp modelId="{09429ECC-5169-4000-9084-6F938A56C799}">
      <dsp:nvSpPr>
        <dsp:cNvPr id="0" name=""/>
        <dsp:cNvSpPr/>
      </dsp:nvSpPr>
      <dsp:spPr>
        <a:xfrm>
          <a:off x="0" y="4326776"/>
          <a:ext cx="4369391" cy="1066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Laskimoissa veren virtausta tehostaa luustolihasten supistuminen</a:t>
          </a:r>
        </a:p>
      </dsp:txBody>
      <dsp:txXfrm>
        <a:off x="52087" y="4378863"/>
        <a:ext cx="4265217" cy="96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84B2-4647-6F4B-B58A-4FBCFBA433A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05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="" xmlns:a16="http://schemas.microsoft.com/office/drawing/2014/main" id="{D0D0C3D0-B057-81DD-AB77-248ED252DE7A}"/>
              </a:ext>
            </a:extLst>
          </p:cNvPr>
          <p:cNvSpPr txBox="1"/>
          <p:nvPr/>
        </p:nvSpPr>
        <p:spPr>
          <a:xfrm>
            <a:off x="163033" y="143580"/>
            <a:ext cx="11865934" cy="646893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graphicFrame>
        <p:nvGraphicFramePr>
          <p:cNvPr id="10" name="Kaaviokuva 9">
            <a:extLst>
              <a:ext uri="{FF2B5EF4-FFF2-40B4-BE49-F238E27FC236}">
                <a16:creationId xmlns="" xmlns:a16="http://schemas.microsoft.com/office/drawing/2014/main" id="{02D5962E-5AB9-6320-1413-B6A721B31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362200"/>
              </p:ext>
            </p:extLst>
          </p:nvPr>
        </p:nvGraphicFramePr>
        <p:xfrm>
          <a:off x="6619817" y="1916695"/>
          <a:ext cx="3989102" cy="274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uva 3">
            <a:extLst>
              <a:ext uri="{FF2B5EF4-FFF2-40B4-BE49-F238E27FC236}">
                <a16:creationId xmlns="" xmlns:a16="http://schemas.microsoft.com/office/drawing/2014/main" id="{4A276F08-0B48-0F47-3ADA-2E959E41F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="" xmlns:a16="http://schemas.microsoft.com/office/drawing/2014/main" id="{A218CD30-DA66-DD38-D7E7-B3627C1D4571}"/>
              </a:ext>
            </a:extLst>
          </p:cNvPr>
          <p:cNvCxnSpPr/>
          <p:nvPr/>
        </p:nvCxnSpPr>
        <p:spPr>
          <a:xfrm>
            <a:off x="6010246" y="1995347"/>
            <a:ext cx="0" cy="2590800"/>
          </a:xfrm>
          <a:prstGeom prst="line">
            <a:avLst/>
          </a:prstGeom>
          <a:ln w="19050">
            <a:solidFill>
              <a:srgbClr val="798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tsikko 1">
            <a:extLst>
              <a:ext uri="{FF2B5EF4-FFF2-40B4-BE49-F238E27FC236}">
                <a16:creationId xmlns="" xmlns:a16="http://schemas.microsoft.com/office/drawing/2014/main" id="{88643E8F-056D-CF8E-FE16-FC40955E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534" y="2429016"/>
            <a:ext cx="4580142" cy="1571485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rgbClr val="7982BF"/>
                </a:solidFill>
              </a:rPr>
              <a:t>Verenkierto (kpl 4) </a:t>
            </a:r>
            <a:endParaRPr lang="fi-FI" sz="4000" dirty="0">
              <a:solidFill>
                <a:srgbClr val="798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8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31BAD53-4E89-4F62-BBB7-26359763E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62756DA2-40EB-4C6F-B962-5822FFB54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fi-FI" sz="3700" b="1">
                <a:ea typeface="Myriad Pro Semibold" charset="0"/>
                <a:cs typeface="Myriad Pro Semibold" charset="0"/>
              </a:rPr>
              <a:t>Punasolujen tuotannon säätely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fi-FI" sz="2400" dirty="0"/>
              <a:t>Punasolujen tuotantoa säätelee </a:t>
            </a:r>
            <a:r>
              <a:rPr lang="fi-FI" sz="2400" b="1" dirty="0" err="1"/>
              <a:t>erytropoietiinihormoni</a:t>
            </a:r>
            <a:r>
              <a:rPr lang="fi-FI" sz="2400" dirty="0"/>
              <a:t>, epo</a:t>
            </a:r>
          </a:p>
          <a:p>
            <a:r>
              <a:rPr lang="fi-FI" sz="2400" dirty="0"/>
              <a:t>Epon vaikutuksesta punasolujen tuotanto lisääntyy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="" xmlns:a16="http://schemas.microsoft.com/office/drawing/2014/main" id="{B378FA5C-D1DD-0097-4863-2C832A43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709246"/>
            <a:ext cx="6155141" cy="546324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="" xmlns:a16="http://schemas.microsoft.com/office/drawing/2014/main" id="{D8D1863D-8204-565B-BCED-644616963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64958" y="237227"/>
            <a:ext cx="2383094" cy="1099881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Tiivistelmä</a:t>
            </a:r>
            <a:endParaRPr lang="fi-FI" sz="4000" dirty="0">
              <a:solidFill>
                <a:srgbClr val="7982B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F8B6044E-A27A-0B4C-EA70-F52108C7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="" xmlns:a16="http://schemas.microsoft.com/office/drawing/2014/main" id="{A9A2C8A4-0E63-69B8-D108-11610148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1509"/>
            <a:ext cx="5811061" cy="413442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1E28ED4F-6650-DDFF-72BC-2A1730FAD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23" y="1618135"/>
            <a:ext cx="5744377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DCC231C8-C761-4B31-9B1C-C6D19248C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fi-FI" b="1">
                <a:ea typeface="Myriad Pro Semibold" charset="0"/>
                <a:cs typeface="Myriad Pro Semibold" charset="0"/>
              </a:rPr>
              <a:t>Sydän on nelilokeroinen lihaspumppu</a:t>
            </a:r>
          </a:p>
        </p:txBody>
      </p: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EB549DE3-2A60-664B-E2CA-C23ECA72F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graphicFrame>
        <p:nvGraphicFramePr>
          <p:cNvPr id="3" name="Kaaviokuva 2">
            <a:extLst>
              <a:ext uri="{FF2B5EF4-FFF2-40B4-BE49-F238E27FC236}">
                <a16:creationId xmlns="" xmlns:a16="http://schemas.microsoft.com/office/drawing/2014/main" id="{ED9EAE98-8E64-F0AD-03F8-A64C6DAA9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74101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6821" y="2766217"/>
            <a:ext cx="3181141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Sydämen </a:t>
            </a:r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ulkorakenne</a:t>
            </a:r>
            <a:b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</a:br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(katsele sillä silmällä)</a:t>
            </a:r>
            <a:endParaRPr lang="fi-FI" sz="4000" b="1" dirty="0">
              <a:solidFill>
                <a:srgbClr val="7982BF"/>
              </a:solidFill>
              <a:ea typeface="Myriad Pro Semibold" charset="0"/>
              <a:cs typeface="Myriad Pro Semibold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BD788CC0-B7AA-FD86-AC83-ABD48EA2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="" xmlns:a16="http://schemas.microsoft.com/office/drawing/2014/main" id="{6CBD15EE-4C3E-E4CD-3E8B-B986BF5F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39" y="230700"/>
            <a:ext cx="4953266" cy="65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4034" y="2519362"/>
            <a:ext cx="2624138" cy="18192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Sydämen </a:t>
            </a:r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sisärakenne</a:t>
            </a:r>
            <a:b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</a:br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(Tätä myös </a:t>
            </a:r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)</a:t>
            </a:r>
            <a:endParaRPr lang="fi-FI" sz="4000" b="1" dirty="0">
              <a:solidFill>
                <a:srgbClr val="7982BF"/>
              </a:solidFill>
              <a:ea typeface="Myriad Pro Semibold" charset="0"/>
              <a:cs typeface="Myriad Pro Semibold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="" xmlns:a16="http://schemas.microsoft.com/office/drawing/2014/main" id="{C556FFC5-ECB0-488D-EFEE-542B1F7E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74" y="614440"/>
            <a:ext cx="6970317" cy="562911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="" xmlns:a16="http://schemas.microsoft.com/office/drawing/2014/main" id="{3496D714-79BC-D6BF-4101-DE009815E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0005"/>
            <a:ext cx="11010900" cy="1169166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Sydän toimii ”kaikki tai ei mitään” -periaatteella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942566"/>
            <a:ext cx="4048126" cy="302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Sydämen sykettä säätelee sinussolmuke</a:t>
            </a:r>
          </a:p>
          <a:p>
            <a:r>
              <a:rPr lang="fi-FI" sz="2400" dirty="0">
                <a:solidFill>
                  <a:srgbClr val="7982BF"/>
                </a:solidFill>
              </a:rPr>
              <a:t>Ensin </a:t>
            </a:r>
            <a:r>
              <a:rPr lang="fi-FI" sz="2400" dirty="0" smtClean="0">
                <a:solidFill>
                  <a:srgbClr val="7982BF"/>
                </a:solidFill>
              </a:rPr>
              <a:t>supistuvat eteiset </a:t>
            </a:r>
            <a:r>
              <a:rPr lang="fi-FI" sz="2400" dirty="0">
                <a:solidFill>
                  <a:srgbClr val="7982BF"/>
                </a:solidFill>
              </a:rPr>
              <a:t>ja sitten </a:t>
            </a:r>
            <a:r>
              <a:rPr lang="fi-FI" sz="2400" dirty="0" smtClean="0">
                <a:solidFill>
                  <a:srgbClr val="7982BF"/>
                </a:solidFill>
              </a:rPr>
              <a:t>kammio</a:t>
            </a:r>
            <a:r>
              <a:rPr lang="fi-FI" sz="2400" dirty="0" smtClean="0">
                <a:solidFill>
                  <a:srgbClr val="7982BF"/>
                </a:solidFill>
              </a:rPr>
              <a:t>t</a:t>
            </a:r>
            <a:endParaRPr lang="fi-FI" sz="2400" dirty="0">
              <a:solidFill>
                <a:srgbClr val="7982BF"/>
              </a:solidFill>
            </a:endParaRPr>
          </a:p>
          <a:p>
            <a:r>
              <a:rPr lang="fi-FI" sz="2400" dirty="0">
                <a:solidFill>
                  <a:srgbClr val="7982BF"/>
                </a:solidFill>
              </a:rPr>
              <a:t>Sydämen toiminnassa vuorottelevat lepovaihe eli </a:t>
            </a:r>
            <a:r>
              <a:rPr lang="fi-FI" sz="2400" b="1" dirty="0" err="1">
                <a:solidFill>
                  <a:srgbClr val="7982BF"/>
                </a:solidFill>
              </a:rPr>
              <a:t>diastole</a:t>
            </a:r>
            <a:r>
              <a:rPr lang="fi-FI" sz="2400" b="1" dirty="0">
                <a:solidFill>
                  <a:srgbClr val="7982BF"/>
                </a:solidFill>
              </a:rPr>
              <a:t> </a:t>
            </a:r>
            <a:r>
              <a:rPr lang="fi-FI" sz="2400" dirty="0">
                <a:solidFill>
                  <a:srgbClr val="7982BF"/>
                </a:solidFill>
              </a:rPr>
              <a:t>ja supistumisvaihe eli </a:t>
            </a:r>
            <a:r>
              <a:rPr lang="fi-FI" sz="2400" b="1" dirty="0" err="1">
                <a:solidFill>
                  <a:srgbClr val="7982BF"/>
                </a:solidFill>
              </a:rPr>
              <a:t>systole</a:t>
            </a:r>
            <a:endParaRPr lang="fi-FI" sz="2400" b="1" dirty="0">
              <a:solidFill>
                <a:srgbClr val="7982B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A054FFCA-E91D-61AD-77F9-37729FF8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="" xmlns:a16="http://schemas.microsoft.com/office/drawing/2014/main" id="{C399CC47-4150-3BE8-9076-1AAE09FEA53F}"/>
              </a:ext>
            </a:extLst>
          </p:cNvPr>
          <p:cNvSpPr txBox="1"/>
          <p:nvPr/>
        </p:nvSpPr>
        <p:spPr>
          <a:xfrm>
            <a:off x="5124142" y="3454146"/>
            <a:ext cx="131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7982BF"/>
                </a:solidFill>
              </a:rPr>
              <a:t>1. Lepovaihe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A4DA1D7B-5F12-5E98-2ED9-AB5E490FE387}"/>
              </a:ext>
            </a:extLst>
          </p:cNvPr>
          <p:cNvSpPr txBox="1"/>
          <p:nvPr/>
        </p:nvSpPr>
        <p:spPr>
          <a:xfrm>
            <a:off x="9835637" y="1828604"/>
            <a:ext cx="107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7982BF"/>
                </a:solidFill>
              </a:rPr>
              <a:t>2. Eteiset supistuvat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3C499D89-88F4-AC1B-0064-86C77A58E18E}"/>
              </a:ext>
            </a:extLst>
          </p:cNvPr>
          <p:cNvSpPr txBox="1"/>
          <p:nvPr/>
        </p:nvSpPr>
        <p:spPr>
          <a:xfrm>
            <a:off x="9854876" y="5183913"/>
            <a:ext cx="118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7982BF"/>
                </a:solidFill>
              </a:rPr>
              <a:t>3. Kammiot supistuvat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="" xmlns:a16="http://schemas.microsoft.com/office/drawing/2014/main" id="{EE918366-3D62-6340-D7F4-ED8CB90F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57" y="1421091"/>
            <a:ext cx="3675817" cy="5071784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="" xmlns:a16="http://schemas.microsoft.com/office/drawing/2014/main" id="{5D04544C-4343-2ED7-3195-31A5E82EB512}"/>
              </a:ext>
            </a:extLst>
          </p:cNvPr>
          <p:cNvSpPr txBox="1"/>
          <p:nvPr/>
        </p:nvSpPr>
        <p:spPr>
          <a:xfrm>
            <a:off x="6617219" y="2120795"/>
            <a:ext cx="146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Sydämen toimintakierto</a:t>
            </a:r>
          </a:p>
        </p:txBody>
      </p:sp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427AF5F-9A0E-42B7-A252-FD64C9885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1" y="261538"/>
            <a:ext cx="11385612" cy="130644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Veren virtaaminen verisuonissa perustuu paine-eroihin</a:t>
            </a:r>
            <a:endParaRPr lang="fi-FI" sz="4000" b="1" dirty="0">
              <a:solidFill>
                <a:srgbClr val="7982BF"/>
              </a:solidFill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="" xmlns:a16="http://schemas.microsoft.com/office/drawing/2014/main" id="{3D677AB9-E0E5-1286-CD31-CFD996B32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82047"/>
              </p:ext>
            </p:extLst>
          </p:nvPr>
        </p:nvGraphicFramePr>
        <p:xfrm>
          <a:off x="574549" y="1371600"/>
          <a:ext cx="4369391" cy="539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uva 5">
            <a:extLst>
              <a:ext uri="{FF2B5EF4-FFF2-40B4-BE49-F238E27FC236}">
                <a16:creationId xmlns="" xmlns:a16="http://schemas.microsoft.com/office/drawing/2014/main" id="{374E8A57-7F67-303B-29E8-58CD084A1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="" xmlns:a16="http://schemas.microsoft.com/office/drawing/2014/main" id="{EACF7812-4BA8-9881-AC13-62618C8E2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6816" y="1909453"/>
            <a:ext cx="6983642" cy="41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6073" y="2450760"/>
            <a:ext cx="4316604" cy="1956480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Veri kiertää kaikkialla elimistössä</a:t>
            </a:r>
            <a:endParaRPr lang="fi-FI" sz="4000" dirty="0">
              <a:solidFill>
                <a:srgbClr val="7982BF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396E0F21-EFBA-74E1-026B-4D68099C1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08" y="159966"/>
            <a:ext cx="6538067" cy="653806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="" xmlns:a16="http://schemas.microsoft.com/office/drawing/2014/main" id="{C6386788-C22A-C2C9-E2B2-D78E20F3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483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Imusuonisto palauttaa solujen välissä olevaa kudosnestettä 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12493"/>
            <a:ext cx="4560651" cy="1434043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Verisuonissa on </a:t>
            </a:r>
            <a:r>
              <a:rPr lang="fi-FI" sz="2400" b="1" dirty="0">
                <a:solidFill>
                  <a:srgbClr val="7982BF"/>
                </a:solidFill>
              </a:rPr>
              <a:t>verinestettä</a:t>
            </a:r>
          </a:p>
          <a:p>
            <a:r>
              <a:rPr lang="fi-FI" sz="2400" dirty="0">
                <a:solidFill>
                  <a:srgbClr val="7982BF"/>
                </a:solidFill>
              </a:rPr>
              <a:t>Solujen välissä on </a:t>
            </a:r>
            <a:r>
              <a:rPr lang="fi-FI" sz="2400" b="1" dirty="0">
                <a:solidFill>
                  <a:srgbClr val="7982BF"/>
                </a:solidFill>
              </a:rPr>
              <a:t>kudosnestettä</a:t>
            </a:r>
          </a:p>
          <a:p>
            <a:r>
              <a:rPr lang="fi-FI" sz="2400" dirty="0">
                <a:solidFill>
                  <a:srgbClr val="7982BF"/>
                </a:solidFill>
              </a:rPr>
              <a:t>Imusuonissa on </a:t>
            </a:r>
            <a:r>
              <a:rPr lang="fi-FI" sz="2400" b="1" dirty="0">
                <a:solidFill>
                  <a:srgbClr val="7982BF"/>
                </a:solidFill>
              </a:rPr>
              <a:t>imunestettä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8BA49237-690C-1A4F-C7DD-69E5B82D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631" y="1366576"/>
            <a:ext cx="5993677" cy="51262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="" xmlns:a16="http://schemas.microsoft.com/office/drawing/2014/main" id="{A3C40789-98D0-272C-7B2A-9681AF51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427AF5F-9A0E-42B7-A252-FD64C9885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/>
          <p:cNvSpPr txBox="1"/>
          <p:nvPr/>
        </p:nvSpPr>
        <p:spPr>
          <a:xfrm>
            <a:off x="290715" y="2386692"/>
            <a:ext cx="4152774" cy="1900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7982BF"/>
                </a:solidFill>
              </a:rPr>
              <a:t>Veri koostuu veriplasmasta ja verisoluista</a:t>
            </a:r>
            <a:endParaRPr lang="fi-FI" sz="2400" dirty="0">
              <a:solidFill>
                <a:srgbClr val="7982BF"/>
              </a:solidFill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7982BF"/>
                </a:solidFill>
              </a:rPr>
              <a:t>Verisolut syntyvät luuytimessä verisolujen kantasoluista</a:t>
            </a:r>
            <a:endParaRPr lang="fi-FI" sz="2400" dirty="0">
              <a:solidFill>
                <a:srgbClr val="7982BF"/>
              </a:solidFill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000" dirty="0">
              <a:cs typeface="Calibri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="" xmlns:a16="http://schemas.microsoft.com/office/drawing/2014/main" id="{0F2DAFEE-FDBF-FBE5-343A-E6F32B54A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44" y="14494"/>
            <a:ext cx="7275306" cy="686780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0715" y="314430"/>
            <a:ext cx="6712987" cy="10471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Veri on kuljetukseen erikoistunutta sidekudosta</a:t>
            </a:r>
            <a:endParaRPr lang="fi-FI" sz="4000" dirty="0">
              <a:solidFill>
                <a:srgbClr val="7982BF"/>
              </a:solidFill>
              <a:cs typeface="Calibri Ligh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="" xmlns:a16="http://schemas.microsoft.com/office/drawing/2014/main" id="{69F43901-2AC2-1782-8575-0D88FB79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Bios 5">
      <a:dk1>
        <a:srgbClr val="7882BF"/>
      </a:dk1>
      <a:lt1>
        <a:srgbClr val="FFFFFF"/>
      </a:lt1>
      <a:dk2>
        <a:srgbClr val="A7ACD6"/>
      </a:dk2>
      <a:lt2>
        <a:srgbClr val="FFFFFF"/>
      </a:lt2>
      <a:accent1>
        <a:srgbClr val="A7ACD6"/>
      </a:accent1>
      <a:accent2>
        <a:srgbClr val="F286B6"/>
      </a:accent2>
      <a:accent3>
        <a:srgbClr val="78C6EE"/>
      </a:accent3>
      <a:accent4>
        <a:srgbClr val="A1CF89"/>
      </a:accent4>
      <a:accent5>
        <a:srgbClr val="F6B7D3"/>
      </a:accent5>
      <a:accent6>
        <a:srgbClr val="B1DCF5"/>
      </a:accent6>
      <a:hlink>
        <a:srgbClr val="7882BF"/>
      </a:hlink>
      <a:folHlink>
        <a:srgbClr val="7882B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B7CEE-42C2-4714-A729-79DB85CD4577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b074eca8-5fb2-43da-8e1c-14493b353147"/>
    <ds:schemaRef ds:uri="http://schemas.openxmlformats.org/package/2006/metadata/core-properties"/>
    <ds:schemaRef ds:uri="http://purl.org/dc/terms/"/>
    <ds:schemaRef ds:uri="10f150c9-2741-4e22-b721-4e123a12c6b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BE00FB-66D4-420E-8829-441D32231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9AFF91-0E72-4AA5-A0C1-547EC9D932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42737</TotalTime>
  <Words>178</Words>
  <Application>Microsoft Office PowerPoint</Application>
  <PresentationFormat>Laajakuva</PresentationFormat>
  <Paragraphs>36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Pro Semibold</vt:lpstr>
      <vt:lpstr>Wingdings</vt:lpstr>
      <vt:lpstr>Office-teema</vt:lpstr>
      <vt:lpstr>Verenkierto (kpl 4) </vt:lpstr>
      <vt:lpstr>Sydän on nelilokeroinen lihaspumppu</vt:lpstr>
      <vt:lpstr>Sydämen ulkorakenne (katsele sillä silmällä)</vt:lpstr>
      <vt:lpstr>Sydämen sisärakenne (Tätä myös )</vt:lpstr>
      <vt:lpstr>Sydän toimii ”kaikki tai ei mitään” -periaatteella</vt:lpstr>
      <vt:lpstr>Veren virtaaminen verisuonissa perustuu paine-eroihin</vt:lpstr>
      <vt:lpstr>Veri kiertää kaikkialla elimistössä</vt:lpstr>
      <vt:lpstr>Imusuonisto palauttaa solujen välissä olevaa kudosnestettä </vt:lpstr>
      <vt:lpstr>Veri on kuljetukseen erikoistunutta sidekudosta</vt:lpstr>
      <vt:lpstr>Punasolujen tuotannon säätely</vt:lpstr>
      <vt:lpstr>Tiivistelmä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154</cp:revision>
  <dcterms:created xsi:type="dcterms:W3CDTF">2017-07-04T08:37:15Z</dcterms:created>
  <dcterms:modified xsi:type="dcterms:W3CDTF">2023-05-04T07:54:13Z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