
<file path=[Content_Types].xml><?xml version="1.0" encoding="utf-8"?>
<Types xmlns="http://schemas.openxmlformats.org/package/2006/content-types">
  <Default Extension="jpeg" ContentType="image/jpe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slideLayouts/slideLayout12.xml" ContentType="application/vnd.openxmlformats-officedocument.presentationml.slideLayout+xml"/>
  <Override PartName="/ppt/slideLayouts/slideLayout13.xml" ContentType="application/vnd.openxmlformats-officedocument.presentationml.slideLayout+xml"/>
  <Override PartName="/ppt/slideLayouts/slideLayout14.xml" ContentType="application/vnd.openxmlformats-officedocument.presentationml.slideLayout+xml"/>
  <Override PartName="/ppt/slideLayouts/slideLayout15.xml" ContentType="application/vnd.openxmlformats-officedocument.presentationml.slideLayout+xml"/>
  <Override PartName="/ppt/slideLayouts/slideLayout16.xml" ContentType="application/vnd.openxmlformats-officedocument.presentationml.slideLayout+xml"/>
  <Override PartName="/ppt/slideLayouts/slideLayout17.xml" ContentType="application/vnd.openxmlformats-officedocument.presentationml.slideLayout+xml"/>
  <Override PartName="/ppt/slideLayouts/slideLayout18.xml" ContentType="application/vnd.openxmlformats-officedocument.presentationml.slideLayout+xml"/>
  <Override PartName="/ppt/slideLayouts/slideLayout19.xml" ContentType="application/vnd.openxmlformats-officedocument.presentationml.slideLayout+xml"/>
  <Override PartName="/ppt/slideLayouts/slideLayout20.xml" ContentType="application/vnd.openxmlformats-officedocument.presentationml.slideLayout+xml"/>
  <Override PartName="/ppt/slideLayouts/slideLayout21.xml" ContentType="application/vnd.openxmlformats-officedocument.presentationml.slideLayout+xml"/>
  <Override PartName="/ppt/slideLayouts/slideLayout22.xml" ContentType="application/vnd.openxmlformats-officedocument.presentationml.slideLayout+xml"/>
  <Override PartName="/ppt/slideLayouts/slideLayout23.xml" ContentType="application/vnd.openxmlformats-officedocument.presentationml.slideLayout+xml"/>
  <Override PartName="/ppt/slideLayouts/slideLayout24.xml" ContentType="application/vnd.openxmlformats-officedocument.presentationml.slideLayout+xml"/>
  <Override PartName="/ppt/slideLayouts/slideLayout25.xml" ContentType="application/vnd.openxmlformats-officedocument.presentationml.slideLayout+xml"/>
  <Override PartName="/ppt/slideLayouts/slideLayout26.xml" ContentType="application/vnd.openxmlformats-officedocument.presentationml.slideLayout+xml"/>
  <Override PartName="/ppt/slideLayouts/slideLayout27.xml" ContentType="application/vnd.openxmlformats-officedocument.presentationml.slideLayout+xml"/>
  <Override PartName="/ppt/slideLayouts/slideLayout28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ppt/revisionInfo.xml" ContentType="application/vnd.ms-powerpoint.revisioninfo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48" r:id="rId1"/>
    <p:sldMasterId id="2147483660" r:id="rId2"/>
  </p:sldMasterIdLst>
  <p:notesMasterIdLst>
    <p:notesMasterId r:id="rId11"/>
  </p:notesMasterIdLst>
  <p:sldIdLst>
    <p:sldId id="261" r:id="rId3"/>
    <p:sldId id="264" r:id="rId4"/>
    <p:sldId id="270" r:id="rId5"/>
    <p:sldId id="260" r:id="rId6"/>
    <p:sldId id="262" r:id="rId7"/>
    <p:sldId id="266" r:id="rId8"/>
    <p:sldId id="267" r:id="rId9"/>
    <p:sldId id="269" r:id="rId10"/>
  </p:sldIdLst>
  <p:sldSz cx="12192000" cy="6858000"/>
  <p:notesSz cx="6858000" cy="9144000"/>
  <p:defaultTextStyle>
    <a:defPPr>
      <a:defRPr lang="fi-FI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32767"/>
    </p:ext>
    <p:ext uri="{FD5EFAAD-0ECE-453E-9831-46B23BE46B34}">
      <p15:chartTrackingRefBased xmlns:p15="http://schemas.microsoft.com/office/powerpoint/2012/main" val="1"/>
    </p:ext>
  </p:extLst>
</p:presentationPr>
</file>

<file path=ppt/revisionInfo.xml><?xml version="1.0" encoding="utf-8"?>
<p1510:revInfo xmlns:a="http://schemas.openxmlformats.org/drawingml/2006/main" xmlns:r="http://schemas.openxmlformats.org/officeDocument/2006/relationships" xmlns:p1510="http://schemas.microsoft.com/office/powerpoint/2015/10/main">
  <p1510:revLst>
    <p1510:client id="{5D38120F-03AC-450F-887F-CE4D8FE056DB}" v="48" dt="2026-09-09T12:18:36.647"/>
  </p1510:revLst>
</p1510:revInfo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14995" autoAdjust="0"/>
    <p:restoredTop sz="94660"/>
  </p:normalViewPr>
  <p:slideViewPr>
    <p:cSldViewPr snapToGrid="0">
      <p:cViewPr varScale="1">
        <p:scale>
          <a:sx n="63" d="100"/>
          <a:sy n="63" d="100"/>
        </p:scale>
        <p:origin x="804" y="56"/>
      </p:cViewPr>
      <p:guideLst/>
    </p:cSldViewPr>
  </p:slideViewPr>
  <p:notesTextViewPr>
    <p:cViewPr>
      <p:scale>
        <a:sx n="1" d="1"/>
        <a:sy n="1" d="1"/>
      </p:scale>
      <p:origin x="0" y="0"/>
    </p:cViewPr>
  </p:notesTextViewPr>
  <p:gridSpacing cx="72008" cy="72008"/>
</p:viewPr>
</file>

<file path=ppt/_rels/presentation.xml.rels><?xml version="1.0" encoding="UTF-8" standalone="yes"?>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viewProps" Target="viewProps.xml"/><Relationship Id="rId3" Type="http://schemas.openxmlformats.org/officeDocument/2006/relationships/slide" Target="slides/slide1.xml"/><Relationship Id="rId7" Type="http://schemas.openxmlformats.org/officeDocument/2006/relationships/slide" Target="slides/slide5.xml"/><Relationship Id="rId12" Type="http://schemas.openxmlformats.org/officeDocument/2006/relationships/presProps" Target="presProps.xml"/><Relationship Id="rId2" Type="http://schemas.openxmlformats.org/officeDocument/2006/relationships/slideMaster" Target="slideMasters/slideMaster2.xml"/><Relationship Id="rId16" Type="http://schemas.microsoft.com/office/2015/10/relationships/revisionInfo" Target="revisionInfo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notesMaster" Target="notesMasters/notesMaster1.xml"/><Relationship Id="rId5" Type="http://schemas.openxmlformats.org/officeDocument/2006/relationships/slide" Target="slides/slide3.xml"/><Relationship Id="rId15" Type="http://schemas.openxmlformats.org/officeDocument/2006/relationships/tableStyles" Target="tableStyle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theme" Target="theme/theme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Ylätunnisteen paikkamerkki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3" name="Päivämäärän paikkamerkki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8A912112-AEEA-4616-BDA0-43A9B968AB40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Dian kuvan paikkamerkki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fi-FI"/>
          </a:p>
        </p:txBody>
      </p:sp>
      <p:sp>
        <p:nvSpPr>
          <p:cNvPr id="5" name="Huomautusten paikkamerkki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6" name="Alatunnisteen paikkamerkki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fi-FI"/>
          </a:p>
        </p:txBody>
      </p:sp>
      <p:sp>
        <p:nvSpPr>
          <p:cNvPr id="7" name="Dian numeron paikkamerkki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B00B1E02-C85F-4976-A255-D984F54DD55B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32617185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ian kuvan paikkamerkki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Huomautusten paikkamerkki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r>
              <a:rPr lang="en-US" err="1">
                <a:ea typeface="Calibri"/>
                <a:cs typeface="Calibri"/>
              </a:rPr>
              <a:t>Esittele</a:t>
            </a:r>
            <a:r>
              <a:rPr lang="en-US">
                <a:ea typeface="Calibri"/>
                <a:cs typeface="Calibri"/>
              </a:rPr>
              <a:t> </a:t>
            </a:r>
            <a:r>
              <a:rPr lang="en-US" err="1">
                <a:ea typeface="Calibri"/>
                <a:cs typeface="Calibri"/>
              </a:rPr>
              <a:t>halutessasi</a:t>
            </a:r>
          </a:p>
        </p:txBody>
      </p:sp>
      <p:sp>
        <p:nvSpPr>
          <p:cNvPr id="4" name="Dian numeron paikkamerkki 3"/>
          <p:cNvSpPr>
            <a:spLocks noGrp="1"/>
          </p:cNvSpPr>
          <p:nvPr>
            <p:ph type="sldNum" sz="quarter" idx="5"/>
          </p:nvPr>
        </p:nvSpPr>
        <p:spPr/>
        <p:txBody>
          <a:bodyPr/>
          <a:lstStyle/>
          <a:p>
            <a:fld id="{D46FA91B-1352-46D6-8486-FEA5F7F13171}" type="slidenum">
              <a:t>7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561979597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1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_rels/slideLayout2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442E4FD-4096-F76D-4C94-08998271716B}"/>
              </a:ext>
            </a:extLst>
          </p:cNvPr>
          <p:cNvSpPr>
            <a:spLocks noGrp="1"/>
          </p:cNvSpPr>
          <p:nvPr>
            <p:ph type="ctrTitle"/>
          </p:nvPr>
        </p:nvSpPr>
        <p:spPr>
          <a:xfrm>
            <a:off x="1524000" y="1122363"/>
            <a:ext cx="9144000" cy="2387600"/>
          </a:xfrm>
        </p:spPr>
        <p:txBody>
          <a:bodyPr anchor="b"/>
          <a:lstStyle>
            <a:lvl1pPr algn="ctr"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Alaotsikko 2">
            <a:extLst>
              <a:ext uri="{FF2B5EF4-FFF2-40B4-BE49-F238E27FC236}">
                <a16:creationId xmlns:a16="http://schemas.microsoft.com/office/drawing/2014/main" id="{9E96CCED-2AC0-942E-99E9-6986D2B724A0}"/>
              </a:ext>
            </a:extLst>
          </p:cNvPr>
          <p:cNvSpPr>
            <a:spLocks noGrp="1"/>
          </p:cNvSpPr>
          <p:nvPr>
            <p:ph type="subTitle" idx="1"/>
          </p:nvPr>
        </p:nvSpPr>
        <p:spPr>
          <a:xfrm>
            <a:off x="1524000" y="3602038"/>
            <a:ext cx="9144000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FC8D28C0-DE91-7C42-5B6A-F9C929B481D9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98A33234-70DD-3246-2522-99843AC2916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310C7F7-768C-6536-CB83-A743952F00D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723695232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A99A7CFA-F54B-07BA-5077-C212E7F63B3A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4774FC16-2DE3-3650-6E68-01256DDCB6CF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16DDB7BA-A9C1-6DFE-C7C4-AAFB6AE1A098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8C305895-C148-F548-050A-9DF68556B878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0D95D2B0-8BF7-E9AF-B0B6-BCBC1A21F78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51692439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26E44A79-A316-66B4-4FA9-15B8F3DCED4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1850" y="1709738"/>
            <a:ext cx="10515600" cy="2852737"/>
          </a:xfrm>
        </p:spPr>
        <p:txBody>
          <a:bodyPr anchor="b"/>
          <a:lstStyle>
            <a:lvl1pPr>
              <a:defRPr sz="60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492C9831-8FB1-1A4B-3E27-E361942804F8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1850" y="4589463"/>
            <a:ext cx="10515600" cy="1500187"/>
          </a:xfrm>
        </p:spPr>
        <p:txBody>
          <a:bodyPr/>
          <a:lstStyle>
            <a:lvl1pPr marL="0" indent="0">
              <a:buNone/>
              <a:defRPr sz="2400">
                <a:solidFill>
                  <a:schemeClr val="tx1">
                    <a:tint val="82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82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82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82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BE636AE-F6C9-18F0-17BD-D749089ED4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3EEABF1B-87B9-4BE4-2BBE-A9E5ED20C38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10B78210-F7EB-E7DB-7ACF-164EBEC6AF6A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032559266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F9A513E8-B9E2-FE03-770C-854B8858FAF8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7F41E131-4614-9016-B804-D5FC45577D6C}"/>
              </a:ext>
            </a:extLst>
          </p:cNvPr>
          <p:cNvSpPr>
            <a:spLocks noGrp="1"/>
          </p:cNvSpPr>
          <p:nvPr>
            <p:ph sz="half" idx="1"/>
          </p:nvPr>
        </p:nvSpPr>
        <p:spPr>
          <a:xfrm>
            <a:off x="838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BBA0F54A-38B1-FF19-65A2-990C014A599D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6172200" y="1825625"/>
            <a:ext cx="5181600" cy="435133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DF2CA487-F483-92E8-6740-92166155F6B3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693E5ADD-0766-3BD6-6D2D-1BAFC4FCA51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F4ECAB65-85DD-1C2F-45D8-47082ECA38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628043129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B594BB8-767C-74A7-B421-CB4BAFD984DF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365125"/>
            <a:ext cx="10515600" cy="1325563"/>
          </a:xfrm>
        </p:spPr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372E879F-FDE8-4E75-F004-27E6591D6770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9788" y="1681163"/>
            <a:ext cx="5157787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Sisällön paikkamerkki 3">
            <a:extLst>
              <a:ext uri="{FF2B5EF4-FFF2-40B4-BE49-F238E27FC236}">
                <a16:creationId xmlns:a16="http://schemas.microsoft.com/office/drawing/2014/main" id="{90889D5D-458C-CE75-D924-71395EC4D81F}"/>
              </a:ext>
            </a:extLst>
          </p:cNvPr>
          <p:cNvSpPr>
            <a:spLocks noGrp="1"/>
          </p:cNvSpPr>
          <p:nvPr>
            <p:ph sz="half" idx="2"/>
          </p:nvPr>
        </p:nvSpPr>
        <p:spPr>
          <a:xfrm>
            <a:off x="839788" y="2505075"/>
            <a:ext cx="5157787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5" name="Tekstin paikkamerkki 4">
            <a:extLst>
              <a:ext uri="{FF2B5EF4-FFF2-40B4-BE49-F238E27FC236}">
                <a16:creationId xmlns:a16="http://schemas.microsoft.com/office/drawing/2014/main" id="{75AD1A8F-E196-80A1-9B26-D295AD556312}"/>
              </a:ext>
            </a:extLst>
          </p:cNvPr>
          <p:cNvSpPr>
            <a:spLocks noGrp="1"/>
          </p:cNvSpPr>
          <p:nvPr>
            <p:ph type="body" sz="quarter" idx="3"/>
          </p:nvPr>
        </p:nvSpPr>
        <p:spPr>
          <a:xfrm>
            <a:off x="6172200" y="1681163"/>
            <a:ext cx="5183188" cy="82391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Sisällön paikkamerkki 5">
            <a:extLst>
              <a:ext uri="{FF2B5EF4-FFF2-40B4-BE49-F238E27FC236}">
                <a16:creationId xmlns:a16="http://schemas.microsoft.com/office/drawing/2014/main" id="{6D4EF862-AD4C-4817-7F66-C4ADF24BDF24}"/>
              </a:ext>
            </a:extLst>
          </p:cNvPr>
          <p:cNvSpPr>
            <a:spLocks noGrp="1"/>
          </p:cNvSpPr>
          <p:nvPr>
            <p:ph sz="quarter" idx="4"/>
          </p:nvPr>
        </p:nvSpPr>
        <p:spPr>
          <a:xfrm>
            <a:off x="6172200" y="2505075"/>
            <a:ext cx="5183188" cy="368458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7" name="Päivämäärän paikkamerkki 6">
            <a:extLst>
              <a:ext uri="{FF2B5EF4-FFF2-40B4-BE49-F238E27FC236}">
                <a16:creationId xmlns:a16="http://schemas.microsoft.com/office/drawing/2014/main" id="{09DE3662-0C82-FB68-27EB-D280424936E5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8" name="Alatunnisteen paikkamerkki 7">
            <a:extLst>
              <a:ext uri="{FF2B5EF4-FFF2-40B4-BE49-F238E27FC236}">
                <a16:creationId xmlns:a16="http://schemas.microsoft.com/office/drawing/2014/main" id="{856FF42A-263E-E89B-1DFE-891FBD0DA464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Dian numeron paikkamerkki 8">
            <a:extLst>
              <a:ext uri="{FF2B5EF4-FFF2-40B4-BE49-F238E27FC236}">
                <a16:creationId xmlns:a16="http://schemas.microsoft.com/office/drawing/2014/main" id="{E8E06DFB-C707-8F18-BD1C-015FAF3C4900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57583230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B2EAD4E5-0423-ECC2-7E67-A923C26BB4B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äivämäärän paikkamerkki 2">
            <a:extLst>
              <a:ext uri="{FF2B5EF4-FFF2-40B4-BE49-F238E27FC236}">
                <a16:creationId xmlns:a16="http://schemas.microsoft.com/office/drawing/2014/main" id="{DE3FAFF3-DCE9-14B7-F56D-837D2442008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Alatunnisteen paikkamerkki 3">
            <a:extLst>
              <a:ext uri="{FF2B5EF4-FFF2-40B4-BE49-F238E27FC236}">
                <a16:creationId xmlns:a16="http://schemas.microsoft.com/office/drawing/2014/main" id="{808D5F25-794B-ADF9-F538-D05A55DB6FE2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Dian numeron paikkamerkki 4">
            <a:extLst>
              <a:ext uri="{FF2B5EF4-FFF2-40B4-BE49-F238E27FC236}">
                <a16:creationId xmlns:a16="http://schemas.microsoft.com/office/drawing/2014/main" id="{7C92E5D9-CBBD-7179-C8B7-B9E865F935C8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1126451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äivämäärän paikkamerkki 1">
            <a:extLst>
              <a:ext uri="{FF2B5EF4-FFF2-40B4-BE49-F238E27FC236}">
                <a16:creationId xmlns:a16="http://schemas.microsoft.com/office/drawing/2014/main" id="{F4057BCB-B7D6-FF30-53A2-82C24537916F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Alatunnisteen paikkamerkki 2">
            <a:extLst>
              <a:ext uri="{FF2B5EF4-FFF2-40B4-BE49-F238E27FC236}">
                <a16:creationId xmlns:a16="http://schemas.microsoft.com/office/drawing/2014/main" id="{1C864B2B-DCE5-7536-E9FC-3A94ABEB4C59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Dian numeron paikkamerkki 3">
            <a:extLst>
              <a:ext uri="{FF2B5EF4-FFF2-40B4-BE49-F238E27FC236}">
                <a16:creationId xmlns:a16="http://schemas.microsoft.com/office/drawing/2014/main" id="{34700F0A-DDDC-4378-2873-204C30D029AD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73491166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96952741-1AE8-0191-A18D-81AC0E73C165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A229858A-28D8-2942-C93F-CF2381947F7A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4B976FE0-F61F-FE22-B23D-92D9F17F058B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A6E9E1E8-43B1-80BA-DA77-41B78639C50A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874E4C71-F42F-D9DB-3CBA-67497D94242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5F940C0B-851E-D28C-1164-668D694F4DD2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5467535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5EB652E3-0CE1-4E1C-1A0D-7EDF7BD57E07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9788" y="457200"/>
            <a:ext cx="3932237" cy="1600200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</a:p>
        </p:txBody>
      </p:sp>
      <p:sp>
        <p:nvSpPr>
          <p:cNvPr id="3" name="Kuvan paikkamerkki 2">
            <a:extLst>
              <a:ext uri="{FF2B5EF4-FFF2-40B4-BE49-F238E27FC236}">
                <a16:creationId xmlns:a16="http://schemas.microsoft.com/office/drawing/2014/main" id="{5AFAD4EE-653A-2F24-CBBE-1A79C396DB04}"/>
              </a:ext>
            </a:extLst>
          </p:cNvPr>
          <p:cNvSpPr>
            <a:spLocks noGrp="1"/>
          </p:cNvSpPr>
          <p:nvPr>
            <p:ph type="pic" idx="1"/>
          </p:nvPr>
        </p:nvSpPr>
        <p:spPr>
          <a:xfrm>
            <a:off x="5183188" y="987425"/>
            <a:ext cx="6172200" cy="4873625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endParaRPr lang="fi-FI"/>
          </a:p>
        </p:txBody>
      </p:sp>
      <p:sp>
        <p:nvSpPr>
          <p:cNvPr id="4" name="Tekstin paikkamerkki 3">
            <a:extLst>
              <a:ext uri="{FF2B5EF4-FFF2-40B4-BE49-F238E27FC236}">
                <a16:creationId xmlns:a16="http://schemas.microsoft.com/office/drawing/2014/main" id="{D3C09B9D-B897-70CC-C293-827E83738034}"/>
              </a:ext>
            </a:extLst>
          </p:cNvPr>
          <p:cNvSpPr>
            <a:spLocks noGrp="1"/>
          </p:cNvSpPr>
          <p:nvPr>
            <p:ph type="body" sz="half" idx="2"/>
          </p:nvPr>
        </p:nvSpPr>
        <p:spPr>
          <a:xfrm>
            <a:off x="839788" y="2057400"/>
            <a:ext cx="3932237" cy="3811588"/>
          </a:xfrm>
        </p:spPr>
        <p:txBody>
          <a:bodyPr/>
          <a:lstStyle>
            <a:lvl1pPr marL="0" indent="0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Päivämäärän paikkamerkki 4">
            <a:extLst>
              <a:ext uri="{FF2B5EF4-FFF2-40B4-BE49-F238E27FC236}">
                <a16:creationId xmlns:a16="http://schemas.microsoft.com/office/drawing/2014/main" id="{4FE32E44-F7F6-44A6-25B2-FD95E25301C0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Alatunnisteen paikkamerkki 5">
            <a:extLst>
              <a:ext uri="{FF2B5EF4-FFF2-40B4-BE49-F238E27FC236}">
                <a16:creationId xmlns:a16="http://schemas.microsoft.com/office/drawing/2014/main" id="{7B049125-DFB3-1B5E-A564-35DB1B71F4FF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Dian numeron paikkamerkki 6">
            <a:extLst>
              <a:ext uri="{FF2B5EF4-FFF2-40B4-BE49-F238E27FC236}">
                <a16:creationId xmlns:a16="http://schemas.microsoft.com/office/drawing/2014/main" id="{ACD28A64-8D65-CA31-299F-70446D4377F1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26917789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E880F878-47EA-B35F-6004-D687B7BD01D7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C5791344-13B4-8834-8A05-EAAB55C11388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88A1CB1-F213-8DA7-7F94-9F79C08A98B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4AA9E3B7-7180-DD88-D0E8-148422E205E6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022FF7C-AC3B-6DC9-5C27-C45505B56AB5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4852554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Pystysuora otsikko 1">
            <a:extLst>
              <a:ext uri="{FF2B5EF4-FFF2-40B4-BE49-F238E27FC236}">
                <a16:creationId xmlns:a16="http://schemas.microsoft.com/office/drawing/2014/main" id="{72025A4C-2A8E-5022-A566-81D6779F6D13}"/>
              </a:ext>
            </a:extLst>
          </p:cNvPr>
          <p:cNvSpPr>
            <a:spLocks noGrp="1"/>
          </p:cNvSpPr>
          <p:nvPr>
            <p:ph type="title" orient="vert"/>
          </p:nvPr>
        </p:nvSpPr>
        <p:spPr>
          <a:xfrm>
            <a:off x="8724900" y="365125"/>
            <a:ext cx="2628900" cy="5811838"/>
          </a:xfrm>
        </p:spPr>
        <p:txBody>
          <a:bodyPr vert="eaVert"/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Pystysuoran tekstin paikkamerkki 2">
            <a:extLst>
              <a:ext uri="{FF2B5EF4-FFF2-40B4-BE49-F238E27FC236}">
                <a16:creationId xmlns:a16="http://schemas.microsoft.com/office/drawing/2014/main" id="{DC022030-2929-FFDF-F22A-8D21054C5FC1}"/>
              </a:ext>
            </a:extLst>
          </p:cNvPr>
          <p:cNvSpPr>
            <a:spLocks noGrp="1"/>
          </p:cNvSpPr>
          <p:nvPr>
            <p:ph type="body" orient="vert" idx="1"/>
          </p:nvPr>
        </p:nvSpPr>
        <p:spPr>
          <a:xfrm>
            <a:off x="838200" y="365125"/>
            <a:ext cx="7734300" cy="5811838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609D03E9-FD1C-25AC-6033-B42A880A827C}"/>
              </a:ext>
            </a:extLst>
          </p:cNvPr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78EB6F14-7B33-DFBF-6691-1CBACD14A085}"/>
              </a:ext>
            </a:extLst>
          </p:cNvPr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CB0FC3BD-CF13-9B2D-B127-984DC36DDF14}"/>
              </a:ext>
            </a:extLst>
          </p:cNvPr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36896522"/>
      </p:ext>
    </p:extLst>
  </p:cSld>
  <p:clrMapOvr>
    <a:masterClrMapping/>
  </p:clrMapOvr>
</p:sldLayout>
</file>

<file path=ppt/slideLayouts/slideLayout12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Otsikkodi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1595269" y="1122363"/>
            <a:ext cx="9001462" cy="2387600"/>
          </a:xfrm>
        </p:spPr>
        <p:txBody>
          <a:bodyPr anchor="b">
            <a:normAutofit/>
          </a:bodyPr>
          <a:lstStyle>
            <a:lvl1pPr algn="ctr">
              <a:defRPr sz="48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595269" y="3602038"/>
            <a:ext cx="9001462" cy="1655762"/>
          </a:xfrm>
        </p:spPr>
        <p:txBody>
          <a:bodyPr/>
          <a:lstStyle>
            <a:lvl1pPr marL="0" indent="0" algn="ctr">
              <a:buNone/>
              <a:defRPr sz="2400"/>
            </a:lvl1pPr>
            <a:lvl2pPr marL="457200" indent="0" algn="ctr">
              <a:buNone/>
              <a:defRPr sz="2000"/>
            </a:lvl2pPr>
            <a:lvl3pPr marL="914400" indent="0" algn="ctr">
              <a:buNone/>
              <a:defRPr sz="1800"/>
            </a:lvl3pPr>
            <a:lvl4pPr marL="1371600" indent="0" algn="ctr">
              <a:buNone/>
              <a:defRPr sz="1600"/>
            </a:lvl4pPr>
            <a:lvl5pPr marL="1828800" indent="0" algn="ctr">
              <a:buNone/>
              <a:defRPr sz="1600"/>
            </a:lvl5pPr>
            <a:lvl6pPr marL="2286000" indent="0" algn="ctr">
              <a:buNone/>
              <a:defRPr sz="1600"/>
            </a:lvl6pPr>
            <a:lvl7pPr marL="2743200" indent="0" algn="ctr">
              <a:buNone/>
              <a:defRPr sz="1600"/>
            </a:lvl7pPr>
            <a:lvl8pPr marL="3200400" indent="0" algn="ctr">
              <a:buNone/>
              <a:defRPr sz="1600"/>
            </a:lvl8pPr>
            <a:lvl9pPr marL="3657600" indent="0" algn="ctr">
              <a:buNone/>
              <a:defRPr sz="1600"/>
            </a:lvl9pPr>
          </a:lstStyle>
          <a:p>
            <a:r>
              <a:rPr lang="fi-FI"/>
              <a:t>Muokkaa alaotsikon perustyyliä napsautt.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229548907"/>
      </p:ext>
    </p:extLst>
  </p:cSld>
  <p:clrMapOvr>
    <a:masterClrMapping/>
  </p:clrMapOvr>
</p:sldLayout>
</file>

<file path=ppt/slideLayouts/slideLayout13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Otsikko ja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71075477"/>
      </p:ext>
    </p:extLst>
  </p:cSld>
  <p:clrMapOvr>
    <a:masterClrMapping/>
  </p:clrMapOvr>
</p:sldLayout>
</file>

<file path=ppt/slideLayouts/slideLayout14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Osan ylätunnist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229244" y="657226"/>
            <a:ext cx="9733512" cy="2852737"/>
          </a:xfrm>
        </p:spPr>
        <p:txBody>
          <a:bodyPr anchor="b">
            <a:normAutofit/>
          </a:bodyPr>
          <a:lstStyle>
            <a:lvl1pPr>
              <a:defRPr sz="34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229244" y="3602038"/>
            <a:ext cx="9733512" cy="1500187"/>
          </a:xfrm>
        </p:spPr>
        <p:txBody>
          <a:bodyPr/>
          <a:lstStyle>
            <a:lvl1pPr marL="0" indent="0" algn="ctr">
              <a:buNone/>
              <a:defRPr sz="24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729742722"/>
      </p:ext>
    </p:extLst>
  </p:cSld>
  <p:clrMapOvr>
    <a:masterClrMapping/>
  </p:clrMapOvr>
</p:sldLayout>
</file>

<file path=ppt/slideLayouts/slideLayout15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Kaksi sisältökohd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913795" y="2088319"/>
            <a:ext cx="5106004" cy="370288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6173403" y="2088319"/>
            <a:ext cx="5094154" cy="3702881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698258015"/>
      </p:ext>
    </p:extLst>
  </p:cSld>
  <p:clrMapOvr>
    <a:masterClrMapping/>
  </p:clrMapOvr>
</p:sldLayout>
</file>

<file path=ppt/slideLayouts/slideLayout16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Vertailu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1141804" y="2088320"/>
            <a:ext cx="4879199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913795" y="2912232"/>
            <a:ext cx="5107208" cy="287896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6402003" y="2088320"/>
            <a:ext cx="4865554" cy="823912"/>
          </a:xfrm>
        </p:spPr>
        <p:txBody>
          <a:bodyPr anchor="b"/>
          <a:lstStyle>
            <a:lvl1pPr marL="0" indent="0">
              <a:lnSpc>
                <a:spcPct val="100000"/>
              </a:lnSpc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6172200" y="2912232"/>
            <a:ext cx="5095357" cy="2878968"/>
          </a:xfrm>
        </p:spPr>
        <p:txBody>
          <a:bodyPr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437693980"/>
      </p:ext>
    </p:extLst>
  </p:cSld>
  <p:clrMapOvr>
    <a:masterClrMapping/>
  </p:clrMapOvr>
</p:sldLayout>
</file>

<file path=ppt/slideLayouts/slideLayout17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Vain otsikko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299583525"/>
      </p:ext>
    </p:extLst>
  </p:cSld>
  <p:clrMapOvr>
    <a:masterClrMapping/>
  </p:clrMapOvr>
</p:sldLayout>
</file>

<file path=ppt/slideLayouts/slideLayout18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Tyhjä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164876445"/>
      </p:ext>
    </p:extLst>
  </p:cSld>
  <p:clrMapOvr>
    <a:masterClrMapping/>
  </p:clrMapOvr>
</p:sldLayout>
</file>

<file path=ppt/slideLayouts/slideLayout19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Kuvatekstillinen sisältö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8" y="609600"/>
            <a:ext cx="3932237" cy="2362200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5078064" y="609600"/>
            <a:ext cx="6189492" cy="5181600"/>
          </a:xfrm>
        </p:spPr>
        <p:txBody>
          <a:bodyPr anchor="ctr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7228" y="2971800"/>
            <a:ext cx="3932237" cy="2819399"/>
          </a:xfrm>
        </p:spPr>
        <p:txBody>
          <a:bodyPr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1847828249"/>
      </p:ext>
    </p:extLst>
  </p:cSld>
  <p:clrMapOvr>
    <a:masterClrMapping/>
  </p:clrMapOvr>
</p:sldLayout>
</file>

<file path=ppt/slideLayouts/slideLayout20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Kuvatekstillinen kuv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7227" y="609600"/>
            <a:ext cx="5929773" cy="2362200"/>
          </a:xfrm>
        </p:spPr>
        <p:txBody>
          <a:bodyPr anchor="b">
            <a:normAutofit/>
          </a:bodyPr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7424804" y="758881"/>
            <a:ext cx="3255356" cy="4883038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2971800"/>
            <a:ext cx="5934950" cy="2819400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189975532"/>
      </p:ext>
    </p:extLst>
  </p:cSld>
  <p:clrMapOvr>
    <a:masterClrMapping/>
  </p:clrMapOvr>
</p:sldLayout>
</file>

<file path=ppt/slideLayouts/slideLayout2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Panoraamakuva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4289372"/>
            <a:ext cx="10367564" cy="819355"/>
          </a:xfrm>
        </p:spPr>
        <p:txBody>
          <a:bodyPr anchor="b">
            <a:normAutofit/>
          </a:bodyPr>
          <a:lstStyle>
            <a:lvl1pPr>
              <a:defRPr sz="28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Picture Placeholder 2"/>
          <p:cNvSpPr>
            <a:spLocks noGrp="1" noChangeAspect="1"/>
          </p:cNvSpPr>
          <p:nvPr>
            <p:ph type="pic" idx="1"/>
          </p:nvPr>
        </p:nvSpPr>
        <p:spPr>
          <a:xfrm>
            <a:off x="913806" y="621321"/>
            <a:ext cx="10367564" cy="3379735"/>
          </a:xfrm>
          <a:noFill/>
          <a:ln w="19050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/>
          <a:lstStyle>
            <a:lvl1pPr marL="0" indent="0" algn="ctr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5108728"/>
            <a:ext cx="10365998" cy="682472"/>
          </a:xfrm>
        </p:spPr>
        <p:txBody>
          <a:bodyPr>
            <a:normAutofit/>
          </a:bodyPr>
          <a:lstStyle>
            <a:lvl1pPr marL="0" indent="0" algn="ctr">
              <a:buNone/>
              <a:defRPr sz="18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6935123"/>
      </p:ext>
    </p:extLst>
  </p:cSld>
  <p:clrMapOvr>
    <a:masterClrMapping/>
  </p:clrMapOvr>
</p:sldLayout>
</file>

<file path=ppt/slideLayouts/slideLayout2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Otsikko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3424859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5" y="4204820"/>
            <a:ext cx="10353761" cy="1592186"/>
          </a:xfrm>
        </p:spPr>
        <p:txBody>
          <a:bodyPr anchor="ctr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549049541"/>
      </p:ext>
    </p:extLst>
  </p:cSld>
  <p:clrMapOvr>
    <a:masterClrMapping/>
  </p:clrMapOvr>
</p:sldLayout>
</file>

<file path=ppt/slideLayouts/slideLayout2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Lainaus ja kuva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446212" y="609600"/>
            <a:ext cx="9302752" cy="2992904"/>
          </a:xfrm>
        </p:spPr>
        <p:txBody>
          <a:bodyPr anchor="ctr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3"/>
          </p:nvPr>
        </p:nvSpPr>
        <p:spPr>
          <a:xfrm>
            <a:off x="1720644" y="3610032"/>
            <a:ext cx="8752299" cy="426812"/>
          </a:xfrm>
        </p:spPr>
        <p:txBody>
          <a:bodyPr anchor="t">
            <a:normAutofit/>
          </a:bodyPr>
          <a:lstStyle>
            <a:lvl1pPr marL="0" indent="0" algn="r">
              <a:buNone/>
              <a:defRPr sz="14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204821"/>
            <a:ext cx="10353762" cy="1586380"/>
          </a:xfrm>
        </p:spPr>
        <p:txBody>
          <a:bodyPr anchor="ctr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  <p:sp>
        <p:nvSpPr>
          <p:cNvPr id="11" name="TextBox 10"/>
          <p:cNvSpPr txBox="1"/>
          <p:nvPr/>
        </p:nvSpPr>
        <p:spPr>
          <a:xfrm>
            <a:off x="836612" y="735241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/>
            <a:r>
              <a:rPr lang="en-US" sz="8000">
                <a:solidFill>
                  <a:schemeClr val="tx1"/>
                </a:solidFill>
                <a:effectLst/>
              </a:rPr>
              <a:t>“</a:t>
            </a:r>
          </a:p>
        </p:txBody>
      </p:sp>
      <p:sp>
        <p:nvSpPr>
          <p:cNvPr id="13" name="TextBox 12"/>
          <p:cNvSpPr txBox="1"/>
          <p:nvPr/>
        </p:nvSpPr>
        <p:spPr>
          <a:xfrm>
            <a:off x="10657956" y="2972093"/>
            <a:ext cx="609600" cy="584776"/>
          </a:xfrm>
          <a:prstGeom prst="rect">
            <a:avLst/>
          </a:prstGeom>
        </p:spPr>
        <p:txBody>
          <a:bodyPr vert="horz" lIns="91440" tIns="45720" rIns="91440" bIns="45720" rtlCol="0" anchor="ctr">
            <a:noAutofit/>
          </a:bodyPr>
          <a:lstStyle>
            <a:lvl1pPr>
              <a:spcBef>
                <a:spcPct val="0"/>
              </a:spcBef>
              <a:buNone/>
              <a:defRPr sz="3200" b="0" cap="all">
                <a:ln w="3175" cmpd="sng">
                  <a:noFill/>
                </a:ln>
                <a:effectLst>
                  <a:glow rad="38100">
                    <a:schemeClr val="bg1">
                      <a:lumMod val="65000"/>
                      <a:lumOff val="35000"/>
                      <a:alpha val="40000"/>
                    </a:schemeClr>
                  </a:glow>
                  <a:outerShdw blurRad="28575" dist="38100" dir="14040000" algn="tl" rotWithShape="0">
                    <a:srgbClr val="000000">
                      <a:alpha val="25000"/>
                    </a:srgbClr>
                  </a:outerShdw>
                </a:effectLst>
              </a:defRPr>
            </a:lvl1pPr>
            <a:lvl2pPr>
              <a:defRPr>
                <a:solidFill>
                  <a:schemeClr val="tx2"/>
                </a:solidFill>
              </a:defRPr>
            </a:lvl2pPr>
            <a:lvl3pPr>
              <a:defRPr>
                <a:solidFill>
                  <a:schemeClr val="tx2"/>
                </a:solidFill>
              </a:defRPr>
            </a:lvl3pPr>
            <a:lvl4pPr>
              <a:defRPr>
                <a:solidFill>
                  <a:schemeClr val="tx2"/>
                </a:solidFill>
              </a:defRPr>
            </a:lvl4pPr>
            <a:lvl5pPr>
              <a:defRPr>
                <a:solidFill>
                  <a:schemeClr val="tx2"/>
                </a:solidFill>
              </a:defRPr>
            </a:lvl5pPr>
            <a:lvl6pPr>
              <a:defRPr>
                <a:solidFill>
                  <a:schemeClr val="tx2"/>
                </a:solidFill>
              </a:defRPr>
            </a:lvl6pPr>
            <a:lvl7pPr>
              <a:defRPr>
                <a:solidFill>
                  <a:schemeClr val="tx2"/>
                </a:solidFill>
              </a:defRPr>
            </a:lvl7pPr>
            <a:lvl8pPr>
              <a:defRPr>
                <a:solidFill>
                  <a:schemeClr val="tx2"/>
                </a:solidFill>
              </a:defRPr>
            </a:lvl8pPr>
            <a:lvl9pPr>
              <a:defRPr>
                <a:solidFill>
                  <a:schemeClr val="tx2"/>
                </a:solidFill>
              </a:defRPr>
            </a:lvl9pPr>
          </a:lstStyle>
          <a:p>
            <a:pPr lvl="0" algn="r"/>
            <a:r>
              <a:rPr lang="en-US" sz="8000">
                <a:solidFill>
                  <a:schemeClr val="tx1"/>
                </a:solidFill>
                <a:effectLst/>
              </a:rPr>
              <a:t>”</a:t>
            </a:r>
          </a:p>
        </p:txBody>
      </p:sp>
    </p:spTree>
    <p:extLst>
      <p:ext uri="{BB962C8B-B14F-4D97-AF65-F5344CB8AC3E}">
        <p14:creationId xmlns:p14="http://schemas.microsoft.com/office/powerpoint/2010/main" val="4180764589"/>
      </p:ext>
    </p:extLst>
  </p:cSld>
  <p:clrMapOvr>
    <a:masterClrMapping/>
  </p:clrMapOvr>
</p:sldLayout>
</file>

<file path=ppt/slideLayouts/slideLayout2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Nimikort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913806" y="2126942"/>
            <a:ext cx="10355327" cy="2511835"/>
          </a:xfrm>
        </p:spPr>
        <p:txBody>
          <a:bodyPr anchor="b"/>
          <a:lstStyle>
            <a:lvl1pPr>
              <a:defRPr sz="3200"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913794" y="4650556"/>
            <a:ext cx="10353763" cy="1140644"/>
          </a:xfrm>
        </p:spPr>
        <p:txBody>
          <a:bodyPr anchor="t"/>
          <a:lstStyle>
            <a:lvl1pPr marL="0" indent="0" algn="ctr">
              <a:buNone/>
              <a:defRPr sz="1600"/>
            </a:lvl1pPr>
            <a:lvl2pPr marL="457200" indent="0">
              <a:buNone/>
              <a:defRPr sz="1400"/>
            </a:lvl2pPr>
            <a:lvl3pPr marL="914400" indent="0">
              <a:buNone/>
              <a:defRPr sz="1200"/>
            </a:lvl3pPr>
            <a:lvl4pPr marL="1371600" indent="0">
              <a:buNone/>
              <a:defRPr sz="1000"/>
            </a:lvl4pPr>
            <a:lvl5pPr marL="1828800" indent="0">
              <a:buNone/>
              <a:defRPr sz="1000"/>
            </a:lvl5pPr>
            <a:lvl6pPr marL="2286000" indent="0">
              <a:buNone/>
              <a:defRPr sz="1000"/>
            </a:lvl6pPr>
            <a:lvl7pPr marL="2743200" indent="0">
              <a:buNone/>
              <a:defRPr sz="1000"/>
            </a:lvl7pPr>
            <a:lvl8pPr marL="3200400" indent="0">
              <a:buNone/>
              <a:defRPr sz="1000"/>
            </a:lvl8pPr>
            <a:lvl9pPr marL="3657600" indent="0">
              <a:buNone/>
              <a:defRPr sz="10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625726286"/>
      </p:ext>
    </p:extLst>
  </p:cSld>
  <p:clrMapOvr>
    <a:masterClrMapping/>
  </p:clrMapOvr>
</p:sldLayout>
</file>

<file path=ppt/slideLayouts/slideLayout25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saraketta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5" name="Title 1"/>
          <p:cNvSpPr>
            <a:spLocks noGrp="1"/>
          </p:cNvSpPr>
          <p:nvPr>
            <p:ph type="title"/>
          </p:nvPr>
        </p:nvSpPr>
        <p:spPr>
          <a:xfrm>
            <a:off x="913794" y="609600"/>
            <a:ext cx="10353762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7" name="Text Placeholder 2"/>
          <p:cNvSpPr>
            <a:spLocks noGrp="1"/>
          </p:cNvSpPr>
          <p:nvPr>
            <p:ph type="body" idx="1"/>
          </p:nvPr>
        </p:nvSpPr>
        <p:spPr>
          <a:xfrm>
            <a:off x="913794" y="2088319"/>
            <a:ext cx="3298956" cy="823305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8" name="Text Placeholder 3"/>
          <p:cNvSpPr>
            <a:spLocks noGrp="1"/>
          </p:cNvSpPr>
          <p:nvPr>
            <p:ph type="body" sz="half" idx="15"/>
          </p:nvPr>
        </p:nvSpPr>
        <p:spPr>
          <a:xfrm>
            <a:off x="913794" y="2911624"/>
            <a:ext cx="3298956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9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4878" y="2088320"/>
            <a:ext cx="3298558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0" name="Text Placeholder 3"/>
          <p:cNvSpPr>
            <a:spLocks noGrp="1"/>
          </p:cNvSpPr>
          <p:nvPr>
            <p:ph type="body" sz="half" idx="16"/>
          </p:nvPr>
        </p:nvSpPr>
        <p:spPr>
          <a:xfrm>
            <a:off x="4444878" y="2911624"/>
            <a:ext cx="329982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1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298" y="2088320"/>
            <a:ext cx="3291211" cy="823304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4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12" name="Text Placeholder 3"/>
          <p:cNvSpPr>
            <a:spLocks noGrp="1"/>
          </p:cNvSpPr>
          <p:nvPr>
            <p:ph type="body" sz="half" idx="17"/>
          </p:nvPr>
        </p:nvSpPr>
        <p:spPr>
          <a:xfrm>
            <a:off x="7976346" y="2911624"/>
            <a:ext cx="3291211" cy="2879576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927845797"/>
      </p:ext>
    </p:extLst>
  </p:cSld>
  <p:clrMapOvr>
    <a:masterClrMapping/>
  </p:clrMapOvr>
</p:sldLayout>
</file>

<file path=ppt/slideLayouts/slideLayout2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 name="3 kuvan sarak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0" name="Title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2" cy="1325563"/>
          </a:xfrm>
        </p:spPr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19" name="Text Placeholder 2"/>
          <p:cNvSpPr>
            <a:spLocks noGrp="1"/>
          </p:cNvSpPr>
          <p:nvPr>
            <p:ph type="body" idx="1"/>
          </p:nvPr>
        </p:nvSpPr>
        <p:spPr>
          <a:xfrm>
            <a:off x="913795" y="4195899"/>
            <a:ext cx="3298955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0" name="Picture Placeholder 2"/>
          <p:cNvSpPr>
            <a:spLocks noGrp="1" noChangeAspect="1"/>
          </p:cNvSpPr>
          <p:nvPr>
            <p:ph type="pic" idx="15"/>
          </p:nvPr>
        </p:nvSpPr>
        <p:spPr>
          <a:xfrm>
            <a:off x="1092020" y="2298987"/>
            <a:ext cx="2940050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21" name="Text Placeholder 3"/>
          <p:cNvSpPr>
            <a:spLocks noGrp="1"/>
          </p:cNvSpPr>
          <p:nvPr>
            <p:ph type="body" sz="half" idx="18"/>
          </p:nvPr>
        </p:nvSpPr>
        <p:spPr>
          <a:xfrm>
            <a:off x="913795" y="4772161"/>
            <a:ext cx="3298955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2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442701" y="4195899"/>
            <a:ext cx="3298983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3" name="Picture Placeholder 2"/>
          <p:cNvSpPr>
            <a:spLocks noGrp="1" noChangeAspect="1"/>
          </p:cNvSpPr>
          <p:nvPr>
            <p:ph type="pic" idx="21"/>
          </p:nvPr>
        </p:nvSpPr>
        <p:spPr>
          <a:xfrm>
            <a:off x="4568996" y="2298987"/>
            <a:ext cx="2930525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24" name="Text Placeholder 3"/>
          <p:cNvSpPr>
            <a:spLocks noGrp="1"/>
          </p:cNvSpPr>
          <p:nvPr>
            <p:ph type="body" sz="half" idx="19"/>
          </p:nvPr>
        </p:nvSpPr>
        <p:spPr>
          <a:xfrm>
            <a:off x="4441348" y="4772160"/>
            <a:ext cx="3300336" cy="1019038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5" name="Text Placeholder 4"/>
          <p:cNvSpPr>
            <a:spLocks noGrp="1"/>
          </p:cNvSpPr>
          <p:nvPr>
            <p:ph type="body" sz="quarter" idx="13"/>
          </p:nvPr>
        </p:nvSpPr>
        <p:spPr>
          <a:xfrm>
            <a:off x="7973423" y="4195899"/>
            <a:ext cx="3289900" cy="576262"/>
          </a:xfrm>
        </p:spPr>
        <p:txBody>
          <a:bodyPr anchor="b">
            <a:noAutofit/>
          </a:bodyPr>
          <a:lstStyle>
            <a:lvl1pPr marL="0" indent="0" algn="ctr">
              <a:lnSpc>
                <a:spcPct val="100000"/>
              </a:lnSpc>
              <a:buNone/>
              <a:defRPr sz="2000" b="0">
                <a:solidFill>
                  <a:schemeClr val="tx1"/>
                </a:solidFill>
              </a:defRPr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26" name="Picture Placeholder 2"/>
          <p:cNvSpPr>
            <a:spLocks noGrp="1" noChangeAspect="1"/>
          </p:cNvSpPr>
          <p:nvPr>
            <p:ph type="pic" idx="22"/>
          </p:nvPr>
        </p:nvSpPr>
        <p:spPr>
          <a:xfrm>
            <a:off x="8152803" y="2298987"/>
            <a:ext cx="2932113" cy="1524000"/>
          </a:xfrm>
          <a:prstGeom prst="roundRect">
            <a:avLst>
              <a:gd name="adj" fmla="val 0"/>
            </a:avLst>
          </a:prstGeom>
          <a:noFill/>
          <a:ln w="146050" cap="sq">
            <a:solidFill>
              <a:srgbClr val="FFFFFF"/>
            </a:solidFill>
            <a:miter lim="800000"/>
          </a:ln>
          <a:effectLst>
            <a:outerShdw blurRad="55000" dist="18000" dir="5400000" algn="tl" rotWithShape="0">
              <a:srgbClr val="000000">
                <a:alpha val="40000"/>
              </a:srgbClr>
            </a:outerShdw>
          </a:effectLst>
          <a:scene3d>
            <a:camera prst="orthographicFront"/>
            <a:lightRig rig="twoPt" dir="t">
              <a:rot lat="0" lon="0" rev="7200000"/>
            </a:lightRig>
          </a:scene3d>
          <a:sp3d>
            <a:bevelT w="25400" h="19050"/>
            <a:contourClr>
              <a:srgbClr val="FFFFFF"/>
            </a:contourClr>
          </a:sp3d>
        </p:spPr>
        <p:txBody>
          <a:bodyPr anchor="t">
            <a:normAutofit/>
          </a:bodyPr>
          <a:lstStyle>
            <a:lvl1pPr marL="0" indent="0" algn="ctr">
              <a:buNone/>
              <a:defRPr sz="1600"/>
            </a:lvl1pPr>
            <a:lvl2pPr marL="457200" indent="0">
              <a:buNone/>
              <a:defRPr sz="1600"/>
            </a:lvl2pPr>
            <a:lvl3pPr marL="914400" indent="0">
              <a:buNone/>
              <a:defRPr sz="1600"/>
            </a:lvl3pPr>
            <a:lvl4pPr marL="1371600" indent="0">
              <a:buNone/>
              <a:defRPr sz="1600"/>
            </a:lvl4pPr>
            <a:lvl5pPr marL="1828800" indent="0">
              <a:buNone/>
              <a:defRPr sz="1600"/>
            </a:lvl5pPr>
            <a:lvl6pPr marL="2286000" indent="0">
              <a:buNone/>
              <a:defRPr sz="1600"/>
            </a:lvl6pPr>
            <a:lvl7pPr marL="2743200" indent="0">
              <a:buNone/>
              <a:defRPr sz="1600"/>
            </a:lvl7pPr>
            <a:lvl8pPr marL="3200400" indent="0">
              <a:buNone/>
              <a:defRPr sz="1600"/>
            </a:lvl8pPr>
            <a:lvl9pPr marL="3657600" indent="0">
              <a:buNone/>
              <a:defRPr sz="1600"/>
            </a:lvl9pPr>
          </a:lstStyle>
          <a:p>
            <a:r>
              <a:rPr lang="fi-FI"/>
              <a:t>Lisää kuva napsauttamalla kuvaketta</a:t>
            </a:r>
            <a:endParaRPr lang="en-US"/>
          </a:p>
        </p:txBody>
      </p:sp>
      <p:sp>
        <p:nvSpPr>
          <p:cNvPr id="27" name="Text Placeholder 3"/>
          <p:cNvSpPr>
            <a:spLocks noGrp="1"/>
          </p:cNvSpPr>
          <p:nvPr>
            <p:ph type="body" sz="half" idx="20"/>
          </p:nvPr>
        </p:nvSpPr>
        <p:spPr>
          <a:xfrm>
            <a:off x="7973298" y="4772161"/>
            <a:ext cx="3294258" cy="1019037"/>
          </a:xfrm>
        </p:spPr>
        <p:txBody>
          <a:bodyPr anchor="t">
            <a:normAutofit/>
          </a:bodyPr>
          <a:lstStyle>
            <a:lvl1pPr marL="0" indent="0" algn="ctr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fi-FI"/>
              <a:t>Muokkaa tekstin perustyylejä napsauttamalla</a:t>
            </a:r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93229546"/>
      </p:ext>
    </p:extLst>
  </p:cSld>
  <p:clrMapOvr>
    <a:masterClrMapping/>
  </p:clrMapOvr>
</p:sldLayout>
</file>

<file path=ppt/slideLayouts/slideLayout27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Otsikko ja pystysuor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4030152790"/>
      </p:ext>
    </p:extLst>
  </p:cSld>
  <p:clrMapOvr>
    <a:masterClrMapping/>
  </p:clrMapOvr>
</p:sldLayout>
</file>

<file path=ppt/slideLayouts/slideLayout28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Pystysuora otsikko ja teksti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8724900" y="609599"/>
            <a:ext cx="2542657" cy="5181601"/>
          </a:xfrm>
        </p:spPr>
        <p:txBody>
          <a:bodyPr vert="eaVert"/>
          <a:lstStyle>
            <a:lvl1pPr algn="l">
              <a:defRPr/>
            </a:lvl1pPr>
          </a:lstStyle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913794" y="609599"/>
            <a:ext cx="7658705" cy="5181601"/>
          </a:xfrm>
        </p:spPr>
        <p:txBody>
          <a:bodyPr vert="eaVert"/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031702324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19.xml"/><Relationship Id="rId13" Type="http://schemas.openxmlformats.org/officeDocument/2006/relationships/slideLayout" Target="../slideLayouts/slideLayout24.xml"/><Relationship Id="rId18" Type="http://schemas.openxmlformats.org/officeDocument/2006/relationships/theme" Target="../theme/theme2.xml"/><Relationship Id="rId3" Type="http://schemas.openxmlformats.org/officeDocument/2006/relationships/slideLayout" Target="../slideLayouts/slideLayout14.xml"/><Relationship Id="rId7" Type="http://schemas.openxmlformats.org/officeDocument/2006/relationships/slideLayout" Target="../slideLayouts/slideLayout18.xml"/><Relationship Id="rId12" Type="http://schemas.openxmlformats.org/officeDocument/2006/relationships/slideLayout" Target="../slideLayouts/slideLayout23.xml"/><Relationship Id="rId17" Type="http://schemas.openxmlformats.org/officeDocument/2006/relationships/slideLayout" Target="../slideLayouts/slideLayout28.xml"/><Relationship Id="rId2" Type="http://schemas.openxmlformats.org/officeDocument/2006/relationships/slideLayout" Target="../slideLayouts/slideLayout13.xml"/><Relationship Id="rId16" Type="http://schemas.openxmlformats.org/officeDocument/2006/relationships/slideLayout" Target="../slideLayouts/slideLayout27.xml"/><Relationship Id="rId1" Type="http://schemas.openxmlformats.org/officeDocument/2006/relationships/slideLayout" Target="../slideLayouts/slideLayout12.xml"/><Relationship Id="rId6" Type="http://schemas.openxmlformats.org/officeDocument/2006/relationships/slideLayout" Target="../slideLayouts/slideLayout17.xml"/><Relationship Id="rId11" Type="http://schemas.openxmlformats.org/officeDocument/2006/relationships/slideLayout" Target="../slideLayouts/slideLayout22.xml"/><Relationship Id="rId5" Type="http://schemas.openxmlformats.org/officeDocument/2006/relationships/slideLayout" Target="../slideLayouts/slideLayout16.xml"/><Relationship Id="rId15" Type="http://schemas.openxmlformats.org/officeDocument/2006/relationships/slideLayout" Target="../slideLayouts/slideLayout26.xml"/><Relationship Id="rId10" Type="http://schemas.openxmlformats.org/officeDocument/2006/relationships/slideLayout" Target="../slideLayouts/slideLayout21.xml"/><Relationship Id="rId4" Type="http://schemas.openxmlformats.org/officeDocument/2006/relationships/slideLayout" Target="../slideLayouts/slideLayout15.xml"/><Relationship Id="rId9" Type="http://schemas.openxmlformats.org/officeDocument/2006/relationships/slideLayout" Target="../slideLayouts/slideLayout20.xml"/><Relationship Id="rId14" Type="http://schemas.openxmlformats.org/officeDocument/2006/relationships/slideLayout" Target="../slideLayouts/slideLayout25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on paikkamerkki 1">
            <a:extLst>
              <a:ext uri="{FF2B5EF4-FFF2-40B4-BE49-F238E27FC236}">
                <a16:creationId xmlns:a16="http://schemas.microsoft.com/office/drawing/2014/main" id="{E12C6696-A958-854B-62C2-973CFF204678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838200" y="365125"/>
            <a:ext cx="10515600" cy="1325563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</a:p>
        </p:txBody>
      </p:sp>
      <p:sp>
        <p:nvSpPr>
          <p:cNvPr id="3" name="Tekstin paikkamerkki 2">
            <a:extLst>
              <a:ext uri="{FF2B5EF4-FFF2-40B4-BE49-F238E27FC236}">
                <a16:creationId xmlns:a16="http://schemas.microsoft.com/office/drawing/2014/main" id="{F6283BF7-41E0-12D4-76A3-CC95C8FBBBB4}"/>
              </a:ext>
            </a:extLst>
          </p:cNvPr>
          <p:cNvSpPr>
            <a:spLocks noGrp="1"/>
          </p:cNvSpPr>
          <p:nvPr>
            <p:ph type="body" idx="1"/>
          </p:nvPr>
        </p:nvSpPr>
        <p:spPr>
          <a:xfrm>
            <a:off x="838200" y="1825625"/>
            <a:ext cx="10515600" cy="4351338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</a:p>
        </p:txBody>
      </p:sp>
      <p:sp>
        <p:nvSpPr>
          <p:cNvPr id="4" name="Päivämäärän paikkamerkki 3">
            <a:extLst>
              <a:ext uri="{FF2B5EF4-FFF2-40B4-BE49-F238E27FC236}">
                <a16:creationId xmlns:a16="http://schemas.microsoft.com/office/drawing/2014/main" id="{DE254B62-30E6-C3FC-4DBB-33ABB90C789C}"/>
              </a:ext>
            </a:extLst>
          </p:cNvPr>
          <p:cNvSpPr>
            <a:spLocks noGrp="1"/>
          </p:cNvSpPr>
          <p:nvPr>
            <p:ph type="dt" sz="half" idx="2"/>
          </p:nvPr>
        </p:nvSpPr>
        <p:spPr>
          <a:xfrm>
            <a:off x="8382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C00575A4-11CC-4FF0-BBE9-036F82D48E3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Alatunnisteen paikkamerkki 4">
            <a:extLst>
              <a:ext uri="{FF2B5EF4-FFF2-40B4-BE49-F238E27FC236}">
                <a16:creationId xmlns:a16="http://schemas.microsoft.com/office/drawing/2014/main" id="{151E883E-8985-5504-C9E0-0AA9834BC240}"/>
              </a:ext>
            </a:extLst>
          </p:cNvPr>
          <p:cNvSpPr>
            <a:spLocks noGrp="1"/>
          </p:cNvSpPr>
          <p:nvPr>
            <p:ph type="ftr" sz="quarter" idx="3"/>
          </p:nvPr>
        </p:nvSpPr>
        <p:spPr>
          <a:xfrm>
            <a:off x="4038600" y="6356350"/>
            <a:ext cx="41148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Dian numeron paikkamerkki 5">
            <a:extLst>
              <a:ext uri="{FF2B5EF4-FFF2-40B4-BE49-F238E27FC236}">
                <a16:creationId xmlns:a16="http://schemas.microsoft.com/office/drawing/2014/main" id="{31A9FE23-4623-D9B0-79C0-E586D855401B}"/>
              </a:ext>
            </a:extLst>
          </p:cNvPr>
          <p:cNvSpPr>
            <a:spLocks noGrp="1"/>
          </p:cNvSpPr>
          <p:nvPr>
            <p:ph type="sldNum" sz="quarter" idx="4"/>
          </p:nvPr>
        </p:nvSpPr>
        <p:spPr>
          <a:xfrm>
            <a:off x="8610600" y="6356350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82000"/>
                  </a:schemeClr>
                </a:solidFill>
              </a:defRPr>
            </a:lvl1pPr>
          </a:lstStyle>
          <a:p>
            <a:fld id="{56DC8BA9-85E7-4EE6-BD63-0ED3C22ED4B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3426290684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  <p:sldLayoutId id="2147483653" r:id="rId5"/>
    <p:sldLayoutId id="2147483654" r:id="rId6"/>
    <p:sldLayoutId id="2147483655" r:id="rId7"/>
    <p:sldLayoutId id="2147483656" r:id="rId8"/>
    <p:sldLayoutId id="2147483657" r:id="rId9"/>
    <p:sldLayoutId id="2147483658" r:id="rId10"/>
    <p:sldLayoutId id="2147483659" r:id="rId11"/>
  </p:sldLayoutIdLst>
  <p:txStyles>
    <p:titleStyle>
      <a:lvl1pPr algn="l" defTabSz="914400" rtl="0" eaLnBrk="1" latinLnBrk="0" hangingPunct="1">
        <a:lnSpc>
          <a:spcPct val="90000"/>
        </a:lnSpc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90000"/>
        </a:lnSpc>
        <a:spcBef>
          <a:spcPts val="1000"/>
        </a:spcBef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fi-FI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Ref idx="1003">
        <a:schemeClr val="bg2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913795" y="609600"/>
            <a:ext cx="10353761" cy="1326321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fi-FI"/>
              <a:t>Muokkaa ots. perustyyl. napsautt.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913795" y="2096064"/>
            <a:ext cx="10353762" cy="3695136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fi-FI"/>
              <a:t>Muokkaa tekstin perustyylejä napsauttamalla</a:t>
            </a:r>
          </a:p>
          <a:p>
            <a:pPr lvl="1"/>
            <a:r>
              <a:rPr lang="fi-FI"/>
              <a:t>toinen taso</a:t>
            </a:r>
          </a:p>
          <a:p>
            <a:pPr lvl="2"/>
            <a:r>
              <a:rPr lang="fi-FI"/>
              <a:t>kolmas taso</a:t>
            </a:r>
          </a:p>
          <a:p>
            <a:pPr lvl="3"/>
            <a:r>
              <a:rPr lang="fi-FI"/>
              <a:t>neljäs taso</a:t>
            </a:r>
          </a:p>
          <a:p>
            <a:pPr lvl="4"/>
            <a:r>
              <a:rPr lang="fi-FI"/>
              <a:t>viides taso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7678736" y="5883275"/>
            <a:ext cx="27432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CBFD6F6A-2ED8-442B-B7FE-1ED197F6CC5A}" type="datetimeFigureOut">
              <a:rPr lang="fi-FI" smtClean="0"/>
              <a:t>21.9.2026</a:t>
            </a:fld>
            <a:endParaRPr lang="fi-FI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913794" y="5883275"/>
            <a:ext cx="667286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fi-FI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10514011" y="5883275"/>
            <a:ext cx="753545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0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A5E044F4-A3B8-4198-9CB1-FA65334724AE}" type="slidenum">
              <a:rPr lang="fi-FI" smtClean="0"/>
              <a:t>‹#›</a:t>
            </a:fld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906992486"/>
      </p:ext>
    </p:extLst>
  </p:cSld>
  <p:clrMap bg1="dk1" tx1="lt1" bg2="dk2" tx2="lt2" accent1="accent1" accent2="accent2" accent3="accent3" accent4="accent4" accent5="accent5" accent6="accent6" hlink="hlink" folHlink="folHlink"/>
  <p:sldLayoutIdLst>
    <p:sldLayoutId id="2147483661" r:id="rId1"/>
    <p:sldLayoutId id="2147483662" r:id="rId2"/>
    <p:sldLayoutId id="2147483663" r:id="rId3"/>
    <p:sldLayoutId id="2147483664" r:id="rId4"/>
    <p:sldLayoutId id="2147483665" r:id="rId5"/>
    <p:sldLayoutId id="2147483666" r:id="rId6"/>
    <p:sldLayoutId id="2147483667" r:id="rId7"/>
    <p:sldLayoutId id="2147483668" r:id="rId8"/>
    <p:sldLayoutId id="2147483669" r:id="rId9"/>
    <p:sldLayoutId id="2147483670" r:id="rId10"/>
    <p:sldLayoutId id="2147483671" r:id="rId11"/>
    <p:sldLayoutId id="2147483672" r:id="rId12"/>
    <p:sldLayoutId id="2147483673" r:id="rId13"/>
    <p:sldLayoutId id="2147483674" r:id="rId14"/>
    <p:sldLayoutId id="2147483675" r:id="rId15"/>
    <p:sldLayoutId id="2147483676" r:id="rId16"/>
    <p:sldLayoutId id="2147483677" r:id="rId17"/>
  </p:sldLayoutIdLst>
  <p:txStyles>
    <p:titleStyle>
      <a:lvl1pPr algn="ctr" defTabSz="914400" rtl="0" eaLnBrk="1" latinLnBrk="0" hangingPunct="1">
        <a:lnSpc>
          <a:spcPct val="90000"/>
        </a:lnSpc>
        <a:spcBef>
          <a:spcPct val="0"/>
        </a:spcBef>
        <a:buNone/>
        <a:defRPr sz="3400" b="1" i="0" kern="1200" cap="all">
          <a:solidFill>
            <a:schemeClr val="tx1"/>
          </a:solidFill>
          <a:effectLst>
            <a:outerShdw blurRad="50800" dist="63500" dir="2700000" algn="tl" rotWithShape="0">
              <a:srgbClr val="000000">
                <a:alpha val="48000"/>
              </a:srgbClr>
            </a:outerShdw>
          </a:effectLst>
          <a:latin typeface="+mj-lt"/>
          <a:ea typeface="+mj-ea"/>
          <a:cs typeface="+mj-cs"/>
        </a:defRPr>
      </a:lvl1pPr>
    </p:titleStyle>
    <p:bodyStyle>
      <a:lvl1pPr marL="228600" indent="-228600" algn="l" defTabSz="914400" rtl="0" eaLnBrk="1" latinLnBrk="0" hangingPunct="1">
        <a:lnSpc>
          <a:spcPct val="120000"/>
        </a:lnSpc>
        <a:spcBef>
          <a:spcPts val="1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1pPr>
      <a:lvl2pPr marL="685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6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4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120000"/>
        </a:lnSpc>
        <a:spcBef>
          <a:spcPts val="500"/>
        </a:spcBef>
        <a:buFont typeface="Arial" panose="020B0604020202020204" pitchFamily="34" charset="0"/>
        <a:buChar char="•"/>
        <a:defRPr sz="1200" kern="1200">
          <a:solidFill>
            <a:schemeClr val="tx1"/>
          </a:solidFill>
          <a:effectLst>
            <a:outerShdw blurRad="50800" dist="38100" dir="2700000" algn="tl" rotWithShape="0">
              <a:srgbClr val="000000">
                <a:alpha val="48000"/>
              </a:srgbClr>
            </a:outerShdw>
          </a:effectLst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2.xml"/></Relationships>
</file>

<file path=ppt/slides/_rels/slide8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3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E9EEB4-AD18-2124-9CF0-E15B1A1639C2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364410" cy="2032000"/>
          </a:xfrm>
        </p:spPr>
        <p:txBody>
          <a:bodyPr>
            <a:normAutofit fontScale="90000"/>
          </a:bodyPr>
          <a:lstStyle/>
          <a:p>
            <a:br>
              <a:rPr lang="fi-FI" dirty="0"/>
            </a:br>
            <a:br>
              <a:rPr lang="fi-FI" dirty="0"/>
            </a:br>
            <a:br>
              <a:rPr lang="fi-FI" dirty="0"/>
            </a:br>
            <a:br>
              <a:rPr lang="fi-FI" dirty="0"/>
            </a:br>
            <a:br>
              <a:rPr lang="fi-FI" dirty="0"/>
            </a:br>
            <a:br>
              <a:rPr lang="fi-FI" dirty="0"/>
            </a:br>
            <a:r>
              <a:rPr lang="fi-FI" sz="4400" dirty="0"/>
              <a:t>Tervetuloa 4A:n</a:t>
            </a:r>
            <a:br>
              <a:rPr lang="fi-FI" sz="4400" dirty="0"/>
            </a:br>
            <a:r>
              <a:rPr lang="fi-FI" sz="4400" dirty="0"/>
              <a:t> </a:t>
            </a:r>
            <a:br>
              <a:rPr lang="fi-FI" sz="4400" dirty="0"/>
            </a:br>
            <a:r>
              <a:rPr lang="fi-FI" sz="4400" dirty="0"/>
              <a:t>vanhempainiltaan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AF67C0-780E-B0D3-D4AC-C6E624D22B64}"/>
              </a:ext>
            </a:extLst>
          </p:cNvPr>
          <p:cNvSpPr>
            <a:spLocks noGrp="1"/>
          </p:cNvSpPr>
          <p:nvPr>
            <p:ph idx="1"/>
          </p:nvPr>
        </p:nvSpPr>
        <p:spPr/>
        <p:txBody>
          <a:bodyPr vert="horz" lIns="91440" tIns="45720" rIns="91440" bIns="45720" rtlCol="0" anchor="t">
            <a:normAutofit fontScale="92500" lnSpcReduction="20000"/>
          </a:bodyPr>
          <a:lstStyle/>
          <a:p>
            <a:pPr marL="0" indent="0">
              <a:buNone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 marL="0" indent="0">
              <a:buNone/>
            </a:pPr>
            <a:r>
              <a:rPr lang="fi-FI" dirty="0"/>
              <a:t>					</a:t>
            </a:r>
          </a:p>
          <a:p>
            <a:pPr marL="0" indent="0">
              <a:buNone/>
            </a:pPr>
            <a:endParaRPr lang="fi-FI" sz="3600" dirty="0"/>
          </a:p>
          <a:p>
            <a:pPr marL="0" indent="0">
              <a:buNone/>
            </a:pPr>
            <a:endParaRPr lang="fi-FI" sz="3600" dirty="0"/>
          </a:p>
          <a:p>
            <a:pPr marL="0" indent="0">
              <a:buNone/>
            </a:pPr>
            <a:r>
              <a:rPr lang="fi-FI" sz="3600" dirty="0"/>
              <a:t>					9.9.2026</a:t>
            </a:r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2457347404"/>
      </p:ext>
    </p:extLst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E9EEB4-AD18-2124-9CF0-E15B1A16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Uusi luokanopettaja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AF67C0-780E-B0D3-D4AC-C6E624D22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2096064"/>
            <a:ext cx="10587325" cy="41523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 dirty="0"/>
              <a:t>Mika Laitinen (tuttu käsitöistä 3. luokalta)</a:t>
            </a:r>
          </a:p>
          <a:p>
            <a:pPr marL="800100" lvl="1" indent="-342900">
              <a:buFont typeface="Calibri" panose="020B0604020202020204" pitchFamily="34" charset="0"/>
              <a:buChar char="-"/>
            </a:pPr>
            <a:r>
              <a:rPr lang="fi-FI" dirty="0"/>
              <a:t>10. vuosi </a:t>
            </a:r>
            <a:r>
              <a:rPr lang="fi-FI" dirty="0" err="1"/>
              <a:t>Mankolassa</a:t>
            </a:r>
            <a:endParaRPr lang="fi-FI" dirty="0"/>
          </a:p>
          <a:p>
            <a:pPr marL="800100" lvl="1" indent="-342900">
              <a:buFont typeface="Calibri" panose="020B0604020202020204" pitchFamily="34" charset="0"/>
              <a:buChar char="-"/>
            </a:pPr>
            <a:r>
              <a:rPr lang="fi-FI" dirty="0"/>
              <a:t>Aiemmin 14 vuotta töissä pienillä kouluilla – yhdysluokkaopetusta </a:t>
            </a:r>
          </a:p>
          <a:p>
            <a:pPr marL="800100" lvl="1" indent="-342900">
              <a:buFont typeface="Calibri" panose="020B0604020202020204" pitchFamily="34" charset="0"/>
              <a:buChar char="-"/>
            </a:pPr>
            <a:r>
              <a:rPr lang="fi-FI" dirty="0"/>
              <a:t>Tänä vuonna 6h käsitöiden opetusta muille luokille – keskiviikkoisin ei ollenkaan oman luokan tunteja</a:t>
            </a:r>
          </a:p>
          <a:p>
            <a:pPr marL="800100" lvl="1" indent="-342900">
              <a:buFont typeface="Calibri" panose="020B0604020202020204" pitchFamily="34" charset="0"/>
              <a:buChar char="-"/>
            </a:pPr>
            <a:r>
              <a:rPr lang="fi-FI" dirty="0"/>
              <a:t>Kahden jo </a:t>
            </a:r>
            <a:r>
              <a:rPr lang="fi-FI"/>
              <a:t>peruskoulunsa käyneen lapsen </a:t>
            </a:r>
            <a:r>
              <a:rPr lang="fi-FI" dirty="0"/>
              <a:t>isä</a:t>
            </a:r>
          </a:p>
          <a:p>
            <a:pPr marL="800100" lvl="1" indent="-342900">
              <a:buFont typeface="Calibri" panose="020B0604020202020204" pitchFamily="34" charset="0"/>
              <a:buChar char="-"/>
            </a:pPr>
            <a:r>
              <a:rPr lang="fi-FI" dirty="0"/>
              <a:t>Kollegat kuvailleet mm. näillä sanoilla: </a:t>
            </a:r>
          </a:p>
          <a:p>
            <a:pPr marL="1257300" lvl="2" indent="-342900">
              <a:buFont typeface="Calibri" panose="020B0604020202020204" pitchFamily="34" charset="0"/>
              <a:buChar char="-"/>
            </a:pPr>
            <a:r>
              <a:rPr lang="fi-FI" dirty="0"/>
              <a:t>rauhallinen, pitkäpinnainen, jämäkkä työrauhan ja käyttäytymisen suhteen</a:t>
            </a:r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010592765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E9EEB4-AD18-2124-9CF0-E15B1A16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Uusia aineita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AF67C0-780E-B0D3-D4AC-C6E624D22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2096064"/>
            <a:ext cx="10587325" cy="41523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 dirty="0"/>
              <a:t>Kaikilla yhteiskuntaoppi 1h/vko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 dirty="0"/>
              <a:t>Osalla valinnainen espanja 2h/vko Savulahdessa</a:t>
            </a:r>
          </a:p>
          <a:p>
            <a:pPr marL="0" indent="0">
              <a:buNone/>
            </a:pPr>
            <a:r>
              <a:rPr lang="fi-FI" dirty="0"/>
              <a:t>	</a:t>
            </a:r>
            <a:r>
              <a:rPr lang="fi-FI" dirty="0">
                <a:sym typeface="Wingdings" panose="05000000000000000000" pitchFamily="2" charset="2"/>
              </a:rPr>
              <a:t> jonkin verran enemmän läksyjä ja kokeita kuin 3. luokalla</a:t>
            </a:r>
            <a:endParaRPr lang="fi-FI" dirty="0"/>
          </a:p>
          <a:p>
            <a:pPr marL="0" indent="0">
              <a:buNone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3366798161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E9EEB4-AD18-2124-9CF0-E15B1A16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Oman luokan kuulumisia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AF67C0-780E-B0D3-D4AC-C6E624D22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2096064"/>
            <a:ext cx="10587325" cy="41523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 dirty="0"/>
              <a:t>Luokan oppilasmäärä 26 </a:t>
            </a:r>
          </a:p>
          <a:p>
            <a:pPr marL="800100" lvl="1" indent="-342900">
              <a:buFont typeface="Calibri" panose="020B0604020202020204" pitchFamily="34" charset="0"/>
              <a:buChar char="-"/>
            </a:pPr>
            <a:r>
              <a:rPr lang="fi-FI" dirty="0"/>
              <a:t>koulun isoin ryhmiä</a:t>
            </a:r>
          </a:p>
          <a:p>
            <a:pPr marL="800100" lvl="1" indent="-342900">
              <a:buFont typeface="Calibri" panose="020B0604020202020204" pitchFamily="34" charset="0"/>
              <a:buChar char="-"/>
            </a:pPr>
            <a:r>
              <a:rPr lang="fi-FI" dirty="0"/>
              <a:t>Työrauha oman open tunneilla alkaa olla hyvä</a:t>
            </a:r>
          </a:p>
          <a:p>
            <a:pPr marL="800100" lvl="1" indent="-342900">
              <a:buFont typeface="Calibri" panose="020B0604020202020204" pitchFamily="34" charset="0"/>
              <a:buChar char="-"/>
            </a:pPr>
            <a:r>
              <a:rPr lang="fi-FI" dirty="0"/>
              <a:t>Luokka ei ole helpoimmasta päästä – haasteina mm.</a:t>
            </a:r>
          </a:p>
          <a:p>
            <a:pPr marL="1257300" lvl="2" indent="-342900">
              <a:buFont typeface="Calibri" panose="020B0604020202020204" pitchFamily="34" charset="0"/>
              <a:buChar char="-"/>
            </a:pPr>
            <a:r>
              <a:rPr lang="fi-FI" sz="1800" dirty="0"/>
              <a:t>keskittyminen</a:t>
            </a:r>
          </a:p>
          <a:p>
            <a:pPr marL="1257300" lvl="2" indent="-342900">
              <a:buFont typeface="Calibri" panose="020B0604020202020204" pitchFamily="34" charset="0"/>
              <a:buChar char="-"/>
            </a:pPr>
            <a:r>
              <a:rPr lang="fi-FI" sz="1800" dirty="0"/>
              <a:t>ohjeiden kuuntelu</a:t>
            </a:r>
          </a:p>
          <a:p>
            <a:pPr marL="1257300" lvl="2" indent="-342900">
              <a:buFont typeface="Calibri" panose="020B0604020202020204" pitchFamily="34" charset="0"/>
              <a:buChar char="-"/>
            </a:pPr>
            <a:r>
              <a:rPr lang="fi-FI" sz="1800" dirty="0"/>
              <a:t>sinnikkyys</a:t>
            </a:r>
          </a:p>
          <a:p>
            <a:pPr marL="1257300" lvl="2" indent="-342900">
              <a:buFont typeface="Calibri" panose="020B0604020202020204" pitchFamily="34" charset="0"/>
              <a:buChar char="-"/>
            </a:pPr>
            <a:r>
              <a:rPr lang="fi-FI" sz="1800" dirty="0"/>
              <a:t>käyttäytyminen </a:t>
            </a:r>
          </a:p>
          <a:p>
            <a:pPr marL="1257300" lvl="2" indent="-342900">
              <a:buFont typeface="Calibri" panose="020B0604020202020204" pitchFamily="34" charset="0"/>
              <a:buChar char="-"/>
            </a:pPr>
            <a:r>
              <a:rPr lang="fi-FI" sz="1800" dirty="0"/>
              <a:t>oman toiminnan ohjaaminen</a:t>
            </a:r>
          </a:p>
          <a:p>
            <a:pPr marL="1257300" lvl="2" indent="-342900">
              <a:buFont typeface="Calibri" panose="020B0604020202020204" pitchFamily="34" charset="0"/>
              <a:buChar char="-"/>
            </a:pPr>
            <a:r>
              <a:rPr lang="fi-FI" sz="1800" dirty="0"/>
              <a:t>taitoerot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187519073"/>
      </p:ext>
    </p:extLst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A4DD76-CA67-057D-F91C-9000E4D62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018365" cy="792179"/>
          </a:xfrm>
        </p:spPr>
        <p:txBody>
          <a:bodyPr>
            <a:normAutofit fontScale="90000"/>
          </a:bodyPr>
          <a:lstStyle/>
          <a:p>
            <a:r>
              <a:rPr lang="fi-FI" dirty="0"/>
              <a:t>Oman toiminnan ohjaaminen</a:t>
            </a:r>
            <a:br>
              <a:rPr lang="fi-FI" dirty="0"/>
            </a:br>
            <a:endParaRPr lang="fi-FI" sz="2000" dirty="0">
              <a:latin typeface="+mn-lt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7E50D94-C324-5FA0-0BF9-6D9BF68A8C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772276" y="1401779"/>
            <a:ext cx="10495280" cy="526297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i-FI" altLang="fi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Suunnittelu ja organisointi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i-FI" altLang="fi-FI" sz="1800" b="1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i-FI" altLang="fi-F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Kyky hahmottaa kokonaisuuksia ja asettaa tavoitteita.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i-FI" altLang="fi-FI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i-FI" altLang="fi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Aloitekyky:</a:t>
            </a:r>
            <a:r>
              <a:rPr kumimoji="0" lang="fi-FI" altLang="fi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i-FI" altLang="fi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i-FI" altLang="fi-F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Taito aloittaa tehtävä ilman pitkää vitkastelua.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i-FI" altLang="fi-FI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i-FI" altLang="fi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Työmuisti ja tarkkaavuus</a:t>
            </a:r>
            <a:r>
              <a:rPr kumimoji="0" lang="fi-FI" altLang="fi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i-FI" altLang="fi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i-FI" altLang="fi-F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Tiedon mielessä pitäminen ja häiriöiden poissulkeminen.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i-FI" altLang="fi-FI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i-FI" altLang="fi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Joustavuus:</a:t>
            </a:r>
            <a:r>
              <a:rPr kumimoji="0" lang="fi-FI" altLang="fi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i-FI" altLang="fi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i-FI" altLang="fi-F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Kyky muuttaa suunnitelmaa tilanteen tai palautteen mukaan.</a:t>
            </a: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None/>
            </a:pPr>
            <a:endParaRPr kumimoji="0" lang="fi-FI" altLang="fi-FI" sz="16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r>
              <a:rPr kumimoji="0" lang="fi-FI" altLang="fi-FI" sz="1800" b="1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Itsesäätely:</a:t>
            </a:r>
            <a:r>
              <a:rPr kumimoji="0" lang="fi-FI" altLang="fi-FI" sz="18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 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Char char="•"/>
              <a:tabLst/>
            </a:pPr>
            <a:endParaRPr kumimoji="0" lang="fi-FI" altLang="fi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Rockwell" panose="02060603020205020403" pitchFamily="18" charset="0"/>
            </a:endParaRPr>
          </a:p>
          <a:p>
            <a:pPr marL="457200" lvl="1" indent="0" eaLnBrk="0" fontAlgn="base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Tx/>
              <a:buChar char="•"/>
            </a:pPr>
            <a:r>
              <a:rPr kumimoji="0" lang="fi-FI" altLang="fi-FI" sz="1600" b="0" i="0" u="none" strike="noStrike" cap="none" normalizeH="0" baseline="0" dirty="0">
                <a:ln>
                  <a:noFill/>
                </a:ln>
                <a:solidFill>
                  <a:schemeClr val="tx1"/>
                </a:solidFill>
                <a:effectLst/>
                <a:latin typeface="Rockwell" panose="02060603020205020403" pitchFamily="18" charset="0"/>
              </a:rPr>
              <a:t>Tunteiden, vireystilan ja käyttäytymisen hallinta.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altLang="fi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9042534"/>
      </p:ext>
    </p:extLst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CFA4DD76-CA67-057D-F91C-9000E4D62430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913795" y="609600"/>
            <a:ext cx="10018365" cy="792179"/>
          </a:xfrm>
        </p:spPr>
        <p:txBody>
          <a:bodyPr>
            <a:normAutofit fontScale="90000"/>
          </a:bodyPr>
          <a:lstStyle/>
          <a:p>
            <a:r>
              <a:rPr lang="fi-FI" sz="3600" b="1" dirty="0">
                <a:effectLst/>
              </a:rPr>
              <a:t>Kaupungin uudet järjestyssäännöt</a:t>
            </a:r>
            <a:br>
              <a:rPr lang="fi-FI" sz="3600" dirty="0"/>
            </a:br>
            <a:br>
              <a:rPr lang="fi-FI" dirty="0"/>
            </a:br>
            <a:endParaRPr lang="fi-FI" sz="2000" dirty="0">
              <a:latin typeface="+mn-lt"/>
            </a:endParaRPr>
          </a:p>
        </p:txBody>
      </p:sp>
      <p:sp>
        <p:nvSpPr>
          <p:cNvPr id="4" name="Rectangle 1">
            <a:extLst>
              <a:ext uri="{FF2B5EF4-FFF2-40B4-BE49-F238E27FC236}">
                <a16:creationId xmlns:a16="http://schemas.microsoft.com/office/drawing/2014/main" id="{C7E50D94-C324-5FA0-0BF9-6D9BF68A8C49}"/>
              </a:ext>
            </a:extLst>
          </p:cNvPr>
          <p:cNvSpPr>
            <a:spLocks noGrp="1" noChangeArrowheads="1"/>
          </p:cNvSpPr>
          <p:nvPr>
            <p:ph idx="1"/>
          </p:nvPr>
        </p:nvSpPr>
        <p:spPr bwMode="auto">
          <a:xfrm>
            <a:off x="355600" y="1078031"/>
            <a:ext cx="11531600" cy="545482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vert="horz" wrap="square" lIns="0" tIns="0" rIns="0" bIns="0" numCol="1" anchor="ctr" anchorCtr="0" compatLnSpc="1">
            <a:prstTxWarp prst="textNoShape">
              <a:avLst/>
            </a:prstTxWarp>
            <a:spAutoFit/>
          </a:bodyPr>
          <a:lstStyle/>
          <a:p>
            <a:r>
              <a:rPr lang="fi-FI" sz="1700" b="1" dirty="0">
                <a:effectLst/>
              </a:rPr>
              <a:t>Oppilaalla on velvollisuus</a:t>
            </a:r>
            <a:endParaRPr lang="fi-FI" sz="1700" dirty="0"/>
          </a:p>
          <a:p>
            <a:pPr marL="0" indent="0">
              <a:buNone/>
            </a:pPr>
            <a:r>
              <a:rPr lang="fi-FI" sz="1700" dirty="0">
                <a:effectLst/>
              </a:rPr>
              <a:t>	- Tulla tunneille läksyt tehtynä ja tavarat mukana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Olla ajoissa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Toimia rehellisesti (vilppi &amp; lunttaus)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Osallistua opetukseen (poissaolot)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Pitää (kello)puhelimensa äänettömällä ja poissa näkyvistä (koulun päättyminen)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Tulla kouluun ilman karkkia, herkkuja, limsoja ja energiajuomia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Pysyä koulualueella koulupäivän ajan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Ottaa toiset huomioon, käyttää asiallista kieltä, noudattaa hyviä tapoja ja antaa kaikille työrauha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Huolehtia omista ja yhteisistä tavaroista asianmukaisesti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Tulla kouluun päihteittä ja ilman vaaraa tuottavia esineitä</a:t>
            </a:r>
          </a:p>
          <a:p>
            <a:pPr marL="0" indent="0">
              <a:buNone/>
            </a:pPr>
            <a:r>
              <a:rPr lang="fi-FI" sz="1700" dirty="0">
                <a:effectLst/>
              </a:rPr>
              <a:t>	- Käyttäytyä muita kiusaamatta ja syrjimättä</a:t>
            </a:r>
          </a:p>
          <a:p>
            <a:pPr marL="0" marR="0" lvl="0" indent="0" algn="l" defTabSz="914400" rtl="0" eaLnBrk="0" fontAlgn="base" latinLnBrk="0" hangingPunct="0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ClrTx/>
              <a:buSzTx/>
              <a:buFontTx/>
              <a:buNone/>
              <a:tabLst/>
            </a:pPr>
            <a:endParaRPr kumimoji="0" lang="fi-FI" altLang="fi-FI" sz="1800" b="0" i="0" u="none" strike="noStrike" cap="none" normalizeH="0" baseline="0" dirty="0">
              <a:ln>
                <a:noFill/>
              </a:ln>
              <a:solidFill>
                <a:schemeClr val="tx1"/>
              </a:solidFill>
              <a:effectLst/>
              <a:latin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95758945"/>
      </p:ext>
    </p:extLst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77565046-2D9C-5CF7-E175-4BBE0780EE76}"/>
              </a:ext>
            </a:extLst>
          </p:cNvPr>
          <p:cNvSpPr>
            <a:spLocks noGrp="1"/>
          </p:cNvSpPr>
          <p:nvPr>
            <p:ph type="title"/>
          </p:nvPr>
        </p:nvSpPr>
        <p:spPr>
          <a:xfrm>
            <a:off x="2646889" y="365125"/>
            <a:ext cx="8706911" cy="563564"/>
          </a:xfrm>
        </p:spPr>
        <p:txBody>
          <a:bodyPr>
            <a:normAutofit fontScale="90000"/>
          </a:bodyPr>
          <a:lstStyle/>
          <a:p>
            <a:r>
              <a:rPr lang="fi-FI"/>
              <a:t>Tiivistetysti seuraamuksista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804A536D-5419-81D8-CAC7-004084427168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293915" y="1364969"/>
            <a:ext cx="5989737" cy="5323785"/>
          </a:xfrm>
        </p:spPr>
        <p:txBody>
          <a:bodyPr vert="horz" lIns="91440" tIns="45720" rIns="91440" bIns="45720" rtlCol="0" anchor="t">
            <a:normAutofit/>
          </a:bodyPr>
          <a:lstStyle/>
          <a:p>
            <a:r>
              <a:rPr lang="fi-FI" sz="2200" b="1">
                <a:ea typeface="+mn-lt"/>
                <a:cs typeface="+mn-lt"/>
              </a:rPr>
              <a:t>Kotitehtävät tekemättä tai työvälineet kotona</a:t>
            </a:r>
            <a:endParaRPr lang="fi-FI" sz="2200"/>
          </a:p>
          <a:p>
            <a:r>
              <a:rPr lang="fi-FI" sz="2200" b="1">
                <a:ea typeface="+mn-lt"/>
                <a:cs typeface="+mn-lt"/>
              </a:rPr>
              <a:t>Myöhästymiset </a:t>
            </a:r>
            <a:endParaRPr lang="fi-FI" sz="2200"/>
          </a:p>
          <a:p>
            <a:r>
              <a:rPr lang="fi-FI" sz="2200" b="1">
                <a:ea typeface="+mn-lt"/>
                <a:cs typeface="+mn-lt"/>
              </a:rPr>
              <a:t>Energia- tai virvoitusjuomia, makeisten tai vastaavien käyttö</a:t>
            </a:r>
            <a:endParaRPr lang="fi-FI" sz="2200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5 krt/jakso 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latin typeface="Wingdings"/>
                <a:sym typeface="Wingdings"/>
              </a:rPr>
              <a:t>à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kasvatuskeskustelu</a:t>
            </a:r>
            <a:endParaRPr lang="fi-FI" sz="240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10krt/jakso 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latin typeface="Wingdings"/>
                <a:sym typeface="Wingdings"/>
              </a:rPr>
              <a:t>à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jälki-istunto</a:t>
            </a:r>
            <a:endParaRPr lang="fi-FI" sz="240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fi-FI" sz="2400">
              <a:solidFill>
                <a:schemeClr val="accent1">
                  <a:lumMod val="60000"/>
                  <a:lumOff val="40000"/>
                </a:schemeClr>
              </a:solidFill>
              <a:ea typeface="+mn-lt"/>
              <a:cs typeface="+mn-lt"/>
            </a:endParaRPr>
          </a:p>
          <a:p>
            <a:pPr>
              <a:buFont typeface="Arial"/>
              <a:buChar char="•"/>
            </a:pPr>
            <a:r>
              <a:rPr lang="fi-FI" sz="2200" b="1">
                <a:solidFill>
                  <a:srgbClr val="000000"/>
                </a:solidFill>
              </a:rPr>
              <a:t>Myös luvattomat poissaolot johtavat kasvatuskeskusteluun ja jälki-istuntoon, </a:t>
            </a:r>
            <a:r>
              <a:rPr lang="fi-FI" sz="2000">
                <a:solidFill>
                  <a:srgbClr val="000000"/>
                </a:solidFill>
              </a:rPr>
              <a:t>lisäksi niistä seuraa VKHS-mallin mukaiset toimet </a:t>
            </a:r>
            <a:r>
              <a:rPr lang="fi-FI" sz="1600">
                <a:solidFill>
                  <a:srgbClr val="000000"/>
                </a:solidFill>
              </a:rPr>
              <a:t>(mm. yhteys kotiin, tarvittaessa  oppilashuoltoon ja lastensuojeluun)</a:t>
            </a:r>
          </a:p>
          <a:p>
            <a:pPr marL="0" indent="0">
              <a:buNone/>
            </a:pPr>
            <a:endParaRPr lang="fi-FI" sz="240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fi-FI" sz="2400"/>
          </a:p>
          <a:p>
            <a:endParaRPr lang="fi-FI"/>
          </a:p>
          <a:p>
            <a:endParaRPr lang="fi-FI"/>
          </a:p>
        </p:txBody>
      </p:sp>
      <p:sp>
        <p:nvSpPr>
          <p:cNvPr id="7" name="Sisällön paikkamerkki 2">
            <a:extLst>
              <a:ext uri="{FF2B5EF4-FFF2-40B4-BE49-F238E27FC236}">
                <a16:creationId xmlns:a16="http://schemas.microsoft.com/office/drawing/2014/main" id="{98222D5A-D941-7F38-8670-1891558C4062}"/>
              </a:ext>
            </a:extLst>
          </p:cNvPr>
          <p:cNvSpPr txBox="1">
            <a:spLocks/>
          </p:cNvSpPr>
          <p:nvPr/>
        </p:nvSpPr>
        <p:spPr>
          <a:xfrm>
            <a:off x="6289937" y="1301775"/>
            <a:ext cx="5583813" cy="5209016"/>
          </a:xfrm>
          <a:prstGeom prst="rect">
            <a:avLst/>
          </a:prstGeom>
        </p:spPr>
        <p:txBody>
          <a:bodyPr vert="horz" lIns="91440" tIns="45720" rIns="91440" bIns="45720" rtlCol="0" anchor="t">
            <a:normAutofit/>
          </a:bodyPr>
          <a:lstStyle>
            <a:lvl1pPr marL="228600" indent="-228600" algn="l" defTabSz="914400" rtl="0" eaLnBrk="1" latinLnBrk="0" hangingPunct="1"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685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1143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600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20574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5146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9718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4290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886200" indent="-228600" algn="l" defTabSz="914400" rtl="0" eaLnBrk="1" latinLnBrk="0" hangingPunct="1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r>
              <a:rPr lang="fi-FI" sz="2400" b="1">
                <a:ea typeface="+mn-lt"/>
                <a:cs typeface="+mn-lt"/>
              </a:rPr>
              <a:t>Mobiililaitteen luvaton käyttö</a:t>
            </a:r>
            <a:endParaRPr lang="fi-FI" sz="2400">
              <a:ea typeface="+mn-lt"/>
              <a:cs typeface="+mn-lt"/>
            </a:endParaRPr>
          </a:p>
          <a:p>
            <a:pPr marL="0" indent="0">
              <a:buNone/>
            </a:pP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latin typeface="Wingdings"/>
                <a:ea typeface="+mn-lt"/>
                <a:cs typeface="+mn-lt"/>
                <a:sym typeface="Wingdings"/>
              </a:rPr>
              <a:t>à 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latin typeface="Aptos"/>
                <a:ea typeface="+mn-lt"/>
                <a:cs typeface="+mn-lt"/>
              </a:rPr>
              <a:t>laite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päiväksi kansliaan</a:t>
            </a:r>
          </a:p>
          <a:p>
            <a:pPr marL="0" indent="0">
              <a:buNone/>
            </a:pP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5krt/jakso 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latin typeface="Wingdings"/>
                <a:ea typeface="+mn-lt"/>
                <a:cs typeface="+mn-lt"/>
                <a:sym typeface="Wingdings"/>
              </a:rPr>
              <a:t>à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jälki-istunto.</a:t>
            </a:r>
          </a:p>
          <a:p>
            <a:endParaRPr lang="fi-FI" sz="2400" b="1">
              <a:ea typeface="+mn-lt"/>
              <a:cs typeface="+mn-lt"/>
            </a:endParaRPr>
          </a:p>
          <a:p>
            <a:r>
              <a:rPr lang="fi-FI" sz="2400" b="1">
                <a:ea typeface="+mn-lt"/>
                <a:cs typeface="+mn-lt"/>
              </a:rPr>
              <a:t>Luvaton poistuminen koulualueelta</a:t>
            </a:r>
            <a:endParaRPr lang="fi-FI" sz="2400"/>
          </a:p>
          <a:p>
            <a:pPr marL="0" indent="0">
              <a:buNone/>
            </a:pP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1krt 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latin typeface="Wingdings"/>
                <a:sym typeface="Wingdings"/>
              </a:rPr>
              <a:t>à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 kasvatuskeskustelu</a:t>
            </a:r>
            <a:endParaRPr lang="fi-FI" sz="240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toistuvasti/jakso 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latin typeface="Wingdings"/>
                <a:sym typeface="Wingdings"/>
              </a:rPr>
              <a:t>à</a:t>
            </a:r>
            <a:r>
              <a:rPr lang="fi-FI" sz="24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jälki-istunto</a:t>
            </a:r>
            <a:endParaRPr lang="fi-FI" sz="240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endParaRPr lang="fi-FI" sz="2200"/>
          </a:p>
          <a:p>
            <a:r>
              <a:rPr lang="fi-FI" sz="2200" b="1">
                <a:ea typeface="+mn-lt"/>
                <a:cs typeface="+mn-lt"/>
              </a:rPr>
              <a:t>Vilppi tai lunttaaminen </a:t>
            </a:r>
            <a:endParaRPr lang="fi-FI" sz="2200"/>
          </a:p>
          <a:p>
            <a:pPr marL="0" indent="0">
              <a:buNone/>
            </a:pPr>
            <a:r>
              <a:rPr lang="fi-FI" sz="2200">
                <a:solidFill>
                  <a:schemeClr val="accent1">
                    <a:lumMod val="60000"/>
                    <a:lumOff val="40000"/>
                  </a:schemeClr>
                </a:solidFill>
                <a:latin typeface="Neue Haas Grotesk Text Pro"/>
              </a:rPr>
              <a:t>1 </a:t>
            </a:r>
            <a:r>
              <a:rPr lang="fi-FI" sz="2200" err="1">
                <a:solidFill>
                  <a:schemeClr val="accent1">
                    <a:lumMod val="60000"/>
                    <a:lumOff val="40000"/>
                  </a:schemeClr>
                </a:solidFill>
                <a:latin typeface="Neue Haas Grotesk Text Pro"/>
              </a:rPr>
              <a:t>krt-</a:t>
            </a:r>
            <a:r>
              <a:rPr lang="fi-FI" sz="2200">
                <a:solidFill>
                  <a:schemeClr val="accent1">
                    <a:lumMod val="60000"/>
                    <a:lumOff val="40000"/>
                  </a:schemeClr>
                </a:solidFill>
                <a:latin typeface="Neue Haas Grotesk Text Pro"/>
              </a:rPr>
              <a:t>&gt; kasvatuskeskustelu</a:t>
            </a:r>
            <a:r>
              <a:rPr lang="fi-FI" sz="2200">
                <a:solidFill>
                  <a:schemeClr val="accent1">
                    <a:lumMod val="60000"/>
                    <a:lumOff val="40000"/>
                  </a:schemeClr>
                </a:solidFill>
                <a:ea typeface="+mn-lt"/>
                <a:cs typeface="+mn-lt"/>
              </a:rPr>
              <a:t> + Koe tai muu tuotos hylätään </a:t>
            </a:r>
            <a:endParaRPr lang="fi-FI" sz="2200">
              <a:solidFill>
                <a:schemeClr val="accent1">
                  <a:lumMod val="60000"/>
                  <a:lumOff val="40000"/>
                </a:schemeClr>
              </a:solidFill>
            </a:endParaRPr>
          </a:p>
          <a:p>
            <a:pPr marL="0" indent="0">
              <a:buNone/>
            </a:pPr>
            <a:endParaRPr lang="fi-FI"/>
          </a:p>
          <a:p>
            <a:endParaRPr lang="fi-FI"/>
          </a:p>
        </p:txBody>
      </p:sp>
    </p:spTree>
    <p:extLst>
      <p:ext uri="{BB962C8B-B14F-4D97-AF65-F5344CB8AC3E}">
        <p14:creationId xmlns:p14="http://schemas.microsoft.com/office/powerpoint/2010/main" val="2810334988"/>
      </p:ext>
    </p:extLst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Otsikko 1">
            <a:extLst>
              <a:ext uri="{FF2B5EF4-FFF2-40B4-BE49-F238E27FC236}">
                <a16:creationId xmlns:a16="http://schemas.microsoft.com/office/drawing/2014/main" id="{10E9EEB4-AD18-2124-9CF0-E15B1A1639C2}"/>
              </a:ext>
            </a:extLst>
          </p:cNvPr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fi-FI" dirty="0"/>
              <a:t>5. luokka - Lukuvuosi 2027-2028</a:t>
            </a:r>
          </a:p>
        </p:txBody>
      </p:sp>
      <p:sp>
        <p:nvSpPr>
          <p:cNvPr id="3" name="Sisällön paikkamerkki 2">
            <a:extLst>
              <a:ext uri="{FF2B5EF4-FFF2-40B4-BE49-F238E27FC236}">
                <a16:creationId xmlns:a16="http://schemas.microsoft.com/office/drawing/2014/main" id="{62AF67C0-780E-B0D3-D4AC-C6E624D22B64}"/>
              </a:ext>
            </a:extLst>
          </p:cNvPr>
          <p:cNvSpPr>
            <a:spLocks noGrp="1"/>
          </p:cNvSpPr>
          <p:nvPr>
            <p:ph idx="1"/>
          </p:nvPr>
        </p:nvSpPr>
        <p:spPr>
          <a:xfrm>
            <a:off x="913794" y="2096064"/>
            <a:ext cx="10587325" cy="4152336"/>
          </a:xfrm>
        </p:spPr>
        <p:txBody>
          <a:bodyPr vert="horz" lIns="91440" tIns="45720" rIns="91440" bIns="45720" rtlCol="0" anchor="t">
            <a:normAutofit/>
          </a:bodyPr>
          <a:lstStyle/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 dirty="0"/>
              <a:t>Savulahdesta kaksi luokallista 5. luokkalaisia </a:t>
            </a:r>
            <a:r>
              <a:rPr lang="fi-FI" dirty="0" err="1"/>
              <a:t>Mankolaan</a:t>
            </a:r>
            <a:endParaRPr lang="fi-FI" dirty="0"/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 dirty="0"/>
              <a:t>Savulahden ja Mankolan koulun oppilaat on yleensä sekoitettu 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r>
              <a:rPr lang="fi-FI" dirty="0"/>
              <a:t>Yksi perinteisen kokoinen luokka (1 ope) ja yksi isompi luokka (2 opea)</a:t>
            </a:r>
          </a:p>
          <a:p>
            <a:pPr marL="342900" indent="-342900">
              <a:buFont typeface="Calibri" panose="020B0604020202020204" pitchFamily="34" charset="0"/>
              <a:buChar char="-"/>
            </a:pPr>
            <a:endParaRPr lang="fi-FI" dirty="0"/>
          </a:p>
          <a:p>
            <a:pPr marL="0" indent="0">
              <a:buNone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  <a:p>
            <a:pPr>
              <a:buFont typeface="Calibri"/>
              <a:buChar char="-"/>
            </a:pPr>
            <a:endParaRPr lang="fi-FI" dirty="0"/>
          </a:p>
        </p:txBody>
      </p:sp>
    </p:spTree>
    <p:extLst>
      <p:ext uri="{BB962C8B-B14F-4D97-AF65-F5344CB8AC3E}">
        <p14:creationId xmlns:p14="http://schemas.microsoft.com/office/powerpoint/2010/main" val="142186759"/>
      </p:ext>
    </p:extLst>
  </p:cSld>
  <p:clrMapOvr>
    <a:masterClrMapping/>
  </p:clrMapOvr>
</p:sld>
</file>

<file path=ppt/theme/_rels/theme2.xml.rels><?xml version="1.0" encoding="UTF-8" standalone="yes"?>
<Relationships xmlns="http://schemas.openxmlformats.org/package/2006/relationships"><Relationship Id="rId1" Type="http://schemas.openxmlformats.org/officeDocument/2006/relationships/image" Target="../media/image1.jpeg"/></Relationships>
</file>

<file path=ppt/theme/theme1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ppt/theme/theme2.xml><?xml version="1.0" encoding="utf-8"?>
<a:theme xmlns:a="http://schemas.openxmlformats.org/drawingml/2006/main" name="Damask">
  <a:themeElements>
    <a:clrScheme name="Damask">
      <a:dk1>
        <a:sysClr val="windowText" lastClr="000000"/>
      </a:dk1>
      <a:lt1>
        <a:sysClr val="window" lastClr="FFFFFF"/>
      </a:lt1>
      <a:dk2>
        <a:srgbClr val="2A5B7F"/>
      </a:dk2>
      <a:lt2>
        <a:srgbClr val="ABDAFC"/>
      </a:lt2>
      <a:accent1>
        <a:srgbClr val="9EC544"/>
      </a:accent1>
      <a:accent2>
        <a:srgbClr val="50BEA3"/>
      </a:accent2>
      <a:accent3>
        <a:srgbClr val="4A9CCC"/>
      </a:accent3>
      <a:accent4>
        <a:srgbClr val="9A66CA"/>
      </a:accent4>
      <a:accent5>
        <a:srgbClr val="C54F71"/>
      </a:accent5>
      <a:accent6>
        <a:srgbClr val="DE9C3C"/>
      </a:accent6>
      <a:hlink>
        <a:srgbClr val="6BA9DA"/>
      </a:hlink>
      <a:folHlink>
        <a:srgbClr val="A0BCD3"/>
      </a:folHlink>
    </a:clrScheme>
    <a:fontScheme name="Damask">
      <a:majorFont>
        <a:latin typeface="Bookman Old Style" panose="0205060405050502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Rockwell" panose="02060603020205020403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Damask">
      <a:fillStyleLst>
        <a:solidFill>
          <a:schemeClr val="phClr"/>
        </a:solidFill>
        <a:gradFill rotWithShape="1">
          <a:gsLst>
            <a:gs pos="0">
              <a:schemeClr val="phClr">
                <a:tint val="48000"/>
                <a:satMod val="105000"/>
                <a:lumMod val="110000"/>
              </a:schemeClr>
            </a:gs>
            <a:gs pos="100000">
              <a:schemeClr val="phClr">
                <a:tint val="78000"/>
                <a:satMod val="109000"/>
                <a:lumMod val="100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tint val="94000"/>
                <a:satMod val="100000"/>
                <a:lumMod val="104000"/>
              </a:schemeClr>
            </a:gs>
            <a:gs pos="69000">
              <a:schemeClr val="phClr">
                <a:shade val="86000"/>
                <a:satMod val="130000"/>
                <a:lumMod val="102000"/>
              </a:schemeClr>
            </a:gs>
            <a:gs pos="100000">
              <a:schemeClr val="phClr">
                <a:shade val="72000"/>
                <a:satMod val="130000"/>
                <a:lumMod val="100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</a:ln>
        <a:ln w="19050" cap="flat" cmpd="sng" algn="ctr">
          <a:solidFill>
            <a:schemeClr val="phClr"/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</a:lnStyleLst>
      <a:effectStyleLst>
        <a:effectStyle>
          <a:effectLst/>
        </a:effectStyle>
        <a:effectStyle>
          <a:effectLst>
            <a:outerShdw blurRad="50800" dist="38100" dir="5400000" sy="96000" rotWithShape="0">
              <a:srgbClr val="000000">
                <a:alpha val="54000"/>
              </a:srgbClr>
            </a:outerShdw>
          </a:effectLst>
        </a:effectStyle>
        <a:effectStyle>
          <a:effectLst>
            <a:outerShdw blurRad="76200" dist="38100" dir="5400000" algn="ctr" rotWithShape="0">
              <a:srgbClr val="000000">
                <a:alpha val="76000"/>
              </a:srgbClr>
            </a:outerShdw>
          </a:effectLst>
          <a:scene3d>
            <a:camera prst="orthographicFront">
              <a:rot lat="0" lon="0" rev="0"/>
            </a:camera>
            <a:lightRig rig="balanced" dir="t"/>
          </a:scene3d>
          <a:sp3d prstMaterial="matte">
            <a:bevelT w="25400" h="25400" prst="relaxedInset"/>
          </a:sp3d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blipFill rotWithShape="1">
          <a:blip xmlns:r="http://schemas.openxmlformats.org/officeDocument/2006/relationships" r:embed="rId1">
            <a:duotone>
              <a:schemeClr val="phClr">
                <a:shade val="18000"/>
                <a:satMod val="160000"/>
                <a:lumMod val="28000"/>
              </a:schemeClr>
              <a:schemeClr val="phClr">
                <a:tint val="95000"/>
                <a:satMod val="160000"/>
                <a:lumMod val="116000"/>
              </a:schemeClr>
            </a:duotone>
          </a:blip>
          <a:stretch/>
        </a:blip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Damask" id="{F9A299A0-33D0-4E0F-9F3F-7163E3744208}" vid="{746EEEEA-FB6A-406B-B510-531588D54811}"/>
    </a:ext>
  </a:extLst>
</a:theme>
</file>

<file path=ppt/theme/theme3.xml><?xml version="1.0" encoding="utf-8"?>
<a:theme xmlns:a="http://schemas.openxmlformats.org/drawingml/2006/main" name="Office-teema">
  <a:themeElements>
    <a:clrScheme name="Office">
      <a:dk1>
        <a:sysClr val="windowText" lastClr="000000"/>
      </a:dk1>
      <a:lt1>
        <a:sysClr val="window" lastClr="FFFFFF"/>
      </a:lt1>
      <a:dk2>
        <a:srgbClr val="0E2841"/>
      </a:dk2>
      <a:lt2>
        <a:srgbClr val="E8E8E8"/>
      </a:lt2>
      <a:accent1>
        <a:srgbClr val="156082"/>
      </a:accent1>
      <a:accent2>
        <a:srgbClr val="E97132"/>
      </a:accent2>
      <a:accent3>
        <a:srgbClr val="196B24"/>
      </a:accent3>
      <a:accent4>
        <a:srgbClr val="0F9ED5"/>
      </a:accent4>
      <a:accent5>
        <a:srgbClr val="A02B93"/>
      </a:accent5>
      <a:accent6>
        <a:srgbClr val="4EA72E"/>
      </a:accent6>
      <a:hlink>
        <a:srgbClr val="467886"/>
      </a:hlink>
      <a:folHlink>
        <a:srgbClr val="96607D"/>
      </a:folHlink>
    </a:clrScheme>
    <a:fontScheme name="Office">
      <a:majorFont>
        <a:latin typeface="Aptos Display" panose="02110004020202020204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ajorFont>
      <a:minorFont>
        <a:latin typeface="Aptos" panose="02110004020202020204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  <a:font script="Armn" typeface="Arial"/>
        <a:font script="Bugi" typeface="Leelawadee UI"/>
        <a:font script="Bopo" typeface="Microsoft JhengHei"/>
        <a:font script="Java" typeface="Javanese Text"/>
        <a:font script="Lisu" typeface="Segoe UI"/>
        <a:font script="Mymr" typeface="Myanmar Text"/>
        <a:font script="Nkoo" typeface="Ebrima"/>
        <a:font script="Olck" typeface="Nirmala UI"/>
        <a:font script="Osma" typeface="Ebrima"/>
        <a:font script="Phag" typeface="Phagspa"/>
        <a:font script="Syrn" typeface="Estrangelo Edessa"/>
        <a:font script="Syrj" typeface="Estrangelo Edessa"/>
        <a:font script="Syre" typeface="Estrangelo Edessa"/>
        <a:font script="Sora" typeface="Nirmala UI"/>
        <a:font script="Tale" typeface="Microsoft Tai Le"/>
        <a:font script="Talu" typeface="Microsoft New Tai Lue"/>
        <a:font script="Tfng" typeface="Ebrima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  <a:ln w="2540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>
    <a:lnDef>
      <a:spPr/>
      <a:bodyPr/>
      <a:lstStyle/>
      <a:style>
        <a:lnRef idx="2">
          <a:schemeClr val="accent1"/>
        </a:lnRef>
        <a:fillRef idx="0">
          <a:schemeClr val="accent1"/>
        </a:fillRef>
        <a:effectRef idx="1">
          <a:schemeClr val="accent1"/>
        </a:effectRef>
        <a:fontRef idx="minor">
          <a:schemeClr val="tx1"/>
        </a:fontRef>
      </a:style>
    </a:lnDef>
  </a:objectDefaults>
  <a:extraClrSchemeLst/>
  <a:extLst>
    <a:ext uri="{05A4C25C-085E-4340-85A3-A5531E510DB2}">
      <thm15:themeFamily xmlns:thm15="http://schemas.microsoft.com/office/thememl/2012/main" name="Office Theme" id="{2E142A2C-CD16-42D6-873A-C26D2A0506FA}" vid="{1BDDFF52-6CD6-40A5-AB3C-68EB2F1E4D0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8190</TotalTime>
  <Words>437</Words>
  <Application>Microsoft Office PowerPoint</Application>
  <PresentationFormat>Laajakuva</PresentationFormat>
  <Paragraphs>101</Paragraphs>
  <Slides>8</Slides>
  <Notes>1</Notes>
  <HiddenSlides>0</HiddenSlides>
  <MMClips>0</MMClips>
  <ScaleCrop>false</ScaleCrop>
  <HeadingPairs>
    <vt:vector size="6" baseType="variant">
      <vt:variant>
        <vt:lpstr>Käytetyt fontit</vt:lpstr>
      </vt:variant>
      <vt:variant>
        <vt:i4>8</vt:i4>
      </vt:variant>
      <vt:variant>
        <vt:lpstr>Teema</vt:lpstr>
      </vt:variant>
      <vt:variant>
        <vt:i4>2</vt:i4>
      </vt:variant>
      <vt:variant>
        <vt:lpstr>Dian otsikot</vt:lpstr>
      </vt:variant>
      <vt:variant>
        <vt:i4>8</vt:i4>
      </vt:variant>
    </vt:vector>
  </HeadingPairs>
  <TitlesOfParts>
    <vt:vector size="18" baseType="lpstr">
      <vt:lpstr>Aptos</vt:lpstr>
      <vt:lpstr>Aptos Display</vt:lpstr>
      <vt:lpstr>Arial</vt:lpstr>
      <vt:lpstr>Bookman Old Style</vt:lpstr>
      <vt:lpstr>Calibri</vt:lpstr>
      <vt:lpstr>Neue Haas Grotesk Text Pro</vt:lpstr>
      <vt:lpstr>Rockwell</vt:lpstr>
      <vt:lpstr>Wingdings</vt:lpstr>
      <vt:lpstr>Office-teema</vt:lpstr>
      <vt:lpstr>Damask</vt:lpstr>
      <vt:lpstr>      Tervetuloa 4A:n   vanhempainiltaan</vt:lpstr>
      <vt:lpstr>Uusi luokanopettaja</vt:lpstr>
      <vt:lpstr>Uusia aineita</vt:lpstr>
      <vt:lpstr>Oman luokan kuulumisia</vt:lpstr>
      <vt:lpstr>Oman toiminnan ohjaaminen </vt:lpstr>
      <vt:lpstr>Kaupungin uudet järjestyssäännöt  </vt:lpstr>
      <vt:lpstr>Tiivistetysti seuraamuksista</vt:lpstr>
      <vt:lpstr>5. luokka - Lukuvuosi 2027-2028</vt:lpstr>
    </vt:vector>
  </TitlesOfParts>
  <Company/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/>
  <dc:creator>Mika A Laitinen</dc:creator>
  <cp:lastModifiedBy>Mika A Laitinen</cp:lastModifiedBy>
  <cp:revision>2</cp:revision>
  <dcterms:created xsi:type="dcterms:W3CDTF">2026-08-31T11:49:57Z</dcterms:created>
  <dcterms:modified xsi:type="dcterms:W3CDTF">2026-09-21T11:42:52Z</dcterms:modified>
</cp:coreProperties>
</file>