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DF9D"/>
    <a:srgbClr val="E5F4DE"/>
    <a:srgbClr val="C652C6"/>
    <a:srgbClr val="F4DEF4"/>
    <a:srgbClr val="F2E0ED"/>
    <a:srgbClr val="F0FCD6"/>
    <a:srgbClr val="F0DFF3"/>
    <a:srgbClr val="F2E0F2"/>
    <a:srgbClr val="CCEEF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46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68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90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67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46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72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62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37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557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19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8052-48E9-4442-9C95-8DAB08BFF5F4}" type="datetimeFigureOut">
              <a:rPr lang="fi-FI" smtClean="0"/>
              <a:t>16.3.2023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7602-635D-453E-A248-290B25F9F09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66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52C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383304" y="1794444"/>
            <a:ext cx="4048929" cy="40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5114467" y="1900067"/>
            <a:ext cx="1031525" cy="1044387"/>
          </a:xfrm>
          <a:custGeom>
            <a:avLst/>
            <a:gdLst>
              <a:gd name="T0" fmla="*/ 802 w 802"/>
              <a:gd name="T1" fmla="*/ 578 h 812"/>
              <a:gd name="T2" fmla="*/ 802 w 802"/>
              <a:gd name="T3" fmla="*/ 578 h 812"/>
              <a:gd name="T4" fmla="*/ 776 w 802"/>
              <a:gd name="T5" fmla="*/ 534 h 812"/>
              <a:gd name="T6" fmla="*/ 750 w 802"/>
              <a:gd name="T7" fmla="*/ 492 h 812"/>
              <a:gd name="T8" fmla="*/ 722 w 802"/>
              <a:gd name="T9" fmla="*/ 452 h 812"/>
              <a:gd name="T10" fmla="*/ 692 w 802"/>
              <a:gd name="T11" fmla="*/ 410 h 812"/>
              <a:gd name="T12" fmla="*/ 662 w 802"/>
              <a:gd name="T13" fmla="*/ 370 h 812"/>
              <a:gd name="T14" fmla="*/ 630 w 802"/>
              <a:gd name="T15" fmla="*/ 332 h 812"/>
              <a:gd name="T16" fmla="*/ 596 w 802"/>
              <a:gd name="T17" fmla="*/ 294 h 812"/>
              <a:gd name="T18" fmla="*/ 562 w 802"/>
              <a:gd name="T19" fmla="*/ 256 h 812"/>
              <a:gd name="T20" fmla="*/ 524 w 802"/>
              <a:gd name="T21" fmla="*/ 220 h 812"/>
              <a:gd name="T22" fmla="*/ 488 w 802"/>
              <a:gd name="T23" fmla="*/ 186 h 812"/>
              <a:gd name="T24" fmla="*/ 448 w 802"/>
              <a:gd name="T25" fmla="*/ 152 h 812"/>
              <a:gd name="T26" fmla="*/ 408 w 802"/>
              <a:gd name="T27" fmla="*/ 118 h 812"/>
              <a:gd name="T28" fmla="*/ 368 w 802"/>
              <a:gd name="T29" fmla="*/ 88 h 812"/>
              <a:gd name="T30" fmla="*/ 324 w 802"/>
              <a:gd name="T31" fmla="*/ 56 h 812"/>
              <a:gd name="T32" fmla="*/ 280 w 802"/>
              <a:gd name="T33" fmla="*/ 28 h 812"/>
              <a:gd name="T34" fmla="*/ 236 w 802"/>
              <a:gd name="T35" fmla="*/ 0 h 812"/>
              <a:gd name="T36" fmla="*/ 0 w 802"/>
              <a:gd name="T37" fmla="*/ 406 h 812"/>
              <a:gd name="T38" fmla="*/ 0 w 802"/>
              <a:gd name="T39" fmla="*/ 406 h 812"/>
              <a:gd name="T40" fmla="*/ 32 w 802"/>
              <a:gd name="T41" fmla="*/ 426 h 812"/>
              <a:gd name="T42" fmla="*/ 62 w 802"/>
              <a:gd name="T43" fmla="*/ 446 h 812"/>
              <a:gd name="T44" fmla="*/ 92 w 802"/>
              <a:gd name="T45" fmla="*/ 468 h 812"/>
              <a:gd name="T46" fmla="*/ 122 w 802"/>
              <a:gd name="T47" fmla="*/ 490 h 812"/>
              <a:gd name="T48" fmla="*/ 176 w 802"/>
              <a:gd name="T49" fmla="*/ 536 h 812"/>
              <a:gd name="T50" fmla="*/ 228 w 802"/>
              <a:gd name="T51" fmla="*/ 586 h 812"/>
              <a:gd name="T52" fmla="*/ 274 w 802"/>
              <a:gd name="T53" fmla="*/ 638 h 812"/>
              <a:gd name="T54" fmla="*/ 318 w 802"/>
              <a:gd name="T55" fmla="*/ 694 h 812"/>
              <a:gd name="T56" fmla="*/ 358 w 802"/>
              <a:gd name="T57" fmla="*/ 752 h 812"/>
              <a:gd name="T58" fmla="*/ 394 w 802"/>
              <a:gd name="T59" fmla="*/ 812 h 812"/>
              <a:gd name="T60" fmla="*/ 802 w 802"/>
              <a:gd name="T61" fmla="*/ 578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02" h="812">
                <a:moveTo>
                  <a:pt x="802" y="578"/>
                </a:moveTo>
                <a:lnTo>
                  <a:pt x="802" y="578"/>
                </a:lnTo>
                <a:lnTo>
                  <a:pt x="776" y="534"/>
                </a:lnTo>
                <a:lnTo>
                  <a:pt x="750" y="492"/>
                </a:lnTo>
                <a:lnTo>
                  <a:pt x="722" y="452"/>
                </a:lnTo>
                <a:lnTo>
                  <a:pt x="692" y="410"/>
                </a:lnTo>
                <a:lnTo>
                  <a:pt x="662" y="370"/>
                </a:lnTo>
                <a:lnTo>
                  <a:pt x="630" y="332"/>
                </a:lnTo>
                <a:lnTo>
                  <a:pt x="596" y="294"/>
                </a:lnTo>
                <a:lnTo>
                  <a:pt x="562" y="256"/>
                </a:lnTo>
                <a:lnTo>
                  <a:pt x="524" y="220"/>
                </a:lnTo>
                <a:lnTo>
                  <a:pt x="488" y="186"/>
                </a:lnTo>
                <a:lnTo>
                  <a:pt x="448" y="152"/>
                </a:lnTo>
                <a:lnTo>
                  <a:pt x="408" y="118"/>
                </a:lnTo>
                <a:lnTo>
                  <a:pt x="368" y="88"/>
                </a:lnTo>
                <a:lnTo>
                  <a:pt x="324" y="56"/>
                </a:lnTo>
                <a:lnTo>
                  <a:pt x="280" y="28"/>
                </a:lnTo>
                <a:lnTo>
                  <a:pt x="236" y="0"/>
                </a:lnTo>
                <a:lnTo>
                  <a:pt x="0" y="406"/>
                </a:lnTo>
                <a:lnTo>
                  <a:pt x="0" y="406"/>
                </a:lnTo>
                <a:lnTo>
                  <a:pt x="32" y="426"/>
                </a:lnTo>
                <a:lnTo>
                  <a:pt x="62" y="446"/>
                </a:lnTo>
                <a:lnTo>
                  <a:pt x="92" y="468"/>
                </a:lnTo>
                <a:lnTo>
                  <a:pt x="122" y="490"/>
                </a:lnTo>
                <a:lnTo>
                  <a:pt x="176" y="536"/>
                </a:lnTo>
                <a:lnTo>
                  <a:pt x="228" y="586"/>
                </a:lnTo>
                <a:lnTo>
                  <a:pt x="274" y="638"/>
                </a:lnTo>
                <a:lnTo>
                  <a:pt x="318" y="694"/>
                </a:lnTo>
                <a:lnTo>
                  <a:pt x="358" y="752"/>
                </a:lnTo>
                <a:lnTo>
                  <a:pt x="394" y="812"/>
                </a:lnTo>
                <a:lnTo>
                  <a:pt x="802" y="578"/>
                </a:lnTo>
                <a:close/>
              </a:path>
            </a:pathLst>
          </a:custGeom>
          <a:solidFill>
            <a:srgbClr val="E3E7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71086" y="1634052"/>
            <a:ext cx="980078" cy="818018"/>
          </a:xfrm>
          <a:custGeom>
            <a:avLst/>
            <a:gdLst>
              <a:gd name="T0" fmla="*/ 234 w 762"/>
              <a:gd name="T1" fmla="*/ 636 h 636"/>
              <a:gd name="T2" fmla="*/ 234 w 762"/>
              <a:gd name="T3" fmla="*/ 636 h 636"/>
              <a:gd name="T4" fmla="*/ 294 w 762"/>
              <a:gd name="T5" fmla="*/ 600 h 636"/>
              <a:gd name="T6" fmla="*/ 356 w 762"/>
              <a:gd name="T7" fmla="*/ 570 h 636"/>
              <a:gd name="T8" fmla="*/ 420 w 762"/>
              <a:gd name="T9" fmla="*/ 542 h 636"/>
              <a:gd name="T10" fmla="*/ 486 w 762"/>
              <a:gd name="T11" fmla="*/ 520 h 636"/>
              <a:gd name="T12" fmla="*/ 554 w 762"/>
              <a:gd name="T13" fmla="*/ 500 h 636"/>
              <a:gd name="T14" fmla="*/ 622 w 762"/>
              <a:gd name="T15" fmla="*/ 486 h 636"/>
              <a:gd name="T16" fmla="*/ 692 w 762"/>
              <a:gd name="T17" fmla="*/ 474 h 636"/>
              <a:gd name="T18" fmla="*/ 760 w 762"/>
              <a:gd name="T19" fmla="*/ 468 h 636"/>
              <a:gd name="T20" fmla="*/ 762 w 762"/>
              <a:gd name="T21" fmla="*/ 0 h 636"/>
              <a:gd name="T22" fmla="*/ 762 w 762"/>
              <a:gd name="T23" fmla="*/ 0 h 636"/>
              <a:gd name="T24" fmla="*/ 712 w 762"/>
              <a:gd name="T25" fmla="*/ 2 h 636"/>
              <a:gd name="T26" fmla="*/ 662 w 762"/>
              <a:gd name="T27" fmla="*/ 6 h 636"/>
              <a:gd name="T28" fmla="*/ 612 w 762"/>
              <a:gd name="T29" fmla="*/ 12 h 636"/>
              <a:gd name="T30" fmla="*/ 562 w 762"/>
              <a:gd name="T31" fmla="*/ 20 h 636"/>
              <a:gd name="T32" fmla="*/ 512 w 762"/>
              <a:gd name="T33" fmla="*/ 28 h 636"/>
              <a:gd name="T34" fmla="*/ 464 w 762"/>
              <a:gd name="T35" fmla="*/ 40 h 636"/>
              <a:gd name="T36" fmla="*/ 414 w 762"/>
              <a:gd name="T37" fmla="*/ 52 h 636"/>
              <a:gd name="T38" fmla="*/ 366 w 762"/>
              <a:gd name="T39" fmla="*/ 66 h 636"/>
              <a:gd name="T40" fmla="*/ 318 w 762"/>
              <a:gd name="T41" fmla="*/ 80 h 636"/>
              <a:gd name="T42" fmla="*/ 270 w 762"/>
              <a:gd name="T43" fmla="*/ 98 h 636"/>
              <a:gd name="T44" fmla="*/ 224 w 762"/>
              <a:gd name="T45" fmla="*/ 116 h 636"/>
              <a:gd name="T46" fmla="*/ 178 w 762"/>
              <a:gd name="T47" fmla="*/ 136 h 636"/>
              <a:gd name="T48" fmla="*/ 132 w 762"/>
              <a:gd name="T49" fmla="*/ 156 h 636"/>
              <a:gd name="T50" fmla="*/ 88 w 762"/>
              <a:gd name="T51" fmla="*/ 180 h 636"/>
              <a:gd name="T52" fmla="*/ 42 w 762"/>
              <a:gd name="T53" fmla="*/ 204 h 636"/>
              <a:gd name="T54" fmla="*/ 0 w 762"/>
              <a:gd name="T55" fmla="*/ 230 h 636"/>
              <a:gd name="T56" fmla="*/ 234 w 762"/>
              <a:gd name="T57" fmla="*/ 636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62" h="636">
                <a:moveTo>
                  <a:pt x="234" y="636"/>
                </a:moveTo>
                <a:lnTo>
                  <a:pt x="234" y="636"/>
                </a:lnTo>
                <a:lnTo>
                  <a:pt x="294" y="600"/>
                </a:lnTo>
                <a:lnTo>
                  <a:pt x="356" y="570"/>
                </a:lnTo>
                <a:lnTo>
                  <a:pt x="420" y="542"/>
                </a:lnTo>
                <a:lnTo>
                  <a:pt x="486" y="520"/>
                </a:lnTo>
                <a:lnTo>
                  <a:pt x="554" y="500"/>
                </a:lnTo>
                <a:lnTo>
                  <a:pt x="622" y="486"/>
                </a:lnTo>
                <a:lnTo>
                  <a:pt x="692" y="474"/>
                </a:lnTo>
                <a:lnTo>
                  <a:pt x="760" y="468"/>
                </a:lnTo>
                <a:lnTo>
                  <a:pt x="762" y="0"/>
                </a:lnTo>
                <a:lnTo>
                  <a:pt x="762" y="0"/>
                </a:lnTo>
                <a:lnTo>
                  <a:pt x="712" y="2"/>
                </a:lnTo>
                <a:lnTo>
                  <a:pt x="662" y="6"/>
                </a:lnTo>
                <a:lnTo>
                  <a:pt x="612" y="12"/>
                </a:lnTo>
                <a:lnTo>
                  <a:pt x="562" y="20"/>
                </a:lnTo>
                <a:lnTo>
                  <a:pt x="512" y="28"/>
                </a:lnTo>
                <a:lnTo>
                  <a:pt x="464" y="40"/>
                </a:lnTo>
                <a:lnTo>
                  <a:pt x="414" y="52"/>
                </a:lnTo>
                <a:lnTo>
                  <a:pt x="366" y="66"/>
                </a:lnTo>
                <a:lnTo>
                  <a:pt x="318" y="80"/>
                </a:lnTo>
                <a:lnTo>
                  <a:pt x="270" y="98"/>
                </a:lnTo>
                <a:lnTo>
                  <a:pt x="224" y="116"/>
                </a:lnTo>
                <a:lnTo>
                  <a:pt x="178" y="136"/>
                </a:lnTo>
                <a:lnTo>
                  <a:pt x="132" y="156"/>
                </a:lnTo>
                <a:lnTo>
                  <a:pt x="88" y="180"/>
                </a:lnTo>
                <a:lnTo>
                  <a:pt x="42" y="204"/>
                </a:lnTo>
                <a:lnTo>
                  <a:pt x="0" y="230"/>
                </a:lnTo>
                <a:lnTo>
                  <a:pt x="234" y="636"/>
                </a:lnTo>
                <a:close/>
              </a:path>
            </a:pathLst>
          </a:custGeom>
          <a:solidFill>
            <a:srgbClr val="ABB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2709985" y="4427659"/>
            <a:ext cx="969788" cy="959498"/>
          </a:xfrm>
          <a:custGeom>
            <a:avLst/>
            <a:gdLst>
              <a:gd name="T0" fmla="*/ 754 w 754"/>
              <a:gd name="T1" fmla="*/ 340 h 746"/>
              <a:gd name="T2" fmla="*/ 754 w 754"/>
              <a:gd name="T3" fmla="*/ 340 h 746"/>
              <a:gd name="T4" fmla="*/ 702 w 754"/>
              <a:gd name="T5" fmla="*/ 306 h 746"/>
              <a:gd name="T6" fmla="*/ 652 w 754"/>
              <a:gd name="T7" fmla="*/ 268 h 746"/>
              <a:gd name="T8" fmla="*/ 604 w 754"/>
              <a:gd name="T9" fmla="*/ 230 h 746"/>
              <a:gd name="T10" fmla="*/ 558 w 754"/>
              <a:gd name="T11" fmla="*/ 188 h 746"/>
              <a:gd name="T12" fmla="*/ 516 w 754"/>
              <a:gd name="T13" fmla="*/ 144 h 746"/>
              <a:gd name="T14" fmla="*/ 478 w 754"/>
              <a:gd name="T15" fmla="*/ 98 h 746"/>
              <a:gd name="T16" fmla="*/ 440 w 754"/>
              <a:gd name="T17" fmla="*/ 50 h 746"/>
              <a:gd name="T18" fmla="*/ 406 w 754"/>
              <a:gd name="T19" fmla="*/ 0 h 746"/>
              <a:gd name="T20" fmla="*/ 0 w 754"/>
              <a:gd name="T21" fmla="*/ 234 h 746"/>
              <a:gd name="T22" fmla="*/ 0 w 754"/>
              <a:gd name="T23" fmla="*/ 234 h 746"/>
              <a:gd name="T24" fmla="*/ 24 w 754"/>
              <a:gd name="T25" fmla="*/ 272 h 746"/>
              <a:gd name="T26" fmla="*/ 50 w 754"/>
              <a:gd name="T27" fmla="*/ 310 h 746"/>
              <a:gd name="T28" fmla="*/ 76 w 754"/>
              <a:gd name="T29" fmla="*/ 346 h 746"/>
              <a:gd name="T30" fmla="*/ 104 w 754"/>
              <a:gd name="T31" fmla="*/ 382 h 746"/>
              <a:gd name="T32" fmla="*/ 132 w 754"/>
              <a:gd name="T33" fmla="*/ 416 h 746"/>
              <a:gd name="T34" fmla="*/ 162 w 754"/>
              <a:gd name="T35" fmla="*/ 450 h 746"/>
              <a:gd name="T36" fmla="*/ 194 w 754"/>
              <a:gd name="T37" fmla="*/ 484 h 746"/>
              <a:gd name="T38" fmla="*/ 226 w 754"/>
              <a:gd name="T39" fmla="*/ 518 h 746"/>
              <a:gd name="T40" fmla="*/ 258 w 754"/>
              <a:gd name="T41" fmla="*/ 550 h 746"/>
              <a:gd name="T42" fmla="*/ 292 w 754"/>
              <a:gd name="T43" fmla="*/ 580 h 746"/>
              <a:gd name="T44" fmla="*/ 328 w 754"/>
              <a:gd name="T45" fmla="*/ 610 h 746"/>
              <a:gd name="T46" fmla="*/ 364 w 754"/>
              <a:gd name="T47" fmla="*/ 640 h 746"/>
              <a:gd name="T48" fmla="*/ 402 w 754"/>
              <a:gd name="T49" fmla="*/ 668 h 746"/>
              <a:gd name="T50" fmla="*/ 440 w 754"/>
              <a:gd name="T51" fmla="*/ 696 h 746"/>
              <a:gd name="T52" fmla="*/ 480 w 754"/>
              <a:gd name="T53" fmla="*/ 722 h 746"/>
              <a:gd name="T54" fmla="*/ 520 w 754"/>
              <a:gd name="T55" fmla="*/ 746 h 746"/>
              <a:gd name="T56" fmla="*/ 754 w 754"/>
              <a:gd name="T57" fmla="*/ 34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54" h="746">
                <a:moveTo>
                  <a:pt x="754" y="340"/>
                </a:moveTo>
                <a:lnTo>
                  <a:pt x="754" y="340"/>
                </a:lnTo>
                <a:lnTo>
                  <a:pt x="702" y="306"/>
                </a:lnTo>
                <a:lnTo>
                  <a:pt x="652" y="268"/>
                </a:lnTo>
                <a:lnTo>
                  <a:pt x="604" y="230"/>
                </a:lnTo>
                <a:lnTo>
                  <a:pt x="558" y="188"/>
                </a:lnTo>
                <a:lnTo>
                  <a:pt x="516" y="144"/>
                </a:lnTo>
                <a:lnTo>
                  <a:pt x="478" y="98"/>
                </a:lnTo>
                <a:lnTo>
                  <a:pt x="440" y="50"/>
                </a:lnTo>
                <a:lnTo>
                  <a:pt x="406" y="0"/>
                </a:lnTo>
                <a:lnTo>
                  <a:pt x="0" y="234"/>
                </a:lnTo>
                <a:lnTo>
                  <a:pt x="0" y="234"/>
                </a:lnTo>
                <a:lnTo>
                  <a:pt x="24" y="272"/>
                </a:lnTo>
                <a:lnTo>
                  <a:pt x="50" y="310"/>
                </a:lnTo>
                <a:lnTo>
                  <a:pt x="76" y="346"/>
                </a:lnTo>
                <a:lnTo>
                  <a:pt x="104" y="382"/>
                </a:lnTo>
                <a:lnTo>
                  <a:pt x="132" y="416"/>
                </a:lnTo>
                <a:lnTo>
                  <a:pt x="162" y="450"/>
                </a:lnTo>
                <a:lnTo>
                  <a:pt x="194" y="484"/>
                </a:lnTo>
                <a:lnTo>
                  <a:pt x="226" y="518"/>
                </a:lnTo>
                <a:lnTo>
                  <a:pt x="258" y="550"/>
                </a:lnTo>
                <a:lnTo>
                  <a:pt x="292" y="580"/>
                </a:lnTo>
                <a:lnTo>
                  <a:pt x="328" y="610"/>
                </a:lnTo>
                <a:lnTo>
                  <a:pt x="364" y="640"/>
                </a:lnTo>
                <a:lnTo>
                  <a:pt x="402" y="668"/>
                </a:lnTo>
                <a:lnTo>
                  <a:pt x="440" y="696"/>
                </a:lnTo>
                <a:lnTo>
                  <a:pt x="480" y="722"/>
                </a:lnTo>
                <a:lnTo>
                  <a:pt x="520" y="746"/>
                </a:lnTo>
                <a:lnTo>
                  <a:pt x="754" y="340"/>
                </a:lnTo>
                <a:close/>
              </a:path>
            </a:pathLst>
          </a:custGeom>
          <a:solidFill>
            <a:srgbClr val="F6E0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3430251" y="4898405"/>
            <a:ext cx="915768" cy="782004"/>
          </a:xfrm>
          <a:custGeom>
            <a:avLst/>
            <a:gdLst>
              <a:gd name="T0" fmla="*/ 712 w 712"/>
              <a:gd name="T1" fmla="*/ 138 h 608"/>
              <a:gd name="T2" fmla="*/ 712 w 712"/>
              <a:gd name="T3" fmla="*/ 138 h 608"/>
              <a:gd name="T4" fmla="*/ 650 w 712"/>
              <a:gd name="T5" fmla="*/ 132 h 608"/>
              <a:gd name="T6" fmla="*/ 590 w 712"/>
              <a:gd name="T7" fmla="*/ 124 h 608"/>
              <a:gd name="T8" fmla="*/ 530 w 712"/>
              <a:gd name="T9" fmla="*/ 112 h 608"/>
              <a:gd name="T10" fmla="*/ 470 w 712"/>
              <a:gd name="T11" fmla="*/ 96 h 608"/>
              <a:gd name="T12" fmla="*/ 410 w 712"/>
              <a:gd name="T13" fmla="*/ 78 h 608"/>
              <a:gd name="T14" fmla="*/ 352 w 712"/>
              <a:gd name="T15" fmla="*/ 54 h 608"/>
              <a:gd name="T16" fmla="*/ 294 w 712"/>
              <a:gd name="T17" fmla="*/ 28 h 608"/>
              <a:gd name="T18" fmla="*/ 236 w 712"/>
              <a:gd name="T19" fmla="*/ 0 h 608"/>
              <a:gd name="T20" fmla="*/ 0 w 712"/>
              <a:gd name="T21" fmla="*/ 404 h 608"/>
              <a:gd name="T22" fmla="*/ 0 w 712"/>
              <a:gd name="T23" fmla="*/ 404 h 608"/>
              <a:gd name="T24" fmla="*/ 44 w 712"/>
              <a:gd name="T25" fmla="*/ 428 h 608"/>
              <a:gd name="T26" fmla="*/ 86 w 712"/>
              <a:gd name="T27" fmla="*/ 450 h 608"/>
              <a:gd name="T28" fmla="*/ 130 w 712"/>
              <a:gd name="T29" fmla="*/ 470 h 608"/>
              <a:gd name="T30" fmla="*/ 172 w 712"/>
              <a:gd name="T31" fmla="*/ 488 h 608"/>
              <a:gd name="T32" fmla="*/ 216 w 712"/>
              <a:gd name="T33" fmla="*/ 506 h 608"/>
              <a:gd name="T34" fmla="*/ 260 w 712"/>
              <a:gd name="T35" fmla="*/ 522 h 608"/>
              <a:gd name="T36" fmla="*/ 304 w 712"/>
              <a:gd name="T37" fmla="*/ 536 h 608"/>
              <a:gd name="T38" fmla="*/ 350 w 712"/>
              <a:gd name="T39" fmla="*/ 550 h 608"/>
              <a:gd name="T40" fmla="*/ 394 w 712"/>
              <a:gd name="T41" fmla="*/ 562 h 608"/>
              <a:gd name="T42" fmla="*/ 438 w 712"/>
              <a:gd name="T43" fmla="*/ 572 h 608"/>
              <a:gd name="T44" fmla="*/ 484 w 712"/>
              <a:gd name="T45" fmla="*/ 582 h 608"/>
              <a:gd name="T46" fmla="*/ 530 w 712"/>
              <a:gd name="T47" fmla="*/ 590 h 608"/>
              <a:gd name="T48" fmla="*/ 574 w 712"/>
              <a:gd name="T49" fmla="*/ 596 h 608"/>
              <a:gd name="T50" fmla="*/ 620 w 712"/>
              <a:gd name="T51" fmla="*/ 600 h 608"/>
              <a:gd name="T52" fmla="*/ 666 w 712"/>
              <a:gd name="T53" fmla="*/ 604 h 608"/>
              <a:gd name="T54" fmla="*/ 710 w 712"/>
              <a:gd name="T55" fmla="*/ 608 h 608"/>
              <a:gd name="T56" fmla="*/ 712 w 712"/>
              <a:gd name="T57" fmla="*/ 13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12" h="608">
                <a:moveTo>
                  <a:pt x="712" y="138"/>
                </a:moveTo>
                <a:lnTo>
                  <a:pt x="712" y="138"/>
                </a:lnTo>
                <a:lnTo>
                  <a:pt x="650" y="132"/>
                </a:lnTo>
                <a:lnTo>
                  <a:pt x="590" y="124"/>
                </a:lnTo>
                <a:lnTo>
                  <a:pt x="530" y="112"/>
                </a:lnTo>
                <a:lnTo>
                  <a:pt x="470" y="96"/>
                </a:lnTo>
                <a:lnTo>
                  <a:pt x="410" y="78"/>
                </a:lnTo>
                <a:lnTo>
                  <a:pt x="352" y="54"/>
                </a:lnTo>
                <a:lnTo>
                  <a:pt x="294" y="28"/>
                </a:lnTo>
                <a:lnTo>
                  <a:pt x="236" y="0"/>
                </a:lnTo>
                <a:lnTo>
                  <a:pt x="0" y="404"/>
                </a:lnTo>
                <a:lnTo>
                  <a:pt x="0" y="404"/>
                </a:lnTo>
                <a:lnTo>
                  <a:pt x="44" y="428"/>
                </a:lnTo>
                <a:lnTo>
                  <a:pt x="86" y="450"/>
                </a:lnTo>
                <a:lnTo>
                  <a:pt x="130" y="470"/>
                </a:lnTo>
                <a:lnTo>
                  <a:pt x="172" y="488"/>
                </a:lnTo>
                <a:lnTo>
                  <a:pt x="216" y="506"/>
                </a:lnTo>
                <a:lnTo>
                  <a:pt x="260" y="522"/>
                </a:lnTo>
                <a:lnTo>
                  <a:pt x="304" y="536"/>
                </a:lnTo>
                <a:lnTo>
                  <a:pt x="350" y="550"/>
                </a:lnTo>
                <a:lnTo>
                  <a:pt x="394" y="562"/>
                </a:lnTo>
                <a:lnTo>
                  <a:pt x="438" y="572"/>
                </a:lnTo>
                <a:lnTo>
                  <a:pt x="484" y="582"/>
                </a:lnTo>
                <a:lnTo>
                  <a:pt x="530" y="590"/>
                </a:lnTo>
                <a:lnTo>
                  <a:pt x="574" y="596"/>
                </a:lnTo>
                <a:lnTo>
                  <a:pt x="620" y="600"/>
                </a:lnTo>
                <a:lnTo>
                  <a:pt x="666" y="604"/>
                </a:lnTo>
                <a:lnTo>
                  <a:pt x="710" y="608"/>
                </a:lnTo>
                <a:lnTo>
                  <a:pt x="712" y="138"/>
                </a:lnTo>
                <a:close/>
              </a:path>
            </a:pathLst>
          </a:custGeom>
          <a:solidFill>
            <a:srgbClr val="779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4402613" y="4942135"/>
            <a:ext cx="933775" cy="738274"/>
          </a:xfrm>
          <a:custGeom>
            <a:avLst/>
            <a:gdLst>
              <a:gd name="T0" fmla="*/ 492 w 726"/>
              <a:gd name="T1" fmla="*/ 0 h 574"/>
              <a:gd name="T2" fmla="*/ 492 w 726"/>
              <a:gd name="T3" fmla="*/ 0 h 574"/>
              <a:gd name="T4" fmla="*/ 434 w 726"/>
              <a:gd name="T5" fmla="*/ 24 h 574"/>
              <a:gd name="T6" fmla="*/ 374 w 726"/>
              <a:gd name="T7" fmla="*/ 46 h 574"/>
              <a:gd name="T8" fmla="*/ 314 w 726"/>
              <a:gd name="T9" fmla="*/ 66 h 574"/>
              <a:gd name="T10" fmla="*/ 252 w 726"/>
              <a:gd name="T11" fmla="*/ 80 h 574"/>
              <a:gd name="T12" fmla="*/ 190 w 726"/>
              <a:gd name="T13" fmla="*/ 92 h 574"/>
              <a:gd name="T14" fmla="*/ 128 w 726"/>
              <a:gd name="T15" fmla="*/ 100 h 574"/>
              <a:gd name="T16" fmla="*/ 64 w 726"/>
              <a:gd name="T17" fmla="*/ 104 h 574"/>
              <a:gd name="T18" fmla="*/ 0 w 726"/>
              <a:gd name="T19" fmla="*/ 106 h 574"/>
              <a:gd name="T20" fmla="*/ 0 w 726"/>
              <a:gd name="T21" fmla="*/ 574 h 574"/>
              <a:gd name="T22" fmla="*/ 0 w 726"/>
              <a:gd name="T23" fmla="*/ 574 h 574"/>
              <a:gd name="T24" fmla="*/ 46 w 726"/>
              <a:gd name="T25" fmla="*/ 574 h 574"/>
              <a:gd name="T26" fmla="*/ 94 w 726"/>
              <a:gd name="T27" fmla="*/ 572 h 574"/>
              <a:gd name="T28" fmla="*/ 142 w 726"/>
              <a:gd name="T29" fmla="*/ 570 h 574"/>
              <a:gd name="T30" fmla="*/ 188 w 726"/>
              <a:gd name="T31" fmla="*/ 566 h 574"/>
              <a:gd name="T32" fmla="*/ 234 w 726"/>
              <a:gd name="T33" fmla="*/ 560 h 574"/>
              <a:gd name="T34" fmla="*/ 282 w 726"/>
              <a:gd name="T35" fmla="*/ 552 h 574"/>
              <a:gd name="T36" fmla="*/ 328 w 726"/>
              <a:gd name="T37" fmla="*/ 544 h 574"/>
              <a:gd name="T38" fmla="*/ 374 w 726"/>
              <a:gd name="T39" fmla="*/ 534 h 574"/>
              <a:gd name="T40" fmla="*/ 418 w 726"/>
              <a:gd name="T41" fmla="*/ 522 h 574"/>
              <a:gd name="T42" fmla="*/ 464 w 726"/>
              <a:gd name="T43" fmla="*/ 510 h 574"/>
              <a:gd name="T44" fmla="*/ 508 w 726"/>
              <a:gd name="T45" fmla="*/ 496 h 574"/>
              <a:gd name="T46" fmla="*/ 554 w 726"/>
              <a:gd name="T47" fmla="*/ 480 h 574"/>
              <a:gd name="T48" fmla="*/ 598 w 726"/>
              <a:gd name="T49" fmla="*/ 464 h 574"/>
              <a:gd name="T50" fmla="*/ 640 w 726"/>
              <a:gd name="T51" fmla="*/ 446 h 574"/>
              <a:gd name="T52" fmla="*/ 684 w 726"/>
              <a:gd name="T53" fmla="*/ 428 h 574"/>
              <a:gd name="T54" fmla="*/ 726 w 726"/>
              <a:gd name="T55" fmla="*/ 406 h 574"/>
              <a:gd name="T56" fmla="*/ 492 w 726"/>
              <a:gd name="T5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26" h="574">
                <a:moveTo>
                  <a:pt x="492" y="0"/>
                </a:moveTo>
                <a:lnTo>
                  <a:pt x="492" y="0"/>
                </a:lnTo>
                <a:lnTo>
                  <a:pt x="434" y="24"/>
                </a:lnTo>
                <a:lnTo>
                  <a:pt x="374" y="46"/>
                </a:lnTo>
                <a:lnTo>
                  <a:pt x="314" y="66"/>
                </a:lnTo>
                <a:lnTo>
                  <a:pt x="252" y="80"/>
                </a:lnTo>
                <a:lnTo>
                  <a:pt x="190" y="92"/>
                </a:lnTo>
                <a:lnTo>
                  <a:pt x="128" y="100"/>
                </a:lnTo>
                <a:lnTo>
                  <a:pt x="64" y="104"/>
                </a:lnTo>
                <a:lnTo>
                  <a:pt x="0" y="106"/>
                </a:lnTo>
                <a:lnTo>
                  <a:pt x="0" y="574"/>
                </a:lnTo>
                <a:lnTo>
                  <a:pt x="0" y="574"/>
                </a:lnTo>
                <a:lnTo>
                  <a:pt x="46" y="574"/>
                </a:lnTo>
                <a:lnTo>
                  <a:pt x="94" y="572"/>
                </a:lnTo>
                <a:lnTo>
                  <a:pt x="142" y="570"/>
                </a:lnTo>
                <a:lnTo>
                  <a:pt x="188" y="566"/>
                </a:lnTo>
                <a:lnTo>
                  <a:pt x="234" y="560"/>
                </a:lnTo>
                <a:lnTo>
                  <a:pt x="282" y="552"/>
                </a:lnTo>
                <a:lnTo>
                  <a:pt x="328" y="544"/>
                </a:lnTo>
                <a:lnTo>
                  <a:pt x="374" y="534"/>
                </a:lnTo>
                <a:lnTo>
                  <a:pt x="418" y="522"/>
                </a:lnTo>
                <a:lnTo>
                  <a:pt x="464" y="510"/>
                </a:lnTo>
                <a:lnTo>
                  <a:pt x="508" y="496"/>
                </a:lnTo>
                <a:lnTo>
                  <a:pt x="554" y="480"/>
                </a:lnTo>
                <a:lnTo>
                  <a:pt x="598" y="464"/>
                </a:lnTo>
                <a:lnTo>
                  <a:pt x="640" y="446"/>
                </a:lnTo>
                <a:lnTo>
                  <a:pt x="684" y="428"/>
                </a:lnTo>
                <a:lnTo>
                  <a:pt x="726" y="406"/>
                </a:lnTo>
                <a:lnTo>
                  <a:pt x="492" y="0"/>
                </a:lnTo>
                <a:close/>
              </a:path>
            </a:pathLst>
          </a:custGeom>
          <a:solidFill>
            <a:srgbClr val="ADBE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615929" y="1960747"/>
            <a:ext cx="1007251" cy="1044387"/>
          </a:xfrm>
          <a:custGeom>
            <a:avLst/>
            <a:gdLst>
              <a:gd name="T0" fmla="*/ 406 w 764"/>
              <a:gd name="T1" fmla="*/ 812 h 812"/>
              <a:gd name="T2" fmla="*/ 406 w 764"/>
              <a:gd name="T3" fmla="*/ 812 h 812"/>
              <a:gd name="T4" fmla="*/ 432 w 764"/>
              <a:gd name="T5" fmla="*/ 764 h 812"/>
              <a:gd name="T6" fmla="*/ 432 w 764"/>
              <a:gd name="T7" fmla="*/ 764 h 812"/>
              <a:gd name="T8" fmla="*/ 466 w 764"/>
              <a:gd name="T9" fmla="*/ 710 h 812"/>
              <a:gd name="T10" fmla="*/ 502 w 764"/>
              <a:gd name="T11" fmla="*/ 658 h 812"/>
              <a:gd name="T12" fmla="*/ 540 w 764"/>
              <a:gd name="T13" fmla="*/ 610 h 812"/>
              <a:gd name="T14" fmla="*/ 580 w 764"/>
              <a:gd name="T15" fmla="*/ 564 h 812"/>
              <a:gd name="T16" fmla="*/ 624 w 764"/>
              <a:gd name="T17" fmla="*/ 520 h 812"/>
              <a:gd name="T18" fmla="*/ 668 w 764"/>
              <a:gd name="T19" fmla="*/ 480 h 812"/>
              <a:gd name="T20" fmla="*/ 714 w 764"/>
              <a:gd name="T21" fmla="*/ 442 h 812"/>
              <a:gd name="T22" fmla="*/ 764 w 764"/>
              <a:gd name="T23" fmla="*/ 408 h 812"/>
              <a:gd name="T24" fmla="*/ 528 w 764"/>
              <a:gd name="T25" fmla="*/ 0 h 812"/>
              <a:gd name="T26" fmla="*/ 528 w 764"/>
              <a:gd name="T27" fmla="*/ 0 h 812"/>
              <a:gd name="T28" fmla="*/ 492 w 764"/>
              <a:gd name="T29" fmla="*/ 24 h 812"/>
              <a:gd name="T30" fmla="*/ 456 w 764"/>
              <a:gd name="T31" fmla="*/ 50 h 812"/>
              <a:gd name="T32" fmla="*/ 420 w 764"/>
              <a:gd name="T33" fmla="*/ 78 h 812"/>
              <a:gd name="T34" fmla="*/ 384 w 764"/>
              <a:gd name="T35" fmla="*/ 106 h 812"/>
              <a:gd name="T36" fmla="*/ 350 w 764"/>
              <a:gd name="T37" fmla="*/ 136 h 812"/>
              <a:gd name="T38" fmla="*/ 316 w 764"/>
              <a:gd name="T39" fmla="*/ 166 h 812"/>
              <a:gd name="T40" fmla="*/ 282 w 764"/>
              <a:gd name="T41" fmla="*/ 198 h 812"/>
              <a:gd name="T42" fmla="*/ 250 w 764"/>
              <a:gd name="T43" fmla="*/ 230 h 812"/>
              <a:gd name="T44" fmla="*/ 220 w 764"/>
              <a:gd name="T45" fmla="*/ 264 h 812"/>
              <a:gd name="T46" fmla="*/ 190 w 764"/>
              <a:gd name="T47" fmla="*/ 298 h 812"/>
              <a:gd name="T48" fmla="*/ 160 w 764"/>
              <a:gd name="T49" fmla="*/ 334 h 812"/>
              <a:gd name="T50" fmla="*/ 132 w 764"/>
              <a:gd name="T51" fmla="*/ 372 h 812"/>
              <a:gd name="T52" fmla="*/ 104 w 764"/>
              <a:gd name="T53" fmla="*/ 410 h 812"/>
              <a:gd name="T54" fmla="*/ 78 w 764"/>
              <a:gd name="T55" fmla="*/ 448 h 812"/>
              <a:gd name="T56" fmla="*/ 52 w 764"/>
              <a:gd name="T57" fmla="*/ 488 h 812"/>
              <a:gd name="T58" fmla="*/ 26 w 764"/>
              <a:gd name="T59" fmla="*/ 528 h 812"/>
              <a:gd name="T60" fmla="*/ 26 w 764"/>
              <a:gd name="T61" fmla="*/ 528 h 812"/>
              <a:gd name="T62" fmla="*/ 0 w 764"/>
              <a:gd name="T63" fmla="*/ 576 h 812"/>
              <a:gd name="T64" fmla="*/ 406 w 764"/>
              <a:gd name="T65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4" h="812">
                <a:moveTo>
                  <a:pt x="406" y="812"/>
                </a:moveTo>
                <a:lnTo>
                  <a:pt x="406" y="812"/>
                </a:lnTo>
                <a:lnTo>
                  <a:pt x="432" y="764"/>
                </a:lnTo>
                <a:lnTo>
                  <a:pt x="432" y="764"/>
                </a:lnTo>
                <a:lnTo>
                  <a:pt x="466" y="710"/>
                </a:lnTo>
                <a:lnTo>
                  <a:pt x="502" y="658"/>
                </a:lnTo>
                <a:lnTo>
                  <a:pt x="540" y="610"/>
                </a:lnTo>
                <a:lnTo>
                  <a:pt x="580" y="564"/>
                </a:lnTo>
                <a:lnTo>
                  <a:pt x="624" y="520"/>
                </a:lnTo>
                <a:lnTo>
                  <a:pt x="668" y="480"/>
                </a:lnTo>
                <a:lnTo>
                  <a:pt x="714" y="442"/>
                </a:lnTo>
                <a:lnTo>
                  <a:pt x="764" y="408"/>
                </a:lnTo>
                <a:lnTo>
                  <a:pt x="528" y="0"/>
                </a:lnTo>
                <a:lnTo>
                  <a:pt x="528" y="0"/>
                </a:lnTo>
                <a:lnTo>
                  <a:pt x="492" y="24"/>
                </a:lnTo>
                <a:lnTo>
                  <a:pt x="456" y="50"/>
                </a:lnTo>
                <a:lnTo>
                  <a:pt x="420" y="78"/>
                </a:lnTo>
                <a:lnTo>
                  <a:pt x="384" y="106"/>
                </a:lnTo>
                <a:lnTo>
                  <a:pt x="350" y="136"/>
                </a:lnTo>
                <a:lnTo>
                  <a:pt x="316" y="166"/>
                </a:lnTo>
                <a:lnTo>
                  <a:pt x="282" y="198"/>
                </a:lnTo>
                <a:lnTo>
                  <a:pt x="250" y="230"/>
                </a:lnTo>
                <a:lnTo>
                  <a:pt x="220" y="264"/>
                </a:lnTo>
                <a:lnTo>
                  <a:pt x="190" y="298"/>
                </a:lnTo>
                <a:lnTo>
                  <a:pt x="160" y="334"/>
                </a:lnTo>
                <a:lnTo>
                  <a:pt x="132" y="372"/>
                </a:lnTo>
                <a:lnTo>
                  <a:pt x="104" y="410"/>
                </a:lnTo>
                <a:lnTo>
                  <a:pt x="78" y="448"/>
                </a:lnTo>
                <a:lnTo>
                  <a:pt x="52" y="488"/>
                </a:lnTo>
                <a:lnTo>
                  <a:pt x="26" y="528"/>
                </a:lnTo>
                <a:lnTo>
                  <a:pt x="26" y="528"/>
                </a:lnTo>
                <a:lnTo>
                  <a:pt x="0" y="576"/>
                </a:lnTo>
                <a:lnTo>
                  <a:pt x="406" y="812"/>
                </a:lnTo>
                <a:close/>
              </a:path>
            </a:pathLst>
          </a:custGeom>
          <a:solidFill>
            <a:srgbClr val="D5D9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417443" y="2763400"/>
            <a:ext cx="735701" cy="949209"/>
          </a:xfrm>
          <a:custGeom>
            <a:avLst/>
            <a:gdLst>
              <a:gd name="T0" fmla="*/ 470 w 572"/>
              <a:gd name="T1" fmla="*/ 738 h 738"/>
              <a:gd name="T2" fmla="*/ 470 w 572"/>
              <a:gd name="T3" fmla="*/ 738 h 738"/>
              <a:gd name="T4" fmla="*/ 470 w 572"/>
              <a:gd name="T5" fmla="*/ 676 h 738"/>
              <a:gd name="T6" fmla="*/ 474 w 572"/>
              <a:gd name="T7" fmla="*/ 612 h 738"/>
              <a:gd name="T8" fmla="*/ 480 w 572"/>
              <a:gd name="T9" fmla="*/ 548 h 738"/>
              <a:gd name="T10" fmla="*/ 490 w 572"/>
              <a:gd name="T11" fmla="*/ 484 h 738"/>
              <a:gd name="T12" fmla="*/ 506 w 572"/>
              <a:gd name="T13" fmla="*/ 422 h 738"/>
              <a:gd name="T14" fmla="*/ 524 w 572"/>
              <a:gd name="T15" fmla="*/ 360 h 738"/>
              <a:gd name="T16" fmla="*/ 546 w 572"/>
              <a:gd name="T17" fmla="*/ 298 h 738"/>
              <a:gd name="T18" fmla="*/ 572 w 572"/>
              <a:gd name="T19" fmla="*/ 236 h 738"/>
              <a:gd name="T20" fmla="*/ 164 w 572"/>
              <a:gd name="T21" fmla="*/ 0 h 738"/>
              <a:gd name="T22" fmla="*/ 164 w 572"/>
              <a:gd name="T23" fmla="*/ 0 h 738"/>
              <a:gd name="T24" fmla="*/ 144 w 572"/>
              <a:gd name="T25" fmla="*/ 46 h 738"/>
              <a:gd name="T26" fmla="*/ 124 w 572"/>
              <a:gd name="T27" fmla="*/ 90 h 738"/>
              <a:gd name="T28" fmla="*/ 106 w 572"/>
              <a:gd name="T29" fmla="*/ 134 h 738"/>
              <a:gd name="T30" fmla="*/ 88 w 572"/>
              <a:gd name="T31" fmla="*/ 180 h 738"/>
              <a:gd name="T32" fmla="*/ 74 w 572"/>
              <a:gd name="T33" fmla="*/ 226 h 738"/>
              <a:gd name="T34" fmla="*/ 60 w 572"/>
              <a:gd name="T35" fmla="*/ 272 h 738"/>
              <a:gd name="T36" fmla="*/ 48 w 572"/>
              <a:gd name="T37" fmla="*/ 318 h 738"/>
              <a:gd name="T38" fmla="*/ 36 w 572"/>
              <a:gd name="T39" fmla="*/ 364 h 738"/>
              <a:gd name="T40" fmla="*/ 28 w 572"/>
              <a:gd name="T41" fmla="*/ 410 h 738"/>
              <a:gd name="T42" fmla="*/ 20 w 572"/>
              <a:gd name="T43" fmla="*/ 458 h 738"/>
              <a:gd name="T44" fmla="*/ 12 w 572"/>
              <a:gd name="T45" fmla="*/ 504 h 738"/>
              <a:gd name="T46" fmla="*/ 8 w 572"/>
              <a:gd name="T47" fmla="*/ 550 h 738"/>
              <a:gd name="T48" fmla="*/ 4 w 572"/>
              <a:gd name="T49" fmla="*/ 598 h 738"/>
              <a:gd name="T50" fmla="*/ 2 w 572"/>
              <a:gd name="T51" fmla="*/ 644 h 738"/>
              <a:gd name="T52" fmla="*/ 0 w 572"/>
              <a:gd name="T53" fmla="*/ 690 h 738"/>
              <a:gd name="T54" fmla="*/ 2 w 572"/>
              <a:gd name="T55" fmla="*/ 738 h 738"/>
              <a:gd name="T56" fmla="*/ 470 w 572"/>
              <a:gd name="T5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2" h="738">
                <a:moveTo>
                  <a:pt x="470" y="738"/>
                </a:moveTo>
                <a:lnTo>
                  <a:pt x="470" y="738"/>
                </a:lnTo>
                <a:lnTo>
                  <a:pt x="470" y="676"/>
                </a:lnTo>
                <a:lnTo>
                  <a:pt x="474" y="612"/>
                </a:lnTo>
                <a:lnTo>
                  <a:pt x="480" y="548"/>
                </a:lnTo>
                <a:lnTo>
                  <a:pt x="490" y="484"/>
                </a:lnTo>
                <a:lnTo>
                  <a:pt x="506" y="422"/>
                </a:lnTo>
                <a:lnTo>
                  <a:pt x="524" y="360"/>
                </a:lnTo>
                <a:lnTo>
                  <a:pt x="546" y="298"/>
                </a:lnTo>
                <a:lnTo>
                  <a:pt x="572" y="236"/>
                </a:lnTo>
                <a:lnTo>
                  <a:pt x="164" y="0"/>
                </a:lnTo>
                <a:lnTo>
                  <a:pt x="164" y="0"/>
                </a:lnTo>
                <a:lnTo>
                  <a:pt x="144" y="46"/>
                </a:lnTo>
                <a:lnTo>
                  <a:pt x="124" y="90"/>
                </a:lnTo>
                <a:lnTo>
                  <a:pt x="106" y="134"/>
                </a:lnTo>
                <a:lnTo>
                  <a:pt x="88" y="180"/>
                </a:lnTo>
                <a:lnTo>
                  <a:pt x="74" y="226"/>
                </a:lnTo>
                <a:lnTo>
                  <a:pt x="60" y="272"/>
                </a:lnTo>
                <a:lnTo>
                  <a:pt x="48" y="318"/>
                </a:lnTo>
                <a:lnTo>
                  <a:pt x="36" y="364"/>
                </a:lnTo>
                <a:lnTo>
                  <a:pt x="28" y="410"/>
                </a:lnTo>
                <a:lnTo>
                  <a:pt x="20" y="458"/>
                </a:lnTo>
                <a:lnTo>
                  <a:pt x="12" y="504"/>
                </a:lnTo>
                <a:lnTo>
                  <a:pt x="8" y="550"/>
                </a:lnTo>
                <a:lnTo>
                  <a:pt x="4" y="598"/>
                </a:lnTo>
                <a:lnTo>
                  <a:pt x="2" y="644"/>
                </a:lnTo>
                <a:lnTo>
                  <a:pt x="0" y="690"/>
                </a:lnTo>
                <a:lnTo>
                  <a:pt x="2" y="738"/>
                </a:lnTo>
                <a:lnTo>
                  <a:pt x="470" y="738"/>
                </a:lnTo>
                <a:close/>
              </a:path>
            </a:pathLst>
          </a:custGeom>
          <a:solidFill>
            <a:srgbClr val="D06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403871" y="3763984"/>
            <a:ext cx="797438" cy="915768"/>
          </a:xfrm>
          <a:custGeom>
            <a:avLst/>
            <a:gdLst>
              <a:gd name="T0" fmla="*/ 620 w 620"/>
              <a:gd name="T1" fmla="*/ 478 h 712"/>
              <a:gd name="T2" fmla="*/ 620 w 620"/>
              <a:gd name="T3" fmla="*/ 478 h 712"/>
              <a:gd name="T4" fmla="*/ 590 w 620"/>
              <a:gd name="T5" fmla="*/ 422 h 712"/>
              <a:gd name="T6" fmla="*/ 564 w 620"/>
              <a:gd name="T7" fmla="*/ 366 h 712"/>
              <a:gd name="T8" fmla="*/ 540 w 620"/>
              <a:gd name="T9" fmla="*/ 306 h 712"/>
              <a:gd name="T10" fmla="*/ 518 w 620"/>
              <a:gd name="T11" fmla="*/ 248 h 712"/>
              <a:gd name="T12" fmla="*/ 502 w 620"/>
              <a:gd name="T13" fmla="*/ 186 h 712"/>
              <a:gd name="T14" fmla="*/ 488 w 620"/>
              <a:gd name="T15" fmla="*/ 124 h 712"/>
              <a:gd name="T16" fmla="*/ 478 w 620"/>
              <a:gd name="T17" fmla="*/ 62 h 712"/>
              <a:gd name="T18" fmla="*/ 470 w 620"/>
              <a:gd name="T19" fmla="*/ 0 h 712"/>
              <a:gd name="T20" fmla="*/ 0 w 620"/>
              <a:gd name="T21" fmla="*/ 0 h 712"/>
              <a:gd name="T22" fmla="*/ 0 w 620"/>
              <a:gd name="T23" fmla="*/ 0 h 712"/>
              <a:gd name="T24" fmla="*/ 4 w 620"/>
              <a:gd name="T25" fmla="*/ 46 h 712"/>
              <a:gd name="T26" fmla="*/ 8 w 620"/>
              <a:gd name="T27" fmla="*/ 92 h 712"/>
              <a:gd name="T28" fmla="*/ 14 w 620"/>
              <a:gd name="T29" fmla="*/ 140 h 712"/>
              <a:gd name="T30" fmla="*/ 22 w 620"/>
              <a:gd name="T31" fmla="*/ 186 h 712"/>
              <a:gd name="T32" fmla="*/ 30 w 620"/>
              <a:gd name="T33" fmla="*/ 232 h 712"/>
              <a:gd name="T34" fmla="*/ 40 w 620"/>
              <a:gd name="T35" fmla="*/ 278 h 712"/>
              <a:gd name="T36" fmla="*/ 52 w 620"/>
              <a:gd name="T37" fmla="*/ 322 h 712"/>
              <a:gd name="T38" fmla="*/ 64 w 620"/>
              <a:gd name="T39" fmla="*/ 368 h 712"/>
              <a:gd name="T40" fmla="*/ 80 w 620"/>
              <a:gd name="T41" fmla="*/ 412 h 712"/>
              <a:gd name="T42" fmla="*/ 94 w 620"/>
              <a:gd name="T43" fmla="*/ 456 h 712"/>
              <a:gd name="T44" fmla="*/ 112 w 620"/>
              <a:gd name="T45" fmla="*/ 500 h 712"/>
              <a:gd name="T46" fmla="*/ 130 w 620"/>
              <a:gd name="T47" fmla="*/ 544 h 712"/>
              <a:gd name="T48" fmla="*/ 148 w 620"/>
              <a:gd name="T49" fmla="*/ 586 h 712"/>
              <a:gd name="T50" fmla="*/ 170 w 620"/>
              <a:gd name="T51" fmla="*/ 628 h 712"/>
              <a:gd name="T52" fmla="*/ 192 w 620"/>
              <a:gd name="T53" fmla="*/ 670 h 712"/>
              <a:gd name="T54" fmla="*/ 214 w 620"/>
              <a:gd name="T55" fmla="*/ 712 h 712"/>
              <a:gd name="T56" fmla="*/ 620 w 620"/>
              <a:gd name="T57" fmla="*/ 478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20" h="712">
                <a:moveTo>
                  <a:pt x="620" y="478"/>
                </a:moveTo>
                <a:lnTo>
                  <a:pt x="620" y="478"/>
                </a:lnTo>
                <a:lnTo>
                  <a:pt x="590" y="422"/>
                </a:lnTo>
                <a:lnTo>
                  <a:pt x="564" y="366"/>
                </a:lnTo>
                <a:lnTo>
                  <a:pt x="540" y="306"/>
                </a:lnTo>
                <a:lnTo>
                  <a:pt x="518" y="248"/>
                </a:lnTo>
                <a:lnTo>
                  <a:pt x="502" y="186"/>
                </a:lnTo>
                <a:lnTo>
                  <a:pt x="488" y="124"/>
                </a:lnTo>
                <a:lnTo>
                  <a:pt x="478" y="62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4" y="46"/>
                </a:lnTo>
                <a:lnTo>
                  <a:pt x="8" y="92"/>
                </a:lnTo>
                <a:lnTo>
                  <a:pt x="14" y="140"/>
                </a:lnTo>
                <a:lnTo>
                  <a:pt x="22" y="186"/>
                </a:lnTo>
                <a:lnTo>
                  <a:pt x="30" y="232"/>
                </a:lnTo>
                <a:lnTo>
                  <a:pt x="40" y="278"/>
                </a:lnTo>
                <a:lnTo>
                  <a:pt x="52" y="322"/>
                </a:lnTo>
                <a:lnTo>
                  <a:pt x="64" y="368"/>
                </a:lnTo>
                <a:lnTo>
                  <a:pt x="80" y="412"/>
                </a:lnTo>
                <a:lnTo>
                  <a:pt x="94" y="456"/>
                </a:lnTo>
                <a:lnTo>
                  <a:pt x="112" y="500"/>
                </a:lnTo>
                <a:lnTo>
                  <a:pt x="130" y="544"/>
                </a:lnTo>
                <a:lnTo>
                  <a:pt x="148" y="586"/>
                </a:lnTo>
                <a:lnTo>
                  <a:pt x="170" y="628"/>
                </a:lnTo>
                <a:lnTo>
                  <a:pt x="192" y="670"/>
                </a:lnTo>
                <a:lnTo>
                  <a:pt x="214" y="712"/>
                </a:lnTo>
                <a:lnTo>
                  <a:pt x="620" y="478"/>
                </a:lnTo>
                <a:close/>
              </a:path>
            </a:pathLst>
          </a:custGeom>
          <a:solidFill>
            <a:srgbClr val="E3A3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4407758" y="1631482"/>
            <a:ext cx="1000657" cy="776859"/>
          </a:xfrm>
          <a:custGeom>
            <a:avLst/>
            <a:gdLst>
              <a:gd name="T0" fmla="*/ 0 w 778"/>
              <a:gd name="T1" fmla="*/ 470 h 604"/>
              <a:gd name="T2" fmla="*/ 0 w 778"/>
              <a:gd name="T3" fmla="*/ 470 h 604"/>
              <a:gd name="T4" fmla="*/ 70 w 778"/>
              <a:gd name="T5" fmla="*/ 470 h 604"/>
              <a:gd name="T6" fmla="*/ 138 w 778"/>
              <a:gd name="T7" fmla="*/ 476 h 604"/>
              <a:gd name="T8" fmla="*/ 208 w 778"/>
              <a:gd name="T9" fmla="*/ 486 h 604"/>
              <a:gd name="T10" fmla="*/ 276 w 778"/>
              <a:gd name="T11" fmla="*/ 500 h 604"/>
              <a:gd name="T12" fmla="*/ 344 w 778"/>
              <a:gd name="T13" fmla="*/ 520 h 604"/>
              <a:gd name="T14" fmla="*/ 412 w 778"/>
              <a:gd name="T15" fmla="*/ 542 h 604"/>
              <a:gd name="T16" fmla="*/ 478 w 778"/>
              <a:gd name="T17" fmla="*/ 570 h 604"/>
              <a:gd name="T18" fmla="*/ 542 w 778"/>
              <a:gd name="T19" fmla="*/ 604 h 604"/>
              <a:gd name="T20" fmla="*/ 778 w 778"/>
              <a:gd name="T21" fmla="*/ 198 h 604"/>
              <a:gd name="T22" fmla="*/ 778 w 778"/>
              <a:gd name="T23" fmla="*/ 198 h 604"/>
              <a:gd name="T24" fmla="*/ 732 w 778"/>
              <a:gd name="T25" fmla="*/ 172 h 604"/>
              <a:gd name="T26" fmla="*/ 684 w 778"/>
              <a:gd name="T27" fmla="*/ 150 h 604"/>
              <a:gd name="T28" fmla="*/ 638 w 778"/>
              <a:gd name="T29" fmla="*/ 128 h 604"/>
              <a:gd name="T30" fmla="*/ 590 w 778"/>
              <a:gd name="T31" fmla="*/ 108 h 604"/>
              <a:gd name="T32" fmla="*/ 542 w 778"/>
              <a:gd name="T33" fmla="*/ 90 h 604"/>
              <a:gd name="T34" fmla="*/ 494 w 778"/>
              <a:gd name="T35" fmla="*/ 74 h 604"/>
              <a:gd name="T36" fmla="*/ 444 w 778"/>
              <a:gd name="T37" fmla="*/ 60 h 604"/>
              <a:gd name="T38" fmla="*/ 396 w 778"/>
              <a:gd name="T39" fmla="*/ 46 h 604"/>
              <a:gd name="T40" fmla="*/ 346 w 778"/>
              <a:gd name="T41" fmla="*/ 36 h 604"/>
              <a:gd name="T42" fmla="*/ 298 w 778"/>
              <a:gd name="T43" fmla="*/ 26 h 604"/>
              <a:gd name="T44" fmla="*/ 248 w 778"/>
              <a:gd name="T45" fmla="*/ 18 h 604"/>
              <a:gd name="T46" fmla="*/ 200 w 778"/>
              <a:gd name="T47" fmla="*/ 10 h 604"/>
              <a:gd name="T48" fmla="*/ 150 w 778"/>
              <a:gd name="T49" fmla="*/ 6 h 604"/>
              <a:gd name="T50" fmla="*/ 100 w 778"/>
              <a:gd name="T51" fmla="*/ 2 h 604"/>
              <a:gd name="T52" fmla="*/ 50 w 778"/>
              <a:gd name="T53" fmla="*/ 0 h 604"/>
              <a:gd name="T54" fmla="*/ 2 w 778"/>
              <a:gd name="T55" fmla="*/ 0 h 604"/>
              <a:gd name="T56" fmla="*/ 0 w 778"/>
              <a:gd name="T57" fmla="*/ 470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78" h="604">
                <a:moveTo>
                  <a:pt x="0" y="470"/>
                </a:moveTo>
                <a:lnTo>
                  <a:pt x="0" y="470"/>
                </a:lnTo>
                <a:lnTo>
                  <a:pt x="70" y="470"/>
                </a:lnTo>
                <a:lnTo>
                  <a:pt x="138" y="476"/>
                </a:lnTo>
                <a:lnTo>
                  <a:pt x="208" y="486"/>
                </a:lnTo>
                <a:lnTo>
                  <a:pt x="276" y="500"/>
                </a:lnTo>
                <a:lnTo>
                  <a:pt x="344" y="520"/>
                </a:lnTo>
                <a:lnTo>
                  <a:pt x="412" y="542"/>
                </a:lnTo>
                <a:lnTo>
                  <a:pt x="478" y="570"/>
                </a:lnTo>
                <a:lnTo>
                  <a:pt x="542" y="604"/>
                </a:lnTo>
                <a:lnTo>
                  <a:pt x="778" y="198"/>
                </a:lnTo>
                <a:lnTo>
                  <a:pt x="778" y="198"/>
                </a:lnTo>
                <a:lnTo>
                  <a:pt x="732" y="172"/>
                </a:lnTo>
                <a:lnTo>
                  <a:pt x="684" y="150"/>
                </a:lnTo>
                <a:lnTo>
                  <a:pt x="638" y="128"/>
                </a:lnTo>
                <a:lnTo>
                  <a:pt x="590" y="108"/>
                </a:lnTo>
                <a:lnTo>
                  <a:pt x="542" y="90"/>
                </a:lnTo>
                <a:lnTo>
                  <a:pt x="494" y="74"/>
                </a:lnTo>
                <a:lnTo>
                  <a:pt x="444" y="60"/>
                </a:lnTo>
                <a:lnTo>
                  <a:pt x="396" y="46"/>
                </a:lnTo>
                <a:lnTo>
                  <a:pt x="346" y="36"/>
                </a:lnTo>
                <a:lnTo>
                  <a:pt x="298" y="26"/>
                </a:lnTo>
                <a:lnTo>
                  <a:pt x="248" y="18"/>
                </a:lnTo>
                <a:lnTo>
                  <a:pt x="200" y="10"/>
                </a:lnTo>
                <a:lnTo>
                  <a:pt x="150" y="6"/>
                </a:lnTo>
                <a:lnTo>
                  <a:pt x="100" y="2"/>
                </a:lnTo>
                <a:lnTo>
                  <a:pt x="50" y="0"/>
                </a:lnTo>
                <a:lnTo>
                  <a:pt x="2" y="0"/>
                </a:lnTo>
                <a:lnTo>
                  <a:pt x="0" y="470"/>
                </a:lnTo>
                <a:close/>
              </a:path>
            </a:pathLst>
          </a:custGeom>
          <a:solidFill>
            <a:srgbClr val="2D4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5062692" y="4468659"/>
            <a:ext cx="1021235" cy="959498"/>
          </a:xfrm>
          <a:custGeom>
            <a:avLst/>
            <a:gdLst>
              <a:gd name="T0" fmla="*/ 388 w 794"/>
              <a:gd name="T1" fmla="*/ 0 h 746"/>
              <a:gd name="T2" fmla="*/ 388 w 794"/>
              <a:gd name="T3" fmla="*/ 0 h 746"/>
              <a:gd name="T4" fmla="*/ 348 w 794"/>
              <a:gd name="T5" fmla="*/ 54 h 746"/>
              <a:gd name="T6" fmla="*/ 304 w 794"/>
              <a:gd name="T7" fmla="*/ 104 h 746"/>
              <a:gd name="T8" fmla="*/ 260 w 794"/>
              <a:gd name="T9" fmla="*/ 150 h 746"/>
              <a:gd name="T10" fmla="*/ 212 w 794"/>
              <a:gd name="T11" fmla="*/ 194 h 746"/>
              <a:gd name="T12" fmla="*/ 162 w 794"/>
              <a:gd name="T13" fmla="*/ 236 h 746"/>
              <a:gd name="T14" fmla="*/ 110 w 794"/>
              <a:gd name="T15" fmla="*/ 274 h 746"/>
              <a:gd name="T16" fmla="*/ 56 w 794"/>
              <a:gd name="T17" fmla="*/ 308 h 746"/>
              <a:gd name="T18" fmla="*/ 0 w 794"/>
              <a:gd name="T19" fmla="*/ 338 h 746"/>
              <a:gd name="T20" fmla="*/ 234 w 794"/>
              <a:gd name="T21" fmla="*/ 746 h 746"/>
              <a:gd name="T22" fmla="*/ 234 w 794"/>
              <a:gd name="T23" fmla="*/ 746 h 746"/>
              <a:gd name="T24" fmla="*/ 276 w 794"/>
              <a:gd name="T25" fmla="*/ 722 h 746"/>
              <a:gd name="T26" fmla="*/ 316 w 794"/>
              <a:gd name="T27" fmla="*/ 698 h 746"/>
              <a:gd name="T28" fmla="*/ 354 w 794"/>
              <a:gd name="T29" fmla="*/ 674 h 746"/>
              <a:gd name="T30" fmla="*/ 394 w 794"/>
              <a:gd name="T31" fmla="*/ 648 h 746"/>
              <a:gd name="T32" fmla="*/ 432 w 794"/>
              <a:gd name="T33" fmla="*/ 620 h 746"/>
              <a:gd name="T34" fmla="*/ 470 w 794"/>
              <a:gd name="T35" fmla="*/ 590 h 746"/>
              <a:gd name="T36" fmla="*/ 506 w 794"/>
              <a:gd name="T37" fmla="*/ 560 h 746"/>
              <a:gd name="T38" fmla="*/ 542 w 794"/>
              <a:gd name="T39" fmla="*/ 528 h 746"/>
              <a:gd name="T40" fmla="*/ 576 w 794"/>
              <a:gd name="T41" fmla="*/ 496 h 746"/>
              <a:gd name="T42" fmla="*/ 610 w 794"/>
              <a:gd name="T43" fmla="*/ 462 h 746"/>
              <a:gd name="T44" fmla="*/ 644 w 794"/>
              <a:gd name="T45" fmla="*/ 428 h 746"/>
              <a:gd name="T46" fmla="*/ 676 w 794"/>
              <a:gd name="T47" fmla="*/ 392 h 746"/>
              <a:gd name="T48" fmla="*/ 708 w 794"/>
              <a:gd name="T49" fmla="*/ 354 h 746"/>
              <a:gd name="T50" fmla="*/ 738 w 794"/>
              <a:gd name="T51" fmla="*/ 316 h 746"/>
              <a:gd name="T52" fmla="*/ 766 w 794"/>
              <a:gd name="T53" fmla="*/ 276 h 746"/>
              <a:gd name="T54" fmla="*/ 794 w 794"/>
              <a:gd name="T55" fmla="*/ 236 h 746"/>
              <a:gd name="T56" fmla="*/ 388 w 794"/>
              <a:gd name="T57" fmla="*/ 0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4" h="746">
                <a:moveTo>
                  <a:pt x="388" y="0"/>
                </a:moveTo>
                <a:lnTo>
                  <a:pt x="388" y="0"/>
                </a:lnTo>
                <a:lnTo>
                  <a:pt x="348" y="54"/>
                </a:lnTo>
                <a:lnTo>
                  <a:pt x="304" y="104"/>
                </a:lnTo>
                <a:lnTo>
                  <a:pt x="260" y="150"/>
                </a:lnTo>
                <a:lnTo>
                  <a:pt x="212" y="194"/>
                </a:lnTo>
                <a:lnTo>
                  <a:pt x="162" y="236"/>
                </a:lnTo>
                <a:lnTo>
                  <a:pt x="110" y="274"/>
                </a:lnTo>
                <a:lnTo>
                  <a:pt x="56" y="308"/>
                </a:lnTo>
                <a:lnTo>
                  <a:pt x="0" y="338"/>
                </a:lnTo>
                <a:lnTo>
                  <a:pt x="234" y="746"/>
                </a:lnTo>
                <a:lnTo>
                  <a:pt x="234" y="746"/>
                </a:lnTo>
                <a:lnTo>
                  <a:pt x="276" y="722"/>
                </a:lnTo>
                <a:lnTo>
                  <a:pt x="316" y="698"/>
                </a:lnTo>
                <a:lnTo>
                  <a:pt x="354" y="674"/>
                </a:lnTo>
                <a:lnTo>
                  <a:pt x="394" y="648"/>
                </a:lnTo>
                <a:lnTo>
                  <a:pt x="432" y="620"/>
                </a:lnTo>
                <a:lnTo>
                  <a:pt x="470" y="590"/>
                </a:lnTo>
                <a:lnTo>
                  <a:pt x="506" y="560"/>
                </a:lnTo>
                <a:lnTo>
                  <a:pt x="542" y="528"/>
                </a:lnTo>
                <a:lnTo>
                  <a:pt x="576" y="496"/>
                </a:lnTo>
                <a:lnTo>
                  <a:pt x="610" y="462"/>
                </a:lnTo>
                <a:lnTo>
                  <a:pt x="644" y="428"/>
                </a:lnTo>
                <a:lnTo>
                  <a:pt x="676" y="392"/>
                </a:lnTo>
                <a:lnTo>
                  <a:pt x="708" y="354"/>
                </a:lnTo>
                <a:lnTo>
                  <a:pt x="738" y="316"/>
                </a:lnTo>
                <a:lnTo>
                  <a:pt x="766" y="276"/>
                </a:lnTo>
                <a:lnTo>
                  <a:pt x="794" y="236"/>
                </a:lnTo>
                <a:lnTo>
                  <a:pt x="388" y="0"/>
                </a:lnTo>
                <a:close/>
              </a:path>
            </a:pathLst>
          </a:custGeom>
          <a:solidFill>
            <a:srgbClr val="E4E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5682007" y="2530584"/>
            <a:ext cx="758298" cy="1108526"/>
          </a:xfrm>
          <a:custGeom>
            <a:avLst/>
            <a:gdLst>
              <a:gd name="T0" fmla="*/ 120 w 588"/>
              <a:gd name="T1" fmla="*/ 776 h 778"/>
              <a:gd name="T2" fmla="*/ 588 w 588"/>
              <a:gd name="T3" fmla="*/ 778 h 778"/>
              <a:gd name="T4" fmla="*/ 588 w 588"/>
              <a:gd name="T5" fmla="*/ 778 h 778"/>
              <a:gd name="T6" fmla="*/ 588 w 588"/>
              <a:gd name="T7" fmla="*/ 726 h 778"/>
              <a:gd name="T8" fmla="*/ 588 w 588"/>
              <a:gd name="T9" fmla="*/ 676 h 778"/>
              <a:gd name="T10" fmla="*/ 584 w 588"/>
              <a:gd name="T11" fmla="*/ 626 h 778"/>
              <a:gd name="T12" fmla="*/ 580 w 588"/>
              <a:gd name="T13" fmla="*/ 576 h 778"/>
              <a:gd name="T14" fmla="*/ 574 w 588"/>
              <a:gd name="T15" fmla="*/ 526 h 778"/>
              <a:gd name="T16" fmla="*/ 568 w 588"/>
              <a:gd name="T17" fmla="*/ 476 h 778"/>
              <a:gd name="T18" fmla="*/ 558 w 588"/>
              <a:gd name="T19" fmla="*/ 426 h 778"/>
              <a:gd name="T20" fmla="*/ 548 w 588"/>
              <a:gd name="T21" fmla="*/ 376 h 778"/>
              <a:gd name="T22" fmla="*/ 536 w 588"/>
              <a:gd name="T23" fmla="*/ 328 h 778"/>
              <a:gd name="T24" fmla="*/ 522 w 588"/>
              <a:gd name="T25" fmla="*/ 280 h 778"/>
              <a:gd name="T26" fmla="*/ 506 w 588"/>
              <a:gd name="T27" fmla="*/ 232 h 778"/>
              <a:gd name="T28" fmla="*/ 490 w 588"/>
              <a:gd name="T29" fmla="*/ 184 h 778"/>
              <a:gd name="T30" fmla="*/ 472 w 588"/>
              <a:gd name="T31" fmla="*/ 138 h 778"/>
              <a:gd name="T32" fmla="*/ 452 w 588"/>
              <a:gd name="T33" fmla="*/ 90 h 778"/>
              <a:gd name="T34" fmla="*/ 430 w 588"/>
              <a:gd name="T35" fmla="*/ 44 h 778"/>
              <a:gd name="T36" fmla="*/ 408 w 588"/>
              <a:gd name="T37" fmla="*/ 0 h 778"/>
              <a:gd name="T38" fmla="*/ 0 w 588"/>
              <a:gd name="T39" fmla="*/ 234 h 778"/>
              <a:gd name="T40" fmla="*/ 0 w 588"/>
              <a:gd name="T41" fmla="*/ 234 h 778"/>
              <a:gd name="T42" fmla="*/ 30 w 588"/>
              <a:gd name="T43" fmla="*/ 298 h 778"/>
              <a:gd name="T44" fmla="*/ 56 w 588"/>
              <a:gd name="T45" fmla="*/ 362 h 778"/>
              <a:gd name="T46" fmla="*/ 76 w 588"/>
              <a:gd name="T47" fmla="*/ 430 h 778"/>
              <a:gd name="T48" fmla="*/ 94 w 588"/>
              <a:gd name="T49" fmla="*/ 498 h 778"/>
              <a:gd name="T50" fmla="*/ 106 w 588"/>
              <a:gd name="T51" fmla="*/ 566 h 778"/>
              <a:gd name="T52" fmla="*/ 116 w 588"/>
              <a:gd name="T53" fmla="*/ 636 h 778"/>
              <a:gd name="T54" fmla="*/ 120 w 588"/>
              <a:gd name="T55" fmla="*/ 706 h 778"/>
              <a:gd name="T56" fmla="*/ 120 w 588"/>
              <a:gd name="T57" fmla="*/ 776 h 778"/>
              <a:gd name="T58" fmla="*/ 120 w 588"/>
              <a:gd name="T59" fmla="*/ 776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8" h="778">
                <a:moveTo>
                  <a:pt x="120" y="776"/>
                </a:moveTo>
                <a:lnTo>
                  <a:pt x="588" y="778"/>
                </a:lnTo>
                <a:lnTo>
                  <a:pt x="588" y="778"/>
                </a:lnTo>
                <a:lnTo>
                  <a:pt x="588" y="726"/>
                </a:lnTo>
                <a:lnTo>
                  <a:pt x="588" y="676"/>
                </a:lnTo>
                <a:lnTo>
                  <a:pt x="584" y="626"/>
                </a:lnTo>
                <a:lnTo>
                  <a:pt x="580" y="576"/>
                </a:lnTo>
                <a:lnTo>
                  <a:pt x="574" y="526"/>
                </a:lnTo>
                <a:lnTo>
                  <a:pt x="568" y="476"/>
                </a:lnTo>
                <a:lnTo>
                  <a:pt x="558" y="426"/>
                </a:lnTo>
                <a:lnTo>
                  <a:pt x="548" y="376"/>
                </a:lnTo>
                <a:lnTo>
                  <a:pt x="536" y="328"/>
                </a:lnTo>
                <a:lnTo>
                  <a:pt x="522" y="280"/>
                </a:lnTo>
                <a:lnTo>
                  <a:pt x="506" y="232"/>
                </a:lnTo>
                <a:lnTo>
                  <a:pt x="490" y="184"/>
                </a:lnTo>
                <a:lnTo>
                  <a:pt x="472" y="138"/>
                </a:lnTo>
                <a:lnTo>
                  <a:pt x="452" y="90"/>
                </a:lnTo>
                <a:lnTo>
                  <a:pt x="430" y="44"/>
                </a:lnTo>
                <a:lnTo>
                  <a:pt x="408" y="0"/>
                </a:lnTo>
                <a:lnTo>
                  <a:pt x="0" y="234"/>
                </a:lnTo>
                <a:lnTo>
                  <a:pt x="0" y="234"/>
                </a:lnTo>
                <a:lnTo>
                  <a:pt x="30" y="298"/>
                </a:lnTo>
                <a:lnTo>
                  <a:pt x="56" y="362"/>
                </a:lnTo>
                <a:lnTo>
                  <a:pt x="76" y="430"/>
                </a:lnTo>
                <a:lnTo>
                  <a:pt x="94" y="498"/>
                </a:lnTo>
                <a:lnTo>
                  <a:pt x="106" y="566"/>
                </a:lnTo>
                <a:lnTo>
                  <a:pt x="116" y="636"/>
                </a:lnTo>
                <a:lnTo>
                  <a:pt x="120" y="706"/>
                </a:lnTo>
                <a:lnTo>
                  <a:pt x="120" y="776"/>
                </a:lnTo>
                <a:lnTo>
                  <a:pt x="120" y="776"/>
                </a:lnTo>
                <a:close/>
              </a:path>
            </a:pathLst>
          </a:custGeom>
          <a:solidFill>
            <a:srgbClr val="ABB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900" dirty="0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5624493" y="3771704"/>
            <a:ext cx="828307" cy="962071"/>
          </a:xfrm>
          <a:custGeom>
            <a:avLst/>
            <a:gdLst>
              <a:gd name="T0" fmla="*/ 174 w 644"/>
              <a:gd name="T1" fmla="*/ 0 h 748"/>
              <a:gd name="T2" fmla="*/ 174 w 644"/>
              <a:gd name="T3" fmla="*/ 0 h 748"/>
              <a:gd name="T4" fmla="*/ 168 w 644"/>
              <a:gd name="T5" fmla="*/ 60 h 748"/>
              <a:gd name="T6" fmla="*/ 158 w 644"/>
              <a:gd name="T7" fmla="*/ 120 h 748"/>
              <a:gd name="T8" fmla="*/ 146 w 644"/>
              <a:gd name="T9" fmla="*/ 178 h 748"/>
              <a:gd name="T10" fmla="*/ 130 w 644"/>
              <a:gd name="T11" fmla="*/ 238 h 748"/>
              <a:gd name="T12" fmla="*/ 110 w 644"/>
              <a:gd name="T13" fmla="*/ 296 h 748"/>
              <a:gd name="T14" fmla="*/ 86 w 644"/>
              <a:gd name="T15" fmla="*/ 354 h 748"/>
              <a:gd name="T16" fmla="*/ 60 w 644"/>
              <a:gd name="T17" fmla="*/ 410 h 748"/>
              <a:gd name="T18" fmla="*/ 28 w 644"/>
              <a:gd name="T19" fmla="*/ 466 h 748"/>
              <a:gd name="T20" fmla="*/ 28 w 644"/>
              <a:gd name="T21" fmla="*/ 466 h 748"/>
              <a:gd name="T22" fmla="*/ 0 w 644"/>
              <a:gd name="T23" fmla="*/ 512 h 748"/>
              <a:gd name="T24" fmla="*/ 406 w 644"/>
              <a:gd name="T25" fmla="*/ 748 h 748"/>
              <a:gd name="T26" fmla="*/ 406 w 644"/>
              <a:gd name="T27" fmla="*/ 748 h 748"/>
              <a:gd name="T28" fmla="*/ 434 w 644"/>
              <a:gd name="T29" fmla="*/ 702 h 748"/>
              <a:gd name="T30" fmla="*/ 434 w 644"/>
              <a:gd name="T31" fmla="*/ 702 h 748"/>
              <a:gd name="T32" fmla="*/ 458 w 644"/>
              <a:gd name="T33" fmla="*/ 660 h 748"/>
              <a:gd name="T34" fmla="*/ 480 w 644"/>
              <a:gd name="T35" fmla="*/ 618 h 748"/>
              <a:gd name="T36" fmla="*/ 500 w 644"/>
              <a:gd name="T37" fmla="*/ 576 h 748"/>
              <a:gd name="T38" fmla="*/ 520 w 644"/>
              <a:gd name="T39" fmla="*/ 532 h 748"/>
              <a:gd name="T40" fmla="*/ 538 w 644"/>
              <a:gd name="T41" fmla="*/ 490 h 748"/>
              <a:gd name="T42" fmla="*/ 554 w 644"/>
              <a:gd name="T43" fmla="*/ 446 h 748"/>
              <a:gd name="T44" fmla="*/ 570 w 644"/>
              <a:gd name="T45" fmla="*/ 402 h 748"/>
              <a:gd name="T46" fmla="*/ 582 w 644"/>
              <a:gd name="T47" fmla="*/ 358 h 748"/>
              <a:gd name="T48" fmla="*/ 596 w 644"/>
              <a:gd name="T49" fmla="*/ 314 h 748"/>
              <a:gd name="T50" fmla="*/ 606 w 644"/>
              <a:gd name="T51" fmla="*/ 270 h 748"/>
              <a:gd name="T52" fmla="*/ 616 w 644"/>
              <a:gd name="T53" fmla="*/ 224 h 748"/>
              <a:gd name="T54" fmla="*/ 624 w 644"/>
              <a:gd name="T55" fmla="*/ 180 h 748"/>
              <a:gd name="T56" fmla="*/ 632 w 644"/>
              <a:gd name="T57" fmla="*/ 136 h 748"/>
              <a:gd name="T58" fmla="*/ 636 w 644"/>
              <a:gd name="T59" fmla="*/ 90 h 748"/>
              <a:gd name="T60" fmla="*/ 642 w 644"/>
              <a:gd name="T61" fmla="*/ 46 h 748"/>
              <a:gd name="T62" fmla="*/ 644 w 644"/>
              <a:gd name="T63" fmla="*/ 0 h 748"/>
              <a:gd name="T64" fmla="*/ 174 w 644"/>
              <a:gd name="T65" fmla="*/ 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4" h="748">
                <a:moveTo>
                  <a:pt x="174" y="0"/>
                </a:moveTo>
                <a:lnTo>
                  <a:pt x="174" y="0"/>
                </a:lnTo>
                <a:lnTo>
                  <a:pt x="168" y="60"/>
                </a:lnTo>
                <a:lnTo>
                  <a:pt x="158" y="120"/>
                </a:lnTo>
                <a:lnTo>
                  <a:pt x="146" y="178"/>
                </a:lnTo>
                <a:lnTo>
                  <a:pt x="130" y="238"/>
                </a:lnTo>
                <a:lnTo>
                  <a:pt x="110" y="296"/>
                </a:lnTo>
                <a:lnTo>
                  <a:pt x="86" y="354"/>
                </a:lnTo>
                <a:lnTo>
                  <a:pt x="60" y="410"/>
                </a:lnTo>
                <a:lnTo>
                  <a:pt x="28" y="466"/>
                </a:lnTo>
                <a:lnTo>
                  <a:pt x="28" y="466"/>
                </a:lnTo>
                <a:lnTo>
                  <a:pt x="0" y="512"/>
                </a:lnTo>
                <a:lnTo>
                  <a:pt x="406" y="748"/>
                </a:lnTo>
                <a:lnTo>
                  <a:pt x="406" y="748"/>
                </a:lnTo>
                <a:lnTo>
                  <a:pt x="434" y="702"/>
                </a:lnTo>
                <a:lnTo>
                  <a:pt x="434" y="702"/>
                </a:lnTo>
                <a:lnTo>
                  <a:pt x="458" y="660"/>
                </a:lnTo>
                <a:lnTo>
                  <a:pt x="480" y="618"/>
                </a:lnTo>
                <a:lnTo>
                  <a:pt x="500" y="576"/>
                </a:lnTo>
                <a:lnTo>
                  <a:pt x="520" y="532"/>
                </a:lnTo>
                <a:lnTo>
                  <a:pt x="538" y="490"/>
                </a:lnTo>
                <a:lnTo>
                  <a:pt x="554" y="446"/>
                </a:lnTo>
                <a:lnTo>
                  <a:pt x="570" y="402"/>
                </a:lnTo>
                <a:lnTo>
                  <a:pt x="582" y="358"/>
                </a:lnTo>
                <a:lnTo>
                  <a:pt x="596" y="314"/>
                </a:lnTo>
                <a:lnTo>
                  <a:pt x="606" y="270"/>
                </a:lnTo>
                <a:lnTo>
                  <a:pt x="616" y="224"/>
                </a:lnTo>
                <a:lnTo>
                  <a:pt x="624" y="180"/>
                </a:lnTo>
                <a:lnTo>
                  <a:pt x="632" y="136"/>
                </a:lnTo>
                <a:lnTo>
                  <a:pt x="636" y="90"/>
                </a:lnTo>
                <a:lnTo>
                  <a:pt x="642" y="46"/>
                </a:lnTo>
                <a:lnTo>
                  <a:pt x="64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7387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dirty="0"/>
          </a:p>
        </p:txBody>
      </p:sp>
      <p:sp>
        <p:nvSpPr>
          <p:cNvPr id="21" name="Tekstiruutu 20"/>
          <p:cNvSpPr txBox="1"/>
          <p:nvPr/>
        </p:nvSpPr>
        <p:spPr>
          <a:xfrm>
            <a:off x="5475068" y="1644286"/>
            <a:ext cx="3635837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KEHA-keskus: TNO-päivät Tampereella 2.-3.2.2023</a:t>
            </a:r>
            <a:endParaRPr lang="fi-FI" sz="1050" b="1" dirty="0"/>
          </a:p>
        </p:txBody>
      </p:sp>
      <p:sp>
        <p:nvSpPr>
          <p:cNvPr id="25" name="Tekstiruutu 24"/>
          <p:cNvSpPr txBox="1"/>
          <p:nvPr/>
        </p:nvSpPr>
        <p:spPr>
          <a:xfrm>
            <a:off x="5197343" y="5721441"/>
            <a:ext cx="2522599" cy="2539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fi-FI" sz="105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2849154" y="2422544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Marras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4608973" y="1887236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Tammi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2448888" y="3156048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Loka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2550146" y="3988480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Syys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2991661" y="4745435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Elo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5455359" y="2356407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Helmi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5744033" y="2999032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>
                <a:solidFill>
                  <a:schemeClr val="bg1"/>
                </a:solidFill>
              </a:rPr>
              <a:t>Maalis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39" name="Tekstiruutu 38"/>
          <p:cNvSpPr txBox="1"/>
          <p:nvPr/>
        </p:nvSpPr>
        <p:spPr>
          <a:xfrm>
            <a:off x="5744121" y="4130999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>
                <a:solidFill>
                  <a:schemeClr val="bg1"/>
                </a:solidFill>
              </a:rPr>
              <a:t>Huhti</a:t>
            </a:r>
            <a:endParaRPr lang="fi-FI" sz="900" dirty="0">
              <a:solidFill>
                <a:schemeClr val="bg1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399977" y="4824420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Touko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4589010" y="5228966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Kesä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3631041" y="5195856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Heinä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3613391" y="1893439"/>
            <a:ext cx="68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>
                <a:solidFill>
                  <a:schemeClr val="bg1"/>
                </a:solidFill>
              </a:rPr>
              <a:t>Joulu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32935" y="60758"/>
            <a:ext cx="804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/>
              <a:t>Keski-Suomen ELOKS-vuosikello </a:t>
            </a:r>
            <a:r>
              <a:rPr lang="fi-FI" b="1" dirty="0"/>
              <a:t>2023  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-11124" y="3315462"/>
            <a:ext cx="2283036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b="1" dirty="0"/>
              <a:t>JOTPA:</a:t>
            </a:r>
            <a:r>
              <a:rPr lang="fi-FI" sz="1050" dirty="0"/>
              <a:t> Valtakunnallinen Osaaminen näkyviin viikko </a:t>
            </a:r>
            <a:r>
              <a:rPr lang="fi-FI" sz="1050" b="1" dirty="0"/>
              <a:t>2.-8.10.2023</a:t>
            </a:r>
            <a:endParaRPr lang="fi-FI" sz="1050" dirty="0"/>
          </a:p>
        </p:txBody>
      </p:sp>
      <p:sp>
        <p:nvSpPr>
          <p:cNvPr id="4" name="Tekstiruutu 3"/>
          <p:cNvSpPr txBox="1"/>
          <p:nvPr/>
        </p:nvSpPr>
        <p:spPr>
          <a:xfrm>
            <a:off x="3708861" y="3281296"/>
            <a:ext cx="1527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2023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7E9E777-2CC0-80F0-D5F9-1B9133CFA5A4}"/>
              </a:ext>
            </a:extLst>
          </p:cNvPr>
          <p:cNvSpPr txBox="1"/>
          <p:nvPr/>
        </p:nvSpPr>
        <p:spPr>
          <a:xfrm>
            <a:off x="5757696" y="4786851"/>
            <a:ext cx="3348591" cy="253916"/>
          </a:xfrm>
          <a:prstGeom prst="rect">
            <a:avLst/>
          </a:prstGeom>
          <a:solidFill>
            <a:srgbClr val="B1DF9D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 K-S ELOPELTO </a:t>
            </a:r>
            <a:r>
              <a:rPr lang="fi-FI" sz="1050" dirty="0" err="1"/>
              <a:t>Teams</a:t>
            </a:r>
            <a:r>
              <a:rPr lang="fi-FI" sz="1050" dirty="0"/>
              <a:t>-Learning Cafe </a:t>
            </a:r>
            <a:r>
              <a:rPr lang="fi-FI" sz="1050" b="1" dirty="0"/>
              <a:t>11.5.2023 klo 14-16</a:t>
            </a:r>
            <a:endParaRPr lang="fi-FI" sz="1050" dirty="0">
              <a:highlight>
                <a:srgbClr val="F0DFF3"/>
              </a:highlight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512B5862-592A-9585-2E87-D337DABFDF42}"/>
              </a:ext>
            </a:extLst>
          </p:cNvPr>
          <p:cNvSpPr txBox="1"/>
          <p:nvPr/>
        </p:nvSpPr>
        <p:spPr>
          <a:xfrm flipH="1">
            <a:off x="8878" y="481240"/>
            <a:ext cx="3817398" cy="4154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1. Alueelliset ELO-tilaisuudet ja tapahtumat Keski-Suomessa</a:t>
            </a:r>
          </a:p>
          <a:p>
            <a:endParaRPr lang="fi-FI" sz="1050" dirty="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BB3B9989-599D-1685-2ED6-8D7A7DA50BA1}"/>
              </a:ext>
            </a:extLst>
          </p:cNvPr>
          <p:cNvSpPr txBox="1"/>
          <p:nvPr/>
        </p:nvSpPr>
        <p:spPr>
          <a:xfrm>
            <a:off x="3888135" y="502216"/>
            <a:ext cx="4076112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2. Valtakunnalliset ELO-tilaisuudet ja toiminta</a:t>
            </a:r>
          </a:p>
          <a:p>
            <a:endParaRPr lang="fi-FI" sz="1050" dirty="0"/>
          </a:p>
        </p:txBody>
      </p:sp>
      <p:pic>
        <p:nvPicPr>
          <p:cNvPr id="56" name="Kuva 55" descr="Maisema, jossa on lumisia puita lumisen taivaan alla">
            <a:extLst>
              <a:ext uri="{FF2B5EF4-FFF2-40B4-BE49-F238E27FC236}">
                <a16:creationId xmlns:a16="http://schemas.microsoft.com/office/drawing/2014/main" id="{41070BF1-0FAD-BA18-CE83-D76AC6C632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03" y="6095747"/>
            <a:ext cx="2252309" cy="780685"/>
          </a:xfrm>
          <a:prstGeom prst="rect">
            <a:avLst/>
          </a:prstGeom>
        </p:spPr>
      </p:pic>
      <p:pic>
        <p:nvPicPr>
          <p:cNvPr id="58" name="Kuva 57" descr="Vaaleanpunaiset kirsikankukat">
            <a:extLst>
              <a:ext uri="{FF2B5EF4-FFF2-40B4-BE49-F238E27FC236}">
                <a16:creationId xmlns:a16="http://schemas.microsoft.com/office/drawing/2014/main" id="{AB75F969-D245-8D95-F8FE-CEC7B637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86" y="5595314"/>
            <a:ext cx="2380349" cy="781446"/>
          </a:xfrm>
          <a:prstGeom prst="rect">
            <a:avLst/>
          </a:prstGeom>
        </p:spPr>
      </p:pic>
      <p:pic>
        <p:nvPicPr>
          <p:cNvPr id="62" name="Kuva 61" descr="Haapametsä syksyllä">
            <a:extLst>
              <a:ext uri="{FF2B5EF4-FFF2-40B4-BE49-F238E27FC236}">
                <a16:creationId xmlns:a16="http://schemas.microsoft.com/office/drawing/2014/main" id="{273A1B74-1ED5-EF1A-BC5A-22518859C9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895" y="6062258"/>
            <a:ext cx="2111106" cy="814175"/>
          </a:xfrm>
          <a:prstGeom prst="rect">
            <a:avLst/>
          </a:prstGeom>
        </p:spPr>
      </p:pic>
      <p:pic>
        <p:nvPicPr>
          <p:cNvPr id="64" name="Kuva 63" descr="Auringonvalosuodatus metsänpensaan ja alusharjan läpi">
            <a:extLst>
              <a:ext uri="{FF2B5EF4-FFF2-40B4-BE49-F238E27FC236}">
                <a16:creationId xmlns:a16="http://schemas.microsoft.com/office/drawing/2014/main" id="{46D20FF8-358D-1A13-3AFC-99C57AF466D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367" y="6069012"/>
            <a:ext cx="2441260" cy="798543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ADBD780D-0F89-0EB4-F2DA-96A7FAC61789}"/>
              </a:ext>
            </a:extLst>
          </p:cNvPr>
          <p:cNvSpPr txBox="1"/>
          <p:nvPr/>
        </p:nvSpPr>
        <p:spPr>
          <a:xfrm>
            <a:off x="5497550" y="1951599"/>
            <a:ext cx="3621752" cy="577081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Länsi- ja Sisä-Suomen AVI, Etelä-Pohjanmaan -,</a:t>
            </a:r>
            <a:br>
              <a:rPr lang="fi-FI" sz="105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50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Keski-Suomen-, Pirkanmaan-, ja Pohjanmaan ELY-keskukset:</a:t>
            </a:r>
            <a:r>
              <a:rPr lang="fi-FI" sz="105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i-FI" sz="105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105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Ohjauksen päivä 14.2.2023</a:t>
            </a:r>
            <a:endParaRPr lang="fi-FI" sz="1050" b="1" dirty="0">
              <a:effectLst/>
              <a:ea typeface="Verdana" panose="020B060403050404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E57FDB95-B8E1-B4D7-6AEC-88F98A2F0815}"/>
              </a:ext>
            </a:extLst>
          </p:cNvPr>
          <p:cNvSpPr txBox="1"/>
          <p:nvPr/>
        </p:nvSpPr>
        <p:spPr>
          <a:xfrm flipH="1">
            <a:off x="5875620" y="2508073"/>
            <a:ext cx="305962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ELOKS-kehittämisryhmän kokous </a:t>
            </a:r>
            <a:r>
              <a:rPr lang="fi-FI" sz="1050" b="1" dirty="0"/>
              <a:t>14.3.23 klo 9-11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9C27C43-9BF5-3715-05DF-E1E20D4CC89D}"/>
              </a:ext>
            </a:extLst>
          </p:cNvPr>
          <p:cNvSpPr txBox="1"/>
          <p:nvPr/>
        </p:nvSpPr>
        <p:spPr>
          <a:xfrm>
            <a:off x="-28588" y="2530584"/>
            <a:ext cx="2614336" cy="415498"/>
          </a:xfrm>
          <a:prstGeom prst="rect">
            <a:avLst/>
          </a:prstGeom>
          <a:solidFill>
            <a:srgbClr val="B1DF9D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 K-S ELOPELTO </a:t>
            </a:r>
            <a:r>
              <a:rPr lang="fi-FI" sz="1050" dirty="0" err="1"/>
              <a:t>Teams</a:t>
            </a:r>
            <a:r>
              <a:rPr lang="fi-FI" sz="1050" dirty="0"/>
              <a:t>-Learning Cafe (loka-marraskuu 2023 klo 14-16)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25AEAA21-A93F-5F65-CE85-1C3D3340745E}"/>
              </a:ext>
            </a:extLst>
          </p:cNvPr>
          <p:cNvSpPr txBox="1"/>
          <p:nvPr/>
        </p:nvSpPr>
        <p:spPr>
          <a:xfrm>
            <a:off x="-11124" y="4371353"/>
            <a:ext cx="2610617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Valtakunnallinen ELOLIV2023-tapahtuma</a:t>
            </a:r>
            <a:br>
              <a:rPr lang="fi-FI" sz="1050" dirty="0"/>
            </a:br>
            <a:r>
              <a:rPr lang="fi-FI" sz="1050" b="1" dirty="0"/>
              <a:t>21.9.2023 klo 12-16</a:t>
            </a:r>
            <a:endParaRPr lang="fi-FI" sz="1050" dirty="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D58FA44-F399-4A4B-6491-70B88AD1C8A9}"/>
              </a:ext>
            </a:extLst>
          </p:cNvPr>
          <p:cNvSpPr txBox="1"/>
          <p:nvPr/>
        </p:nvSpPr>
        <p:spPr>
          <a:xfrm flipH="1">
            <a:off x="10495" y="1587752"/>
            <a:ext cx="3045998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ELOKS-kehittämisryhmän kokous </a:t>
            </a:r>
            <a:r>
              <a:rPr lang="fi-FI" sz="1050" b="1" dirty="0"/>
              <a:t>30.11.23 klo 9-11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45C6D289-80AF-C63F-A39F-DE6F5608D21B}"/>
              </a:ext>
            </a:extLst>
          </p:cNvPr>
          <p:cNvSpPr txBox="1"/>
          <p:nvPr/>
        </p:nvSpPr>
        <p:spPr>
          <a:xfrm>
            <a:off x="383155" y="1824734"/>
            <a:ext cx="2589253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KEHA-keskus: TNO-päivät </a:t>
            </a:r>
            <a:r>
              <a:rPr lang="fi-FI" sz="1050" b="1" dirty="0"/>
              <a:t>22.-23.11. 2023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7D8942C-C78C-E028-6624-357146309F99}"/>
              </a:ext>
            </a:extLst>
          </p:cNvPr>
          <p:cNvSpPr txBox="1"/>
          <p:nvPr/>
        </p:nvSpPr>
        <p:spPr>
          <a:xfrm>
            <a:off x="4556429" y="5651306"/>
            <a:ext cx="3934812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Valtakunnalliset ELO-</a:t>
            </a:r>
            <a:r>
              <a:rPr lang="fi-FI" sz="1050" dirty="0" err="1"/>
              <a:t>Teams</a:t>
            </a:r>
            <a:r>
              <a:rPr lang="fi-FI" sz="1050" dirty="0"/>
              <a:t>-iltapäiväkahvit </a:t>
            </a:r>
            <a:r>
              <a:rPr lang="fi-FI" sz="1050" b="1" dirty="0"/>
              <a:t>2.6.2023 klo 13.00-14.30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DC413060-0AE7-B840-78C5-031117A70B57}"/>
              </a:ext>
            </a:extLst>
          </p:cNvPr>
          <p:cNvSpPr txBox="1"/>
          <p:nvPr/>
        </p:nvSpPr>
        <p:spPr>
          <a:xfrm>
            <a:off x="6046283" y="4382384"/>
            <a:ext cx="3132077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Valtakunnalliset ELO-</a:t>
            </a:r>
            <a:r>
              <a:rPr lang="fi-FI" sz="1050" dirty="0" err="1"/>
              <a:t>Teams</a:t>
            </a:r>
            <a:r>
              <a:rPr lang="fi-FI" sz="1050" dirty="0"/>
              <a:t>-iltapäiväkahvit </a:t>
            </a:r>
            <a:r>
              <a:rPr lang="fi-FI" sz="1050" b="1" dirty="0"/>
              <a:t>21.4.2023</a:t>
            </a:r>
          </a:p>
          <a:p>
            <a:r>
              <a:rPr lang="fi-FI" sz="1050" b="1" dirty="0"/>
              <a:t> klo 13.00-14.30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349CE99C-1797-8285-4120-F8F127D067E2}"/>
              </a:ext>
            </a:extLst>
          </p:cNvPr>
          <p:cNvSpPr txBox="1"/>
          <p:nvPr/>
        </p:nvSpPr>
        <p:spPr>
          <a:xfrm>
            <a:off x="6029433" y="3963607"/>
            <a:ext cx="3076854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14.4.2023 </a:t>
            </a:r>
            <a:br>
              <a:rPr lang="fi-FI" sz="1050" b="1" dirty="0"/>
            </a:br>
            <a:r>
              <a:rPr lang="fi-FI" sz="1050" b="1" dirty="0"/>
              <a:t>klo 8.15-9.15</a:t>
            </a:r>
            <a:r>
              <a:rPr lang="fi-FI" sz="1050" dirty="0"/>
              <a:t> 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17CC85CF-4429-44E5-D9DE-EA1ABF1D9CBB}"/>
              </a:ext>
            </a:extLst>
          </p:cNvPr>
          <p:cNvSpPr txBox="1"/>
          <p:nvPr/>
        </p:nvSpPr>
        <p:spPr>
          <a:xfrm>
            <a:off x="6112097" y="2767413"/>
            <a:ext cx="3104610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17.3.23</a:t>
            </a:r>
            <a:br>
              <a:rPr lang="fi-FI" sz="1050" b="1" dirty="0"/>
            </a:br>
            <a:r>
              <a:rPr lang="fi-FI" sz="1050" b="1" dirty="0"/>
              <a:t> klo 8.15-9.15</a:t>
            </a:r>
            <a:r>
              <a:rPr lang="fi-FI" sz="1050" dirty="0"/>
              <a:t> 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6C740E16-5180-6E0D-9F0A-679E207E5B0D}"/>
              </a:ext>
            </a:extLst>
          </p:cNvPr>
          <p:cNvSpPr txBox="1"/>
          <p:nvPr/>
        </p:nvSpPr>
        <p:spPr>
          <a:xfrm>
            <a:off x="5463519" y="5219042"/>
            <a:ext cx="3104610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5.5.2023</a:t>
            </a:r>
            <a:br>
              <a:rPr lang="fi-FI" sz="1050" b="1" dirty="0"/>
            </a:br>
            <a:r>
              <a:rPr lang="fi-FI" sz="1050" b="1" dirty="0"/>
              <a:t> klo 8.15-9.15</a:t>
            </a:r>
            <a:r>
              <a:rPr lang="fi-FI" sz="1050" dirty="0"/>
              <a:t> </a:t>
            </a: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563ABEC-2945-0112-C7DF-AA770B5A9739}"/>
              </a:ext>
            </a:extLst>
          </p:cNvPr>
          <p:cNvSpPr txBox="1"/>
          <p:nvPr/>
        </p:nvSpPr>
        <p:spPr>
          <a:xfrm>
            <a:off x="-9384" y="4768518"/>
            <a:ext cx="2876227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2.9.2023</a:t>
            </a:r>
            <a:br>
              <a:rPr lang="fi-FI" sz="1050" b="1" dirty="0"/>
            </a:br>
            <a:r>
              <a:rPr lang="fi-FI" sz="1050" b="1" dirty="0"/>
              <a:t> klo 8.15-9.15</a:t>
            </a:r>
            <a:r>
              <a:rPr lang="fi-FI" sz="1050" dirty="0"/>
              <a:t> 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B38D5FDC-9033-E619-3B30-239FD363CE34}"/>
              </a:ext>
            </a:extLst>
          </p:cNvPr>
          <p:cNvSpPr txBox="1"/>
          <p:nvPr/>
        </p:nvSpPr>
        <p:spPr>
          <a:xfrm>
            <a:off x="-4780" y="3943966"/>
            <a:ext cx="2876227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Tehostettu henkilökohtainen opinto-ohjaus – kyselytunti </a:t>
            </a:r>
            <a:r>
              <a:rPr lang="fi-FI" sz="1050" b="1" dirty="0"/>
              <a:t>23.9.2023  klo 8.15-9.15</a:t>
            </a:r>
            <a:r>
              <a:rPr lang="fi-FI" sz="1050" dirty="0"/>
              <a:t> 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378BD609-9684-4C4B-8AEA-F59AA11D229F}"/>
              </a:ext>
            </a:extLst>
          </p:cNvPr>
          <p:cNvSpPr txBox="1"/>
          <p:nvPr/>
        </p:nvSpPr>
        <p:spPr>
          <a:xfrm>
            <a:off x="-35271" y="2951053"/>
            <a:ext cx="2425259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7.10.2023 klo 8.15-9.15</a:t>
            </a:r>
            <a:r>
              <a:rPr lang="fi-FI" sz="1050" dirty="0"/>
              <a:t> </a:t>
            </a:r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6AE1C3A2-4157-40ED-2829-CC6708838B94}"/>
              </a:ext>
            </a:extLst>
          </p:cNvPr>
          <p:cNvSpPr txBox="1"/>
          <p:nvPr/>
        </p:nvSpPr>
        <p:spPr>
          <a:xfrm>
            <a:off x="-24433" y="2096449"/>
            <a:ext cx="2873586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11.11.2023 klo 8.15-9.15</a:t>
            </a:r>
            <a:r>
              <a:rPr lang="fi-FI" sz="1050" dirty="0"/>
              <a:t> 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34CFA7E6-4398-74CE-A69B-226CDE119F73}"/>
              </a:ext>
            </a:extLst>
          </p:cNvPr>
          <p:cNvSpPr txBox="1"/>
          <p:nvPr/>
        </p:nvSpPr>
        <p:spPr>
          <a:xfrm>
            <a:off x="2408985" y="1315790"/>
            <a:ext cx="3568861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OPH: Opinto-ohjauksen etäaamukahvit </a:t>
            </a:r>
            <a:r>
              <a:rPr lang="fi-FI" sz="1050" b="1" dirty="0"/>
              <a:t>9.12.23 klo 8.15-9.15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5EF5B348-CF2A-E856-789B-FE4A8BF37AFC}"/>
              </a:ext>
            </a:extLst>
          </p:cNvPr>
          <p:cNvSpPr txBox="1"/>
          <p:nvPr/>
        </p:nvSpPr>
        <p:spPr>
          <a:xfrm>
            <a:off x="6084517" y="3585023"/>
            <a:ext cx="3076854" cy="415498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Työpaja alueellisten ohjausverkostojen koordinoijille </a:t>
            </a:r>
            <a:r>
              <a:rPr lang="fi-FI" sz="1050" b="1" dirty="0"/>
              <a:t>13.4.23 klo 9.00-10.30</a:t>
            </a:r>
            <a:endParaRPr lang="fi-FI" sz="1050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C3FA9F8E-687A-42A7-C26B-5FB0F00C4C2C}"/>
              </a:ext>
            </a:extLst>
          </p:cNvPr>
          <p:cNvSpPr txBox="1"/>
          <p:nvPr/>
        </p:nvSpPr>
        <p:spPr>
          <a:xfrm flipH="1">
            <a:off x="8878" y="3689764"/>
            <a:ext cx="3059625" cy="2539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ELOKS-kehittämisryhmän kokous </a:t>
            </a:r>
            <a:r>
              <a:rPr lang="fi-FI" sz="1050" b="1" dirty="0"/>
              <a:t>28.9.23 klo 9-11</a:t>
            </a: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406DE6BA-F873-036B-9C9F-9DB2BB618718}"/>
              </a:ext>
            </a:extLst>
          </p:cNvPr>
          <p:cNvSpPr txBox="1"/>
          <p:nvPr/>
        </p:nvSpPr>
        <p:spPr>
          <a:xfrm>
            <a:off x="6290025" y="3173041"/>
            <a:ext cx="2555669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Valtakunnallinen uraohjauspäivä  </a:t>
            </a:r>
            <a:r>
              <a:rPr lang="fi-FI" sz="1050" b="1" dirty="0"/>
              <a:t>30.3.2023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5E80297B-6F34-40F3-73DB-10A727996066}"/>
              </a:ext>
            </a:extLst>
          </p:cNvPr>
          <p:cNvSpPr txBox="1"/>
          <p:nvPr/>
        </p:nvSpPr>
        <p:spPr>
          <a:xfrm>
            <a:off x="5969901" y="3395700"/>
            <a:ext cx="3635837" cy="253916"/>
          </a:xfrm>
          <a:prstGeom prst="rect">
            <a:avLst/>
          </a:prstGeom>
          <a:solidFill>
            <a:srgbClr val="F0FCD6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Ohjausalan tutkimuksen verkoston kevätkonferenssi </a:t>
            </a:r>
            <a:r>
              <a:rPr lang="fi-FI" sz="1050" b="1" dirty="0"/>
              <a:t>31.3.23</a:t>
            </a:r>
          </a:p>
        </p:txBody>
      </p:sp>
    </p:spTree>
    <p:extLst>
      <p:ext uri="{BB962C8B-B14F-4D97-AF65-F5344CB8AC3E}">
        <p14:creationId xmlns:p14="http://schemas.microsoft.com/office/powerpoint/2010/main" val="113178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3089</TotalTime>
  <Words>205</Words>
  <Application>Microsoft Office PowerPoint</Application>
  <PresentationFormat>Näytössä katseltava diaesitys (4:3)</PresentationFormat>
  <Paragraphs>40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Raivio Marianna (ELY)</dc:creator>
  <cp:lastModifiedBy>Marianna Raivio</cp:lastModifiedBy>
  <cp:revision>50</cp:revision>
  <cp:lastPrinted>2023-03-16T07:58:45Z</cp:lastPrinted>
  <dcterms:created xsi:type="dcterms:W3CDTF">2022-09-29T06:16:55Z</dcterms:created>
  <dcterms:modified xsi:type="dcterms:W3CDTF">2023-03-16T08:45:15Z</dcterms:modified>
</cp:coreProperties>
</file>