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8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92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381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99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05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71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3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74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14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28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04F0-7940-41E0-85AC-481C9506CC79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3E0A-6B1F-4D3A-B9D2-6E267C8B0D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71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Veden olomuodot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Kuvat:</a:t>
            </a:r>
          </a:p>
          <a:p>
            <a:r>
              <a:rPr lang="fi-FI" dirty="0" smtClean="0"/>
              <a:t> </a:t>
            </a:r>
            <a:r>
              <a:rPr lang="fi-FI" dirty="0" err="1" smtClean="0"/>
              <a:t>peda.net/Haapalainen</a:t>
            </a:r>
            <a:r>
              <a:rPr lang="fi-FI" dirty="0" smtClean="0"/>
              <a:t> Anna</a:t>
            </a:r>
          </a:p>
          <a:p>
            <a:r>
              <a:rPr lang="fi-FI" dirty="0" smtClean="0"/>
              <a:t>Papunetin kuvapankki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31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2"/>
          <a:stretch/>
        </p:blipFill>
        <p:spPr>
          <a:xfrm>
            <a:off x="33180" y="2204864"/>
            <a:ext cx="9143999" cy="4031673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719571" y="104116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 smtClean="0"/>
              <a:t>Veden olomuodot</a:t>
            </a:r>
            <a:endParaRPr lang="fi-FI" sz="4400" dirty="0"/>
          </a:p>
        </p:txBody>
      </p:sp>
      <p:pic>
        <p:nvPicPr>
          <p:cNvPr id="6146" name="Picture 2" descr="C:\Users\hanna.issakainen\AppData\Local\Microsoft\Windows\Temporary Internet Files\Content.IE5\BX2OLD11\pencil-drawing-450634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77260"/>
            <a:ext cx="1102931" cy="82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5" t="70574" r="20578" b="3588"/>
          <a:stretch/>
        </p:blipFill>
        <p:spPr bwMode="auto">
          <a:xfrm>
            <a:off x="291199" y="1805346"/>
            <a:ext cx="1112449" cy="93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1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Tutki lunta ja jäätä.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i-FI" sz="3600" dirty="0" smtClean="0"/>
              <a:t>Miltä ne näyttävät? </a:t>
            </a:r>
            <a:r>
              <a:rPr lang="fi-FI" sz="1800" dirty="0" smtClean="0"/>
              <a:t>(suurennuslasi)</a:t>
            </a:r>
            <a:endParaRPr lang="fi-FI" sz="4000" dirty="0"/>
          </a:p>
          <a:p>
            <a:pPr>
              <a:lnSpc>
                <a:spcPct val="200000"/>
              </a:lnSpc>
            </a:pPr>
            <a:r>
              <a:rPr lang="fi-FI" sz="3600" dirty="0" smtClean="0"/>
              <a:t>Miltä ne tuntuvat?</a:t>
            </a:r>
          </a:p>
          <a:p>
            <a:pPr>
              <a:lnSpc>
                <a:spcPct val="200000"/>
              </a:lnSpc>
            </a:pPr>
            <a:r>
              <a:rPr lang="fi-FI" sz="3600" dirty="0" smtClean="0"/>
              <a:t>Millaista ainetta jää ja lumi ovat?</a:t>
            </a:r>
            <a:endParaRPr lang="fi-FI" sz="3600" dirty="0"/>
          </a:p>
        </p:txBody>
      </p:sp>
      <p:pic>
        <p:nvPicPr>
          <p:cNvPr id="4" name="Sisällön paikkamerkki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47907" r="75364" b="26379"/>
          <a:stretch/>
        </p:blipFill>
        <p:spPr>
          <a:xfrm>
            <a:off x="6660232" y="1844824"/>
            <a:ext cx="2025229" cy="1667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5" t="70574" r="20578" b="3588"/>
          <a:stretch/>
        </p:blipFill>
        <p:spPr bwMode="auto">
          <a:xfrm>
            <a:off x="7020272" y="4470866"/>
            <a:ext cx="1716743" cy="144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76" y="5352141"/>
            <a:ext cx="1512168" cy="11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fi-FI" dirty="0" smtClean="0"/>
              <a:t>Lumi ja jää ovat kiinteää ainetta.</a:t>
            </a:r>
            <a:endParaRPr lang="fi-FI" dirty="0"/>
          </a:p>
        </p:txBody>
      </p:sp>
      <p:pic>
        <p:nvPicPr>
          <p:cNvPr id="6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47907" r="75364" b="26379"/>
          <a:stretch/>
        </p:blipFill>
        <p:spPr>
          <a:xfrm>
            <a:off x="5796136" y="2809982"/>
            <a:ext cx="2623136" cy="21602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5" t="70574" r="20578" b="3588"/>
          <a:stretch/>
        </p:blipFill>
        <p:spPr bwMode="auto">
          <a:xfrm>
            <a:off x="539552" y="2708920"/>
            <a:ext cx="238959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hanna.issakainen\AppData\Local\Microsoft\Windows\Temporary Internet Files\Content.IE5\BX2OLD11\pencil-drawing-450634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1805671" cy="13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3600" dirty="0" smtClean="0"/>
              <a:t>Ota kaksi jääpalaa.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3600" dirty="0" smtClean="0"/>
              <a:t>Laita toinen pöydälle ja pidä toista kädessä.</a:t>
            </a:r>
          </a:p>
          <a:p>
            <a:pPr marL="0" indent="0">
              <a:buNone/>
            </a:pPr>
            <a:endParaRPr lang="fi-FI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i-FI" sz="3600" dirty="0" smtClean="0"/>
              <a:t>Mitä tapahtuu</a:t>
            </a:r>
            <a:r>
              <a:rPr lang="fi-FI" sz="3600" dirty="0" smtClean="0"/>
              <a:t>? </a:t>
            </a:r>
            <a:r>
              <a:rPr lang="fi-FI" sz="3600" dirty="0" smtClean="0"/>
              <a:t>Miksi?</a:t>
            </a:r>
            <a:endParaRPr lang="fi-FI" sz="3600" dirty="0"/>
          </a:p>
        </p:txBody>
      </p:sp>
      <p:pic>
        <p:nvPicPr>
          <p:cNvPr id="5" name="Sisällön paikkamerkki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47907" r="75364" b="26379"/>
          <a:stretch/>
        </p:blipFill>
        <p:spPr>
          <a:xfrm>
            <a:off x="4932040" y="4546852"/>
            <a:ext cx="1660616" cy="136757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1" b="26106"/>
          <a:stretch/>
        </p:blipFill>
        <p:spPr bwMode="auto">
          <a:xfrm>
            <a:off x="1547664" y="4645643"/>
            <a:ext cx="2448272" cy="12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isällön paikkamerkki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51503" r="77906" b="32714"/>
          <a:stretch/>
        </p:blipFill>
        <p:spPr>
          <a:xfrm>
            <a:off x="2267744" y="4645643"/>
            <a:ext cx="1316182" cy="8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i-FI" sz="3600" dirty="0" smtClean="0"/>
              <a:t>Jää</a:t>
            </a:r>
            <a:r>
              <a:rPr lang="fi-FI" sz="3600" dirty="0" smtClean="0"/>
              <a:t> </a:t>
            </a:r>
            <a:r>
              <a:rPr lang="fi-FI" sz="3600" dirty="0" smtClean="0"/>
              <a:t>ja lumi sulavat, kun niitä lämmitetään.</a:t>
            </a:r>
            <a:br>
              <a:rPr lang="fi-FI" sz="3600" dirty="0" smtClean="0"/>
            </a:br>
            <a:r>
              <a:rPr lang="fi-FI" sz="3600" dirty="0" smtClean="0"/>
              <a:t>Vettä sanotaan silloin nesteeksi.</a:t>
            </a:r>
            <a:endParaRPr lang="fi-FI" sz="36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2" r="37904" b="17306"/>
          <a:stretch/>
        </p:blipFill>
        <p:spPr>
          <a:xfrm>
            <a:off x="1554692" y="2309673"/>
            <a:ext cx="6185660" cy="3038181"/>
          </a:xfrm>
        </p:spPr>
      </p:pic>
    </p:spTree>
    <p:extLst>
      <p:ext uri="{BB962C8B-B14F-4D97-AF65-F5344CB8AC3E}">
        <p14:creationId xmlns:p14="http://schemas.microsoft.com/office/powerpoint/2010/main" val="4894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fi-FI" sz="4000" dirty="0" smtClean="0"/>
              <a:t>Mitä tapahtuu, kun nestettä lämmitetään?</a:t>
            </a:r>
            <a:endParaRPr lang="fi-FI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81981"/>
            <a:ext cx="47625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fi-FI" dirty="0" smtClean="0"/>
              <a:t>Vesi muuttuu vesihöyryksi, kun sitä lämmitetään.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1" t="41731" b="19762"/>
          <a:stretch/>
        </p:blipFill>
        <p:spPr>
          <a:xfrm>
            <a:off x="1403648" y="2090681"/>
            <a:ext cx="6185660" cy="3132484"/>
          </a:xfrm>
        </p:spPr>
      </p:pic>
    </p:spTree>
    <p:extLst>
      <p:ext uri="{BB962C8B-B14F-4D97-AF65-F5344CB8AC3E}">
        <p14:creationId xmlns:p14="http://schemas.microsoft.com/office/powerpoint/2010/main" val="18830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1. Pidä </a:t>
            </a:r>
            <a:r>
              <a:rPr lang="fi-FI" dirty="0" smtClean="0"/>
              <a:t>kantta kattilan päällä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smtClean="0"/>
              <a:t>2. </a:t>
            </a:r>
            <a:r>
              <a:rPr lang="fi-FI" dirty="0"/>
              <a:t>P</a:t>
            </a:r>
            <a:r>
              <a:rPr lang="fi-FI" dirty="0" smtClean="0"/>
              <a:t>uhalla käytävän ikkunaan.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Mitä tapahtuu?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6" t="39641" b="18728"/>
          <a:stretch/>
        </p:blipFill>
        <p:spPr>
          <a:xfrm>
            <a:off x="1228007" y="2420888"/>
            <a:ext cx="6687985" cy="3528392"/>
          </a:xfrm>
        </p:spPr>
      </p:pic>
    </p:spTree>
    <p:extLst>
      <p:ext uri="{BB962C8B-B14F-4D97-AF65-F5344CB8AC3E}">
        <p14:creationId xmlns:p14="http://schemas.microsoft.com/office/powerpoint/2010/main" val="9656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Mitä tapahtuu, jos vettä viedään ulos pakkaseen tai pakastimeen?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3" r="36913" b="15973"/>
          <a:stretch/>
        </p:blipFill>
        <p:spPr>
          <a:xfrm>
            <a:off x="971600" y="1844824"/>
            <a:ext cx="7243636" cy="4033254"/>
          </a:xfrm>
        </p:spPr>
      </p:pic>
    </p:spTree>
    <p:extLst>
      <p:ext uri="{BB962C8B-B14F-4D97-AF65-F5344CB8AC3E}">
        <p14:creationId xmlns:p14="http://schemas.microsoft.com/office/powerpoint/2010/main" val="12854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87</Words>
  <Application>Microsoft Office PowerPoint</Application>
  <PresentationFormat>Näytössä katseltava diaesitys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Veden olomuodot</vt:lpstr>
      <vt:lpstr>Tutki lunta ja jäätä.</vt:lpstr>
      <vt:lpstr>Lumi ja jää ovat kiinteää ainetta.</vt:lpstr>
      <vt:lpstr>PowerPoint-esitys</vt:lpstr>
      <vt:lpstr>Jää ja lumi sulavat, kun niitä lämmitetään. Vettä sanotaan silloin nesteeksi.</vt:lpstr>
      <vt:lpstr>Mitä tapahtuu, kun nestettä lämmitetään?</vt:lpstr>
      <vt:lpstr>Vesi muuttuu vesihöyryksi, kun sitä lämmitetään.</vt:lpstr>
      <vt:lpstr>1. Pidä kantta kattilan päällä. 2. Puhalla käytävän ikkunaan.  Mitä tapahtuu?</vt:lpstr>
      <vt:lpstr>Mitä tapahtuu, jos vettä viedään ulos pakkaseen tai pakastimeen? </vt:lpstr>
      <vt:lpstr>PowerPoint-esitys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Issakainen Hanna</dc:creator>
  <cp:lastModifiedBy>Laura Haukipuro</cp:lastModifiedBy>
  <cp:revision>9</cp:revision>
  <dcterms:created xsi:type="dcterms:W3CDTF">2018-03-10T09:59:06Z</dcterms:created>
  <dcterms:modified xsi:type="dcterms:W3CDTF">2018-03-20T06:37:24Z</dcterms:modified>
</cp:coreProperties>
</file>