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E1807-FFFD-4604-B0A3-9554B9512A11}" v="507" dt="2021-09-07T11:03:13.380"/>
    <p1510:client id="{6575B29E-2B7B-26FF-1A16-AF75B300A81D}" v="19" dt="2021-09-23T10:59:40.074"/>
    <p1510:client id="{BB69F560-E533-56FF-4F15-82891AB67336}" v="150" dt="2022-11-28T10:41:07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vinen Katja" userId="S::katja.torvinen@simo.fi::b516090b-5a8d-42ff-806d-2c7b3a023ee3" providerId="AD" clId="Web-{0E0E1807-FFFD-4604-B0A3-9554B9512A11}"/>
    <pc:docChg chg="addSld modSld addMainMaster delMainMaster">
      <pc:chgData name="Torvinen Katja" userId="S::katja.torvinen@simo.fi::b516090b-5a8d-42ff-806d-2c7b3a023ee3" providerId="AD" clId="Web-{0E0E1807-FFFD-4604-B0A3-9554B9512A11}" dt="2021-09-07T11:03:13.317" v="266" actId="20577"/>
      <pc:docMkLst>
        <pc:docMk/>
      </pc:docMkLst>
      <pc:sldChg chg="addSp delSp modSp mod setBg modClrScheme chgLayout">
        <pc:chgData name="Torvinen Katja" userId="S::katja.torvinen@simo.fi::b516090b-5a8d-42ff-806d-2c7b3a023ee3" providerId="AD" clId="Web-{0E0E1807-FFFD-4604-B0A3-9554B9512A11}" dt="2021-09-07T10:50:18.324" v="104"/>
        <pc:sldMkLst>
          <pc:docMk/>
          <pc:sldMk cId="782385677" sldId="256"/>
        </pc:sldMkLst>
        <pc:spChg chg="mod ord">
          <ac:chgData name="Torvinen Katja" userId="S::katja.torvinen@simo.fi::b516090b-5a8d-42ff-806d-2c7b3a023ee3" providerId="AD" clId="Web-{0E0E1807-FFFD-4604-B0A3-9554B9512A11}" dt="2021-09-07T10:50:18.324" v="104"/>
          <ac:spMkLst>
            <pc:docMk/>
            <pc:sldMk cId="782385677" sldId="256"/>
            <ac:spMk id="2" creationId="{00000000-0000-0000-0000-000000000000}"/>
          </ac:spMkLst>
        </pc:spChg>
        <pc:spChg chg="mod ord">
          <ac:chgData name="Torvinen Katja" userId="S::katja.torvinen@simo.fi::b516090b-5a8d-42ff-806d-2c7b3a023ee3" providerId="AD" clId="Web-{0E0E1807-FFFD-4604-B0A3-9554B9512A11}" dt="2021-09-07T10:50:18.324" v="104"/>
          <ac:spMkLst>
            <pc:docMk/>
            <pc:sldMk cId="782385677" sldId="256"/>
            <ac:spMk id="3" creationId="{00000000-0000-0000-0000-000000000000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2:35.840" v="20"/>
          <ac:spMkLst>
            <pc:docMk/>
            <pc:sldMk cId="782385677" sldId="256"/>
            <ac:spMk id="8" creationId="{D278ADA9-6383-4BDD-80D2-8899A402687B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2:35.840" v="20"/>
          <ac:spMkLst>
            <pc:docMk/>
            <pc:sldMk cId="782385677" sldId="256"/>
            <ac:spMk id="10" creationId="{484B7147-B0F6-40ED-B5A2-FF72BC8198B6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2:35.840" v="20"/>
          <ac:spMkLst>
            <pc:docMk/>
            <pc:sldMk cId="782385677" sldId="256"/>
            <ac:spMk id="12" creationId="{B36D2DE0-0628-4A9A-A59D-7BA8B5EB3022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2:35.840" v="20"/>
          <ac:spMkLst>
            <pc:docMk/>
            <pc:sldMk cId="782385677" sldId="256"/>
            <ac:spMk id="14" creationId="{48E405C9-94BE-41DA-928C-DEC9A8550E9F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2:35.840" v="20"/>
          <ac:spMkLst>
            <pc:docMk/>
            <pc:sldMk cId="782385677" sldId="256"/>
            <ac:spMk id="16" creationId="{D2091A72-D5BB-42AC-8FD3-F7747D90861E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2:35.840" v="20"/>
          <ac:spMkLst>
            <pc:docMk/>
            <pc:sldMk cId="782385677" sldId="256"/>
            <ac:spMk id="18" creationId="{6ED12BFC-A737-46AF-8411-481112D54B0C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4:05.202" v="38"/>
          <ac:spMkLst>
            <pc:docMk/>
            <pc:sldMk cId="782385677" sldId="256"/>
            <ac:spMk id="20" creationId="{787F4F1C-8D3D-4EC1-B72D-A0470A5A08B8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2:35.793" v="19"/>
          <ac:spMkLst>
            <pc:docMk/>
            <pc:sldMk cId="782385677" sldId="256"/>
            <ac:spMk id="23" creationId="{1A3C89F8-0D2F-47FF-B903-151248265F47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2:35.793" v="19"/>
          <ac:spMkLst>
            <pc:docMk/>
            <pc:sldMk cId="782385677" sldId="256"/>
            <ac:spMk id="25" creationId="{C5CB530E-515E-412C-9DF1-5F8FFBD6F383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2:35.793" v="19"/>
          <ac:spMkLst>
            <pc:docMk/>
            <pc:sldMk cId="782385677" sldId="256"/>
            <ac:spMk id="27" creationId="{712D4376-A578-4FF1-94FC-245E7A6A489F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2:35.793" v="19"/>
          <ac:spMkLst>
            <pc:docMk/>
            <pc:sldMk cId="782385677" sldId="256"/>
            <ac:spMk id="29" creationId="{AEA7509D-F04F-40CB-A0B3-EEF16499CC9F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2:35.793" v="19"/>
          <ac:spMkLst>
            <pc:docMk/>
            <pc:sldMk cId="782385677" sldId="256"/>
            <ac:spMk id="33" creationId="{508BEF50-7B1E-49A4-BC19-5F4F1D755E64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18.324" v="104"/>
          <ac:spMkLst>
            <pc:docMk/>
            <pc:sldMk cId="782385677" sldId="256"/>
            <ac:spMk id="34" creationId="{4E1BEB12-92AF-4445-98AD-4C7756E7C93B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2:35.793" v="19"/>
          <ac:spMkLst>
            <pc:docMk/>
            <pc:sldMk cId="782385677" sldId="256"/>
            <ac:spMk id="35" creationId="{3FBAD350-5664-4811-A208-657FB882D350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2:35.793" v="19"/>
          <ac:spMkLst>
            <pc:docMk/>
            <pc:sldMk cId="782385677" sldId="256"/>
            <ac:spMk id="37" creationId="{C39ADB8F-D187-49D7-BDCF-C1B6DC727068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18.324" v="104"/>
          <ac:spMkLst>
            <pc:docMk/>
            <pc:sldMk cId="782385677" sldId="256"/>
            <ac:spMk id="39" creationId="{D0522C2C-7B5C-48A7-A969-03941E5D2E76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18.324" v="104"/>
          <ac:spMkLst>
            <pc:docMk/>
            <pc:sldMk cId="782385677" sldId="256"/>
            <ac:spMk id="41" creationId="{9C682A1A-5B2D-4111-BBD6-620165633E5B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18.324" v="104"/>
          <ac:spMkLst>
            <pc:docMk/>
            <pc:sldMk cId="782385677" sldId="256"/>
            <ac:spMk id="43" creationId="{D6EE29F2-D77F-4BD0-A20B-334D316A1C9D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18.324" v="104"/>
          <ac:spMkLst>
            <pc:docMk/>
            <pc:sldMk cId="782385677" sldId="256"/>
            <ac:spMk id="45" creationId="{22D09ED2-868F-42C6-866E-F92E0CEF314F}"/>
          </ac:spMkLst>
        </pc:spChg>
        <pc:spChg chg="add">
          <ac:chgData name="Torvinen Katja" userId="S::katja.torvinen@simo.fi::b516090b-5a8d-42ff-806d-2c7b3a023ee3" providerId="AD" clId="Web-{0E0E1807-FFFD-4604-B0A3-9554B9512A11}" dt="2021-09-07T10:50:18.324" v="104"/>
          <ac:spMkLst>
            <pc:docMk/>
            <pc:sldMk cId="782385677" sldId="256"/>
            <ac:spMk id="47" creationId="{27427488-068E-4B55-AC8D-CD070B8CD46D}"/>
          </ac:spMkLst>
        </pc:spChg>
        <pc:spChg chg="add">
          <ac:chgData name="Torvinen Katja" userId="S::katja.torvinen@simo.fi::b516090b-5a8d-42ff-806d-2c7b3a023ee3" providerId="AD" clId="Web-{0E0E1807-FFFD-4604-B0A3-9554B9512A11}" dt="2021-09-07T10:50:18.324" v="104"/>
          <ac:spMkLst>
            <pc:docMk/>
            <pc:sldMk cId="782385677" sldId="256"/>
            <ac:spMk id="49" creationId="{57429B77-EF9C-4D1C-9938-45ACFEDD1322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18.246" v="103"/>
          <ac:spMkLst>
            <pc:docMk/>
            <pc:sldMk cId="782385677" sldId="256"/>
            <ac:spMk id="50" creationId="{27427488-068E-4B55-AC8D-CD070B8CD46D}"/>
          </ac:spMkLst>
        </pc:spChg>
        <pc:spChg chg="add">
          <ac:chgData name="Torvinen Katja" userId="S::katja.torvinen@simo.fi::b516090b-5a8d-42ff-806d-2c7b3a023ee3" providerId="AD" clId="Web-{0E0E1807-FFFD-4604-B0A3-9554B9512A11}" dt="2021-09-07T10:50:18.324" v="104"/>
          <ac:spMkLst>
            <pc:docMk/>
            <pc:sldMk cId="782385677" sldId="256"/>
            <ac:spMk id="51" creationId="{A20AF199-99C2-4569-9CAF-24514AE5E82A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18.246" v="103"/>
          <ac:spMkLst>
            <pc:docMk/>
            <pc:sldMk cId="782385677" sldId="256"/>
            <ac:spMk id="56" creationId="{6822B5A5-A76C-4DCB-9522-E70E2E230CBE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18.246" v="103"/>
          <ac:spMkLst>
            <pc:docMk/>
            <pc:sldMk cId="782385677" sldId="256"/>
            <ac:spMk id="58" creationId="{A20AF199-99C2-4569-9CAF-24514AE5E82A}"/>
          </ac:spMkLst>
        </pc:spChg>
        <pc:grpChg chg="add del">
          <ac:chgData name="Torvinen Katja" userId="S::katja.torvinen@simo.fi::b516090b-5a8d-42ff-806d-2c7b3a023ee3" providerId="AD" clId="Web-{0E0E1807-FFFD-4604-B0A3-9554B9512A11}" dt="2021-09-07T10:44:05.202" v="38"/>
          <ac:grpSpMkLst>
            <pc:docMk/>
            <pc:sldMk cId="782385677" sldId="256"/>
            <ac:grpSpMk id="21" creationId="{D1E3DD61-64DB-46AD-B249-E273CD86B051}"/>
          </ac:grpSpMkLst>
        </pc:grpChg>
        <pc:grpChg chg="add">
          <ac:chgData name="Torvinen Katja" userId="S::katja.torvinen@simo.fi::b516090b-5a8d-42ff-806d-2c7b3a023ee3" providerId="AD" clId="Web-{0E0E1807-FFFD-4604-B0A3-9554B9512A11}" dt="2021-09-07T10:50:18.324" v="104"/>
          <ac:grpSpMkLst>
            <pc:docMk/>
            <pc:sldMk cId="782385677" sldId="256"/>
            <ac:grpSpMk id="48" creationId="{B48AD622-47DA-4DAB-8919-38C9E3D56B2C}"/>
          </ac:grpSpMkLst>
        </pc:grpChg>
        <pc:grpChg chg="add del">
          <ac:chgData name="Torvinen Katja" userId="S::katja.torvinen@simo.fi::b516090b-5a8d-42ff-806d-2c7b3a023ee3" providerId="AD" clId="Web-{0E0E1807-FFFD-4604-B0A3-9554B9512A11}" dt="2021-09-07T10:50:18.246" v="103"/>
          <ac:grpSpMkLst>
            <pc:docMk/>
            <pc:sldMk cId="782385677" sldId="256"/>
            <ac:grpSpMk id="52" creationId="{709F4FC9-790F-4F97-8EE4-312CE916E8E1}"/>
          </ac:grpSpMkLst>
        </pc:grpChg>
        <pc:cxnChg chg="add del">
          <ac:chgData name="Torvinen Katja" userId="S::katja.torvinen@simo.fi::b516090b-5a8d-42ff-806d-2c7b3a023ee3" providerId="AD" clId="Web-{0E0E1807-FFFD-4604-B0A3-9554B9512A11}" dt="2021-09-07T10:42:35.793" v="19"/>
          <ac:cxnSpMkLst>
            <pc:docMk/>
            <pc:sldMk cId="782385677" sldId="256"/>
            <ac:cxnSpMk id="31" creationId="{56020367-4FD5-4596-8E10-C5F095CD8DBF}"/>
          </ac:cxnSpMkLst>
        </pc:cxnChg>
      </pc:sldChg>
      <pc:sldChg chg="addSp delSp modSp new mod setBg setClrOvrMap">
        <pc:chgData name="Torvinen Katja" userId="S::katja.torvinen@simo.fi::b516090b-5a8d-42ff-806d-2c7b3a023ee3" providerId="AD" clId="Web-{0E0E1807-FFFD-4604-B0A3-9554B9512A11}" dt="2021-09-07T10:50:05.261" v="101"/>
        <pc:sldMkLst>
          <pc:docMk/>
          <pc:sldMk cId="2710424920" sldId="257"/>
        </pc:sldMkLst>
        <pc:spChg chg="mod">
          <ac:chgData name="Torvinen Katja" userId="S::katja.torvinen@simo.fi::b516090b-5a8d-42ff-806d-2c7b3a023ee3" providerId="AD" clId="Web-{0E0E1807-FFFD-4604-B0A3-9554B9512A11}" dt="2021-09-07T10:50:05.261" v="101"/>
          <ac:spMkLst>
            <pc:docMk/>
            <pc:sldMk cId="2710424920" sldId="257"/>
            <ac:spMk id="2" creationId="{D3410279-2F78-4468-B931-DB065CD5FA75}"/>
          </ac:spMkLst>
        </pc:spChg>
        <pc:spChg chg="mod">
          <ac:chgData name="Torvinen Katja" userId="S::katja.torvinen@simo.fi::b516090b-5a8d-42ff-806d-2c7b3a023ee3" providerId="AD" clId="Web-{0E0E1807-FFFD-4604-B0A3-9554B9512A11}" dt="2021-09-07T10:50:05.261" v="101"/>
          <ac:spMkLst>
            <pc:docMk/>
            <pc:sldMk cId="2710424920" sldId="257"/>
            <ac:spMk id="3" creationId="{9764A835-55B7-43E5-8383-45A1A610A5B0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4:20.406" v="39"/>
          <ac:spMkLst>
            <pc:docMk/>
            <pc:sldMk cId="2710424920" sldId="257"/>
            <ac:spMk id="8" creationId="{B95B9BA8-1D69-4796-85F5-B6D0BD52354B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05.261" v="101"/>
          <ac:spMkLst>
            <pc:docMk/>
            <pc:sldMk cId="2710424920" sldId="257"/>
            <ac:spMk id="25" creationId="{E92FEB64-6EEA-4759-B4A4-BD2C1E660BA8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05.261" v="101"/>
          <ac:spMkLst>
            <pc:docMk/>
            <pc:sldMk cId="2710424920" sldId="257"/>
            <ac:spMk id="27" creationId="{B10BB131-AC8E-4A8E-A5D1-36260F720C3B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05.261" v="101"/>
          <ac:spMkLst>
            <pc:docMk/>
            <pc:sldMk cId="2710424920" sldId="257"/>
            <ac:spMk id="29" creationId="{14847E93-7DC1-4D4B-8829-B19AA7137C50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05.261" v="101"/>
          <ac:spMkLst>
            <pc:docMk/>
            <pc:sldMk cId="2710424920" sldId="257"/>
            <ac:spMk id="31" creationId="{5566D6E1-03A1-4D73-A4E0-35D74D568A04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05.261" v="101"/>
          <ac:spMkLst>
            <pc:docMk/>
            <pc:sldMk cId="2710424920" sldId="257"/>
            <ac:spMk id="33" creationId="{9F835A99-04AC-494A-A572-AFE8413CC938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05.261" v="101"/>
          <ac:spMkLst>
            <pc:docMk/>
            <pc:sldMk cId="2710424920" sldId="257"/>
            <ac:spMk id="35" creationId="{7B786209-1B0B-4CA9-9BDD-F7327066A84D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05.261" v="101"/>
          <ac:spMkLst>
            <pc:docMk/>
            <pc:sldMk cId="2710424920" sldId="257"/>
            <ac:spMk id="37" creationId="{2D2964BB-484D-45AE-AD66-D407D0629652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50:05.261" v="101"/>
          <ac:spMkLst>
            <pc:docMk/>
            <pc:sldMk cId="2710424920" sldId="257"/>
            <ac:spMk id="39" creationId="{6691AC69-A76E-4DAB-B565-468B6B87ACF3}"/>
          </ac:spMkLst>
        </pc:spChg>
        <pc:spChg chg="add">
          <ac:chgData name="Torvinen Katja" userId="S::katja.torvinen@simo.fi::b516090b-5a8d-42ff-806d-2c7b3a023ee3" providerId="AD" clId="Web-{0E0E1807-FFFD-4604-B0A3-9554B9512A11}" dt="2021-09-07T10:50:05.261" v="101"/>
          <ac:spMkLst>
            <pc:docMk/>
            <pc:sldMk cId="2710424920" sldId="257"/>
            <ac:spMk id="44" creationId="{5C8908E2-EE49-44D2-9428-A28D2312A8D5}"/>
          </ac:spMkLst>
        </pc:spChg>
        <pc:spChg chg="add">
          <ac:chgData name="Torvinen Katja" userId="S::katja.torvinen@simo.fi::b516090b-5a8d-42ff-806d-2c7b3a023ee3" providerId="AD" clId="Web-{0E0E1807-FFFD-4604-B0A3-9554B9512A11}" dt="2021-09-07T10:50:05.261" v="101"/>
          <ac:spMkLst>
            <pc:docMk/>
            <pc:sldMk cId="2710424920" sldId="257"/>
            <ac:spMk id="50" creationId="{BD92035A-AA2F-4CD8-A556-1CE8BDEC75BD}"/>
          </ac:spMkLst>
        </pc:spChg>
        <pc:spChg chg="add">
          <ac:chgData name="Torvinen Katja" userId="S::katja.torvinen@simo.fi::b516090b-5a8d-42ff-806d-2c7b3a023ee3" providerId="AD" clId="Web-{0E0E1807-FFFD-4604-B0A3-9554B9512A11}" dt="2021-09-07T10:50:05.261" v="101"/>
          <ac:spMkLst>
            <pc:docMk/>
            <pc:sldMk cId="2710424920" sldId="257"/>
            <ac:spMk id="52" creationId="{ED888B23-07FA-482A-96DF-47E31AF1A603}"/>
          </ac:spMkLst>
        </pc:spChg>
        <pc:grpChg chg="add del">
          <ac:chgData name="Torvinen Katja" userId="S::katja.torvinen@simo.fi::b516090b-5a8d-42ff-806d-2c7b3a023ee3" providerId="AD" clId="Web-{0E0E1807-FFFD-4604-B0A3-9554B9512A11}" dt="2021-09-07T10:44:20.406" v="39"/>
          <ac:grpSpMkLst>
            <pc:docMk/>
            <pc:sldMk cId="2710424920" sldId="257"/>
            <ac:grpSpMk id="10" creationId="{5F892E19-92E7-4BB2-8C3F-DBDFE8D9D324}"/>
          </ac:grpSpMkLst>
        </pc:grpChg>
        <pc:grpChg chg="add">
          <ac:chgData name="Torvinen Katja" userId="S::katja.torvinen@simo.fi::b516090b-5a8d-42ff-806d-2c7b3a023ee3" providerId="AD" clId="Web-{0E0E1807-FFFD-4604-B0A3-9554B9512A11}" dt="2021-09-07T10:50:05.261" v="101"/>
          <ac:grpSpMkLst>
            <pc:docMk/>
            <pc:sldMk cId="2710424920" sldId="257"/>
            <ac:grpSpMk id="46" creationId="{5D1A9D8B-3117-4D9D-BDA4-DD81895098B0}"/>
          </ac:grpSpMkLst>
        </pc:grpChg>
      </pc:sldChg>
      <pc:sldChg chg="addSp delSp modSp new mod setBg">
        <pc:chgData name="Torvinen Katja" userId="S::katja.torvinen@simo.fi::b516090b-5a8d-42ff-806d-2c7b3a023ee3" providerId="AD" clId="Web-{0E0E1807-FFFD-4604-B0A3-9554B9512A11}" dt="2021-09-07T10:49:52.448" v="100"/>
        <pc:sldMkLst>
          <pc:docMk/>
          <pc:sldMk cId="925955915" sldId="258"/>
        </pc:sldMkLst>
        <pc:spChg chg="mod">
          <ac:chgData name="Torvinen Katja" userId="S::katja.torvinen@simo.fi::b516090b-5a8d-42ff-806d-2c7b3a023ee3" providerId="AD" clId="Web-{0E0E1807-FFFD-4604-B0A3-9554B9512A11}" dt="2021-09-07T10:49:52.448" v="100"/>
          <ac:spMkLst>
            <pc:docMk/>
            <pc:sldMk cId="925955915" sldId="258"/>
            <ac:spMk id="2" creationId="{70753FAB-5979-4D71-B22D-61F14107A452}"/>
          </ac:spMkLst>
        </pc:spChg>
        <pc:spChg chg="mod">
          <ac:chgData name="Torvinen Katja" userId="S::katja.torvinen@simo.fi::b516090b-5a8d-42ff-806d-2c7b3a023ee3" providerId="AD" clId="Web-{0E0E1807-FFFD-4604-B0A3-9554B9512A11}" dt="2021-09-07T10:49:52.448" v="100"/>
          <ac:spMkLst>
            <pc:docMk/>
            <pc:sldMk cId="925955915" sldId="258"/>
            <ac:spMk id="3" creationId="{0936C1EA-523A-4A5C-ABE0-EBB371F33E04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9:52.448" v="100"/>
          <ac:spMkLst>
            <pc:docMk/>
            <pc:sldMk cId="925955915" sldId="258"/>
            <ac:spMk id="5" creationId="{C2554CA6-288E-4202-BC52-2E5A8F0C0AED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9:52.448" v="100"/>
          <ac:spMkLst>
            <pc:docMk/>
            <pc:sldMk cId="925955915" sldId="258"/>
            <ac:spMk id="6" creationId="{B10BB131-AC8E-4A8E-A5D1-36260F720C3B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9:52.448" v="100"/>
          <ac:spMkLst>
            <pc:docMk/>
            <pc:sldMk cId="925955915" sldId="258"/>
            <ac:spMk id="7" creationId="{5B7778FC-632E-4DCA-A7CB-0D7731CCF970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5:14.252" v="52"/>
          <ac:spMkLst>
            <pc:docMk/>
            <pc:sldMk cId="925955915" sldId="258"/>
            <ac:spMk id="8" creationId="{F837543A-6020-4505-A233-C9DB4BF74011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9:52.448" v="100"/>
          <ac:spMkLst>
            <pc:docMk/>
            <pc:sldMk cId="925955915" sldId="258"/>
            <ac:spMk id="9" creationId="{FA23A907-97FB-4A8F-880A-DD77401C4296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5:14.252" v="52"/>
          <ac:spMkLst>
            <pc:docMk/>
            <pc:sldMk cId="925955915" sldId="258"/>
            <ac:spMk id="10" creationId="{35B16301-FB18-48BA-A6DD-C37CAF6F9A18}"/>
          </ac:spMkLst>
        </pc:spChg>
        <pc:spChg chg="add">
          <ac:chgData name="Torvinen Katja" userId="S::katja.torvinen@simo.fi::b516090b-5a8d-42ff-806d-2c7b3a023ee3" providerId="AD" clId="Web-{0E0E1807-FFFD-4604-B0A3-9554B9512A11}" dt="2021-09-07T10:49:52.448" v="100"/>
          <ac:spMkLst>
            <pc:docMk/>
            <pc:sldMk cId="925955915" sldId="258"/>
            <ac:spMk id="11" creationId="{5C8908E2-EE49-44D2-9428-A28D2312A8D5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5:14.252" v="52"/>
          <ac:spMkLst>
            <pc:docMk/>
            <pc:sldMk cId="925955915" sldId="258"/>
            <ac:spMk id="12" creationId="{C3C0D90E-074A-4F52-9B11-B52BEF4BCBE5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5:14.252" v="52"/>
          <ac:spMkLst>
            <pc:docMk/>
            <pc:sldMk cId="925955915" sldId="258"/>
            <ac:spMk id="14" creationId="{CABBD4C1-E6F8-46F6-8152-A8A97490BF4D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5:14.252" v="52"/>
          <ac:spMkLst>
            <pc:docMk/>
            <pc:sldMk cId="925955915" sldId="258"/>
            <ac:spMk id="16" creationId="{83BA5EF5-1FE9-4BF9-83BB-269BCDDF6156}"/>
          </ac:spMkLst>
        </pc:spChg>
        <pc:spChg chg="add">
          <ac:chgData name="Torvinen Katja" userId="S::katja.torvinen@simo.fi::b516090b-5a8d-42ff-806d-2c7b3a023ee3" providerId="AD" clId="Web-{0E0E1807-FFFD-4604-B0A3-9554B9512A11}" dt="2021-09-07T10:49:52.448" v="100"/>
          <ac:spMkLst>
            <pc:docMk/>
            <pc:sldMk cId="925955915" sldId="258"/>
            <ac:spMk id="19" creationId="{02114E49-C077-4083-B5C1-6A6E70F4D91F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5:14.252" v="52"/>
          <ac:spMkLst>
            <pc:docMk/>
            <pc:sldMk cId="925955915" sldId="258"/>
            <ac:spMk id="20" creationId="{88853921-7BC9-4BDE-ACAB-133C683C82D6}"/>
          </ac:spMkLst>
        </pc:spChg>
        <pc:spChg chg="add">
          <ac:chgData name="Torvinen Katja" userId="S::katja.torvinen@simo.fi::b516090b-5a8d-42ff-806d-2c7b3a023ee3" providerId="AD" clId="Web-{0E0E1807-FFFD-4604-B0A3-9554B9512A11}" dt="2021-09-07T10:49:52.448" v="100"/>
          <ac:spMkLst>
            <pc:docMk/>
            <pc:sldMk cId="925955915" sldId="258"/>
            <ac:spMk id="21" creationId="{ED888B23-07FA-482A-96DF-47E31AF1A603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5:14.252" v="52"/>
          <ac:spMkLst>
            <pc:docMk/>
            <pc:sldMk cId="925955915" sldId="258"/>
            <ac:spMk id="22" creationId="{09192968-3AE7-4470-A61C-97294BB92731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5:14.252" v="52"/>
          <ac:spMkLst>
            <pc:docMk/>
            <pc:sldMk cId="925955915" sldId="258"/>
            <ac:spMk id="24" creationId="{3AB72E55-43E4-4356-BFE8-E2102CB0B505}"/>
          </ac:spMkLst>
        </pc:spChg>
        <pc:grpChg chg="add">
          <ac:chgData name="Torvinen Katja" userId="S::katja.torvinen@simo.fi::b516090b-5a8d-42ff-806d-2c7b3a023ee3" providerId="AD" clId="Web-{0E0E1807-FFFD-4604-B0A3-9554B9512A11}" dt="2021-09-07T10:49:52.448" v="100"/>
          <ac:grpSpMkLst>
            <pc:docMk/>
            <pc:sldMk cId="925955915" sldId="258"/>
            <ac:grpSpMk id="13" creationId="{D8C3AFD7-4CCE-484E-84C6-80FB3E3E2093}"/>
          </ac:grpSpMkLst>
        </pc:grpChg>
        <pc:cxnChg chg="add del">
          <ac:chgData name="Torvinen Katja" userId="S::katja.torvinen@simo.fi::b516090b-5a8d-42ff-806d-2c7b3a023ee3" providerId="AD" clId="Web-{0E0E1807-FFFD-4604-B0A3-9554B9512A11}" dt="2021-09-07T10:45:14.252" v="52"/>
          <ac:cxnSpMkLst>
            <pc:docMk/>
            <pc:sldMk cId="925955915" sldId="258"/>
            <ac:cxnSpMk id="18" creationId="{4B3BCACB-5880-460B-9606-8C433A9AF99D}"/>
          </ac:cxnSpMkLst>
        </pc:cxnChg>
      </pc:sldChg>
      <pc:sldChg chg="addSp delSp modSp new mod setBg">
        <pc:chgData name="Torvinen Katja" userId="S::katja.torvinen@simo.fi::b516090b-5a8d-42ff-806d-2c7b3a023ee3" providerId="AD" clId="Web-{0E0E1807-FFFD-4604-B0A3-9554B9512A11}" dt="2021-09-07T10:49:33.650" v="99"/>
        <pc:sldMkLst>
          <pc:docMk/>
          <pc:sldMk cId="2889020183" sldId="259"/>
        </pc:sldMkLst>
        <pc:spChg chg="mod">
          <ac:chgData name="Torvinen Katja" userId="S::katja.torvinen@simo.fi::b516090b-5a8d-42ff-806d-2c7b3a023ee3" providerId="AD" clId="Web-{0E0E1807-FFFD-4604-B0A3-9554B9512A11}" dt="2021-09-07T10:49:33.650" v="99"/>
          <ac:spMkLst>
            <pc:docMk/>
            <pc:sldMk cId="2889020183" sldId="259"/>
            <ac:spMk id="2" creationId="{4555B2DB-7010-45A2-837F-EAC0ED6180A2}"/>
          </ac:spMkLst>
        </pc:spChg>
        <pc:spChg chg="mod">
          <ac:chgData name="Torvinen Katja" userId="S::katja.torvinen@simo.fi::b516090b-5a8d-42ff-806d-2c7b3a023ee3" providerId="AD" clId="Web-{0E0E1807-FFFD-4604-B0A3-9554B9512A11}" dt="2021-09-07T10:49:33.650" v="99"/>
          <ac:spMkLst>
            <pc:docMk/>
            <pc:sldMk cId="2889020183" sldId="259"/>
            <ac:spMk id="3" creationId="{D1F0E5DB-909E-4017-9533-7CED20FBD58F}"/>
          </ac:spMkLst>
        </pc:spChg>
        <pc:spChg chg="add">
          <ac:chgData name="Torvinen Katja" userId="S::katja.torvinen@simo.fi::b516090b-5a8d-42ff-806d-2c7b3a023ee3" providerId="AD" clId="Web-{0E0E1807-FFFD-4604-B0A3-9554B9512A11}" dt="2021-09-07T10:49:33.650" v="99"/>
          <ac:spMkLst>
            <pc:docMk/>
            <pc:sldMk cId="2889020183" sldId="259"/>
            <ac:spMk id="5" creationId="{5C8908E2-EE49-44D2-9428-A28D2312A8D5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9:32.822" v="98"/>
          <ac:spMkLst>
            <pc:docMk/>
            <pc:sldMk cId="2889020183" sldId="259"/>
            <ac:spMk id="8" creationId="{1709F1D5-B0F1-4714-A239-E5B61C161915}"/>
          </ac:spMkLst>
        </pc:spChg>
        <pc:spChg chg="add">
          <ac:chgData name="Torvinen Katja" userId="S::katja.torvinen@simo.fi::b516090b-5a8d-42ff-806d-2c7b3a023ee3" providerId="AD" clId="Web-{0E0E1807-FFFD-4604-B0A3-9554B9512A11}" dt="2021-09-07T10:49:33.650" v="99"/>
          <ac:spMkLst>
            <pc:docMk/>
            <pc:sldMk cId="2889020183" sldId="259"/>
            <ac:spMk id="9" creationId="{BD92035A-AA2F-4CD8-A556-1CE8BDEC75BD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9:32.822" v="98"/>
          <ac:spMkLst>
            <pc:docMk/>
            <pc:sldMk cId="2889020183" sldId="259"/>
            <ac:spMk id="10" creationId="{228FB460-D3FF-4440-A020-05982A09E517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9:32.822" v="98"/>
          <ac:spMkLst>
            <pc:docMk/>
            <pc:sldMk cId="2889020183" sldId="259"/>
            <ac:spMk id="12" creationId="{14847E93-7DC1-4D4B-8829-B19AA7137C50}"/>
          </ac:spMkLst>
        </pc:spChg>
        <pc:spChg chg="add">
          <ac:chgData name="Torvinen Katja" userId="S::katja.torvinen@simo.fi::b516090b-5a8d-42ff-806d-2c7b3a023ee3" providerId="AD" clId="Web-{0E0E1807-FFFD-4604-B0A3-9554B9512A11}" dt="2021-09-07T10:49:33.650" v="99"/>
          <ac:spMkLst>
            <pc:docMk/>
            <pc:sldMk cId="2889020183" sldId="259"/>
            <ac:spMk id="13" creationId="{ED888B23-07FA-482A-96DF-47E31AF1A603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9:32.822" v="98"/>
          <ac:spMkLst>
            <pc:docMk/>
            <pc:sldMk cId="2889020183" sldId="259"/>
            <ac:spMk id="14" creationId="{5566D6E1-03A1-4D73-A4E0-35D74D568A04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9:32.822" v="98"/>
          <ac:spMkLst>
            <pc:docMk/>
            <pc:sldMk cId="2889020183" sldId="259"/>
            <ac:spMk id="16" creationId="{9F835A99-04AC-494A-A572-AFE8413CC938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9:32.822" v="98"/>
          <ac:spMkLst>
            <pc:docMk/>
            <pc:sldMk cId="2889020183" sldId="259"/>
            <ac:spMk id="18" creationId="{7B786209-1B0B-4CA9-9BDD-F7327066A84D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9:32.822" v="98"/>
          <ac:spMkLst>
            <pc:docMk/>
            <pc:sldMk cId="2889020183" sldId="259"/>
            <ac:spMk id="20" creationId="{2D2964BB-484D-45AE-AD66-D407D0629652}"/>
          </ac:spMkLst>
        </pc:spChg>
        <pc:spChg chg="add del">
          <ac:chgData name="Torvinen Katja" userId="S::katja.torvinen@simo.fi::b516090b-5a8d-42ff-806d-2c7b3a023ee3" providerId="AD" clId="Web-{0E0E1807-FFFD-4604-B0A3-9554B9512A11}" dt="2021-09-07T10:49:32.822" v="98"/>
          <ac:spMkLst>
            <pc:docMk/>
            <pc:sldMk cId="2889020183" sldId="259"/>
            <ac:spMk id="22" creationId="{6691AC69-A76E-4DAB-B565-468B6B87ACF3}"/>
          </ac:spMkLst>
        </pc:spChg>
        <pc:grpChg chg="add">
          <ac:chgData name="Torvinen Katja" userId="S::katja.torvinen@simo.fi::b516090b-5a8d-42ff-806d-2c7b3a023ee3" providerId="AD" clId="Web-{0E0E1807-FFFD-4604-B0A3-9554B9512A11}" dt="2021-09-07T10:49:33.650" v="99"/>
          <ac:grpSpMkLst>
            <pc:docMk/>
            <pc:sldMk cId="2889020183" sldId="259"/>
            <ac:grpSpMk id="6" creationId="{5D1A9D8B-3117-4D9D-BDA4-DD81895098B0}"/>
          </ac:grpSpMkLst>
        </pc:grpChg>
      </pc:sldChg>
      <pc:sldChg chg="addSp modSp new mod setBg">
        <pc:chgData name="Torvinen Katja" userId="S::katja.torvinen@simo.fi::b516090b-5a8d-42ff-806d-2c7b3a023ee3" providerId="AD" clId="Web-{0E0E1807-FFFD-4604-B0A3-9554B9512A11}" dt="2021-09-07T10:58:09.448" v="186"/>
        <pc:sldMkLst>
          <pc:docMk/>
          <pc:sldMk cId="2132086274" sldId="260"/>
        </pc:sldMkLst>
        <pc:spChg chg="mod">
          <ac:chgData name="Torvinen Katja" userId="S::katja.torvinen@simo.fi::b516090b-5a8d-42ff-806d-2c7b3a023ee3" providerId="AD" clId="Web-{0E0E1807-FFFD-4604-B0A3-9554B9512A11}" dt="2021-09-07T10:58:09.448" v="186"/>
          <ac:spMkLst>
            <pc:docMk/>
            <pc:sldMk cId="2132086274" sldId="260"/>
            <ac:spMk id="2" creationId="{F48CEC92-6896-4F05-9C4D-85CFDC3F927A}"/>
          </ac:spMkLst>
        </pc:spChg>
        <pc:spChg chg="mod">
          <ac:chgData name="Torvinen Katja" userId="S::katja.torvinen@simo.fi::b516090b-5a8d-42ff-806d-2c7b3a023ee3" providerId="AD" clId="Web-{0E0E1807-FFFD-4604-B0A3-9554B9512A11}" dt="2021-09-07T10:58:09.448" v="186"/>
          <ac:spMkLst>
            <pc:docMk/>
            <pc:sldMk cId="2132086274" sldId="260"/>
            <ac:spMk id="3" creationId="{6823C28E-3779-49DA-8658-E5D1D5B315ED}"/>
          </ac:spMkLst>
        </pc:spChg>
        <pc:spChg chg="add">
          <ac:chgData name="Torvinen Katja" userId="S::katja.torvinen@simo.fi::b516090b-5a8d-42ff-806d-2c7b3a023ee3" providerId="AD" clId="Web-{0E0E1807-FFFD-4604-B0A3-9554B9512A11}" dt="2021-09-07T10:58:09.448" v="186"/>
          <ac:spMkLst>
            <pc:docMk/>
            <pc:sldMk cId="2132086274" sldId="260"/>
            <ac:spMk id="8" creationId="{5C8908E2-EE49-44D2-9428-A28D2312A8D5}"/>
          </ac:spMkLst>
        </pc:spChg>
        <pc:spChg chg="add">
          <ac:chgData name="Torvinen Katja" userId="S::katja.torvinen@simo.fi::b516090b-5a8d-42ff-806d-2c7b3a023ee3" providerId="AD" clId="Web-{0E0E1807-FFFD-4604-B0A3-9554B9512A11}" dt="2021-09-07T10:58:09.448" v="186"/>
          <ac:spMkLst>
            <pc:docMk/>
            <pc:sldMk cId="2132086274" sldId="260"/>
            <ac:spMk id="14" creationId="{02114E49-C077-4083-B5C1-6A6E70F4D91F}"/>
          </ac:spMkLst>
        </pc:spChg>
        <pc:spChg chg="add">
          <ac:chgData name="Torvinen Katja" userId="S::katja.torvinen@simo.fi::b516090b-5a8d-42ff-806d-2c7b3a023ee3" providerId="AD" clId="Web-{0E0E1807-FFFD-4604-B0A3-9554B9512A11}" dt="2021-09-07T10:58:09.448" v="186"/>
          <ac:spMkLst>
            <pc:docMk/>
            <pc:sldMk cId="2132086274" sldId="260"/>
            <ac:spMk id="16" creationId="{ED888B23-07FA-482A-96DF-47E31AF1A603}"/>
          </ac:spMkLst>
        </pc:spChg>
        <pc:grpChg chg="add">
          <ac:chgData name="Torvinen Katja" userId="S::katja.torvinen@simo.fi::b516090b-5a8d-42ff-806d-2c7b3a023ee3" providerId="AD" clId="Web-{0E0E1807-FFFD-4604-B0A3-9554B9512A11}" dt="2021-09-07T10:58:09.448" v="186"/>
          <ac:grpSpMkLst>
            <pc:docMk/>
            <pc:sldMk cId="2132086274" sldId="260"/>
            <ac:grpSpMk id="10" creationId="{D8C3AFD7-4CCE-484E-84C6-80FB3E3E2093}"/>
          </ac:grpSpMkLst>
        </pc:grpChg>
      </pc:sldChg>
      <pc:sldChg chg="addSp modSp new mod setBg addAnim">
        <pc:chgData name="Torvinen Katja" userId="S::katja.torvinen@simo.fi::b516090b-5a8d-42ff-806d-2c7b3a023ee3" providerId="AD" clId="Web-{0E0E1807-FFFD-4604-B0A3-9554B9512A11}" dt="2021-09-07T11:00:53.297" v="225" actId="20577"/>
        <pc:sldMkLst>
          <pc:docMk/>
          <pc:sldMk cId="345482113" sldId="261"/>
        </pc:sldMkLst>
        <pc:spChg chg="mod">
          <ac:chgData name="Torvinen Katja" userId="S::katja.torvinen@simo.fi::b516090b-5a8d-42ff-806d-2c7b3a023ee3" providerId="AD" clId="Web-{0E0E1807-FFFD-4604-B0A3-9554B9512A11}" dt="2021-09-07T11:00:38.937" v="222"/>
          <ac:spMkLst>
            <pc:docMk/>
            <pc:sldMk cId="345482113" sldId="261"/>
            <ac:spMk id="2" creationId="{9D07535B-B0E9-446B-93E7-BE811D1D30CC}"/>
          </ac:spMkLst>
        </pc:spChg>
        <pc:spChg chg="mod">
          <ac:chgData name="Torvinen Katja" userId="S::katja.torvinen@simo.fi::b516090b-5a8d-42ff-806d-2c7b3a023ee3" providerId="AD" clId="Web-{0E0E1807-FFFD-4604-B0A3-9554B9512A11}" dt="2021-09-07T11:00:53.297" v="225" actId="20577"/>
          <ac:spMkLst>
            <pc:docMk/>
            <pc:sldMk cId="345482113" sldId="261"/>
            <ac:spMk id="3" creationId="{E38F608B-D0EF-412F-B084-7239B7F81C51}"/>
          </ac:spMkLst>
        </pc:spChg>
        <pc:spChg chg="add">
          <ac:chgData name="Torvinen Katja" userId="S::katja.torvinen@simo.fi::b516090b-5a8d-42ff-806d-2c7b3a023ee3" providerId="AD" clId="Web-{0E0E1807-FFFD-4604-B0A3-9554B9512A11}" dt="2021-09-07T11:00:38.937" v="222"/>
          <ac:spMkLst>
            <pc:docMk/>
            <pc:sldMk cId="345482113" sldId="261"/>
            <ac:spMk id="8" creationId="{27427488-068E-4B55-AC8D-CD070B8CD46D}"/>
          </ac:spMkLst>
        </pc:spChg>
        <pc:spChg chg="add">
          <ac:chgData name="Torvinen Katja" userId="S::katja.torvinen@simo.fi::b516090b-5a8d-42ff-806d-2c7b3a023ee3" providerId="AD" clId="Web-{0E0E1807-FFFD-4604-B0A3-9554B9512A11}" dt="2021-09-07T11:00:38.937" v="222"/>
          <ac:spMkLst>
            <pc:docMk/>
            <pc:sldMk cId="345482113" sldId="261"/>
            <ac:spMk id="14" creationId="{57429B77-EF9C-4D1C-9938-45ACFEDD1322}"/>
          </ac:spMkLst>
        </pc:spChg>
        <pc:spChg chg="add">
          <ac:chgData name="Torvinen Katja" userId="S::katja.torvinen@simo.fi::b516090b-5a8d-42ff-806d-2c7b3a023ee3" providerId="AD" clId="Web-{0E0E1807-FFFD-4604-B0A3-9554B9512A11}" dt="2021-09-07T11:00:38.937" v="222"/>
          <ac:spMkLst>
            <pc:docMk/>
            <pc:sldMk cId="345482113" sldId="261"/>
            <ac:spMk id="16" creationId="{A20AF199-99C2-4569-9CAF-24514AE5E82A}"/>
          </ac:spMkLst>
        </pc:spChg>
        <pc:grpChg chg="add">
          <ac:chgData name="Torvinen Katja" userId="S::katja.torvinen@simo.fi::b516090b-5a8d-42ff-806d-2c7b3a023ee3" providerId="AD" clId="Web-{0E0E1807-FFFD-4604-B0A3-9554B9512A11}" dt="2021-09-07T11:00:38.937" v="222"/>
          <ac:grpSpMkLst>
            <pc:docMk/>
            <pc:sldMk cId="345482113" sldId="261"/>
            <ac:grpSpMk id="10" creationId="{B48AD622-47DA-4DAB-8919-38C9E3D56B2C}"/>
          </ac:grpSpMkLst>
        </pc:grpChg>
      </pc:sldChg>
      <pc:sldChg chg="addSp modSp new mod setBg">
        <pc:chgData name="Torvinen Katja" userId="S::katja.torvinen@simo.fi::b516090b-5a8d-42ff-806d-2c7b3a023ee3" providerId="AD" clId="Web-{0E0E1807-FFFD-4604-B0A3-9554B9512A11}" dt="2021-09-07T11:01:40.814" v="253"/>
        <pc:sldMkLst>
          <pc:docMk/>
          <pc:sldMk cId="913668834" sldId="262"/>
        </pc:sldMkLst>
        <pc:spChg chg="mod">
          <ac:chgData name="Torvinen Katja" userId="S::katja.torvinen@simo.fi::b516090b-5a8d-42ff-806d-2c7b3a023ee3" providerId="AD" clId="Web-{0E0E1807-FFFD-4604-B0A3-9554B9512A11}" dt="2021-09-07T11:01:40.814" v="253"/>
          <ac:spMkLst>
            <pc:docMk/>
            <pc:sldMk cId="913668834" sldId="262"/>
            <ac:spMk id="2" creationId="{50F61D01-E270-4A51-99B3-F1F92823F63A}"/>
          </ac:spMkLst>
        </pc:spChg>
        <pc:spChg chg="mod">
          <ac:chgData name="Torvinen Katja" userId="S::katja.torvinen@simo.fi::b516090b-5a8d-42ff-806d-2c7b3a023ee3" providerId="AD" clId="Web-{0E0E1807-FFFD-4604-B0A3-9554B9512A11}" dt="2021-09-07T11:01:40.814" v="253"/>
          <ac:spMkLst>
            <pc:docMk/>
            <pc:sldMk cId="913668834" sldId="262"/>
            <ac:spMk id="3" creationId="{9D03CCD3-7A74-4133-93C1-A8D522683D91}"/>
          </ac:spMkLst>
        </pc:spChg>
        <pc:spChg chg="add">
          <ac:chgData name="Torvinen Katja" userId="S::katja.torvinen@simo.fi::b516090b-5a8d-42ff-806d-2c7b3a023ee3" providerId="AD" clId="Web-{0E0E1807-FFFD-4604-B0A3-9554B9512A11}" dt="2021-09-07T11:01:40.814" v="253"/>
          <ac:spMkLst>
            <pc:docMk/>
            <pc:sldMk cId="913668834" sldId="262"/>
            <ac:spMk id="8" creationId="{27427488-068E-4B55-AC8D-CD070B8CD46D}"/>
          </ac:spMkLst>
        </pc:spChg>
        <pc:spChg chg="add">
          <ac:chgData name="Torvinen Katja" userId="S::katja.torvinen@simo.fi::b516090b-5a8d-42ff-806d-2c7b3a023ee3" providerId="AD" clId="Web-{0E0E1807-FFFD-4604-B0A3-9554B9512A11}" dt="2021-09-07T11:01:40.814" v="253"/>
          <ac:spMkLst>
            <pc:docMk/>
            <pc:sldMk cId="913668834" sldId="262"/>
            <ac:spMk id="14" creationId="{DE35DE37-E5F4-4D1E-8AE0-8A7D46F3B334}"/>
          </ac:spMkLst>
        </pc:spChg>
        <pc:spChg chg="add">
          <ac:chgData name="Torvinen Katja" userId="S::katja.torvinen@simo.fi::b516090b-5a8d-42ff-806d-2c7b3a023ee3" providerId="AD" clId="Web-{0E0E1807-FFFD-4604-B0A3-9554B9512A11}" dt="2021-09-07T11:01:40.814" v="253"/>
          <ac:spMkLst>
            <pc:docMk/>
            <pc:sldMk cId="913668834" sldId="262"/>
            <ac:spMk id="16" creationId="{A20AF199-99C2-4569-9CAF-24514AE5E82A}"/>
          </ac:spMkLst>
        </pc:spChg>
        <pc:grpChg chg="add">
          <ac:chgData name="Torvinen Katja" userId="S::katja.torvinen@simo.fi::b516090b-5a8d-42ff-806d-2c7b3a023ee3" providerId="AD" clId="Web-{0E0E1807-FFFD-4604-B0A3-9554B9512A11}" dt="2021-09-07T11:01:40.814" v="253"/>
          <ac:grpSpMkLst>
            <pc:docMk/>
            <pc:sldMk cId="913668834" sldId="262"/>
            <ac:grpSpMk id="10" creationId="{69007781-1AEE-4FE2-8527-FF7B46F123F7}"/>
          </ac:grpSpMkLst>
        </pc:grpChg>
      </pc:sldChg>
      <pc:sldChg chg="addSp modSp new mod setBg">
        <pc:chgData name="Torvinen Katja" userId="S::katja.torvinen@simo.fi::b516090b-5a8d-42ff-806d-2c7b3a023ee3" providerId="AD" clId="Web-{0E0E1807-FFFD-4604-B0A3-9554B9512A11}" dt="2021-09-07T11:03:13.317" v="266" actId="20577"/>
        <pc:sldMkLst>
          <pc:docMk/>
          <pc:sldMk cId="3465729910" sldId="263"/>
        </pc:sldMkLst>
        <pc:spChg chg="mod">
          <ac:chgData name="Torvinen Katja" userId="S::katja.torvinen@simo.fi::b516090b-5a8d-42ff-806d-2c7b3a023ee3" providerId="AD" clId="Web-{0E0E1807-FFFD-4604-B0A3-9554B9512A11}" dt="2021-09-07T11:02:57.723" v="262"/>
          <ac:spMkLst>
            <pc:docMk/>
            <pc:sldMk cId="3465729910" sldId="263"/>
            <ac:spMk id="2" creationId="{EB64F296-88EE-4E9D-854C-B4DF2548FF17}"/>
          </ac:spMkLst>
        </pc:spChg>
        <pc:spChg chg="mod">
          <ac:chgData name="Torvinen Katja" userId="S::katja.torvinen@simo.fi::b516090b-5a8d-42ff-806d-2c7b3a023ee3" providerId="AD" clId="Web-{0E0E1807-FFFD-4604-B0A3-9554B9512A11}" dt="2021-09-07T11:03:13.317" v="266" actId="20577"/>
          <ac:spMkLst>
            <pc:docMk/>
            <pc:sldMk cId="3465729910" sldId="263"/>
            <ac:spMk id="3" creationId="{2FE47C71-417C-40FB-B8B6-04D64098DD4F}"/>
          </ac:spMkLst>
        </pc:spChg>
        <pc:spChg chg="add">
          <ac:chgData name="Torvinen Katja" userId="S::katja.torvinen@simo.fi::b516090b-5a8d-42ff-806d-2c7b3a023ee3" providerId="AD" clId="Web-{0E0E1807-FFFD-4604-B0A3-9554B9512A11}" dt="2021-09-07T11:02:57.723" v="262"/>
          <ac:spMkLst>
            <pc:docMk/>
            <pc:sldMk cId="3465729910" sldId="263"/>
            <ac:spMk id="8" creationId="{5C8908E2-EE49-44D2-9428-A28D2312A8D5}"/>
          </ac:spMkLst>
        </pc:spChg>
        <pc:spChg chg="add">
          <ac:chgData name="Torvinen Katja" userId="S::katja.torvinen@simo.fi::b516090b-5a8d-42ff-806d-2c7b3a023ee3" providerId="AD" clId="Web-{0E0E1807-FFFD-4604-B0A3-9554B9512A11}" dt="2021-09-07T11:02:57.723" v="262"/>
          <ac:spMkLst>
            <pc:docMk/>
            <pc:sldMk cId="3465729910" sldId="263"/>
            <ac:spMk id="14" creationId="{BD92035A-AA2F-4CD8-A556-1CE8BDEC75BD}"/>
          </ac:spMkLst>
        </pc:spChg>
        <pc:spChg chg="add">
          <ac:chgData name="Torvinen Katja" userId="S::katja.torvinen@simo.fi::b516090b-5a8d-42ff-806d-2c7b3a023ee3" providerId="AD" clId="Web-{0E0E1807-FFFD-4604-B0A3-9554B9512A11}" dt="2021-09-07T11:02:57.723" v="262"/>
          <ac:spMkLst>
            <pc:docMk/>
            <pc:sldMk cId="3465729910" sldId="263"/>
            <ac:spMk id="16" creationId="{ED888B23-07FA-482A-96DF-47E31AF1A603}"/>
          </ac:spMkLst>
        </pc:spChg>
        <pc:grpChg chg="add">
          <ac:chgData name="Torvinen Katja" userId="S::katja.torvinen@simo.fi::b516090b-5a8d-42ff-806d-2c7b3a023ee3" providerId="AD" clId="Web-{0E0E1807-FFFD-4604-B0A3-9554B9512A11}" dt="2021-09-07T11:02:57.723" v="262"/>
          <ac:grpSpMkLst>
            <pc:docMk/>
            <pc:sldMk cId="3465729910" sldId="263"/>
            <ac:grpSpMk id="10" creationId="{5D1A9D8B-3117-4D9D-BDA4-DD81895098B0}"/>
          </ac:grpSpMkLst>
        </pc:grpChg>
      </pc:sldChg>
      <pc:sldMasterChg chg="del delSldLayout">
        <pc:chgData name="Torvinen Katja" userId="S::katja.torvinen@simo.fi::b516090b-5a8d-42ff-806d-2c7b3a023ee3" providerId="AD" clId="Web-{0E0E1807-FFFD-4604-B0A3-9554B9512A11}" dt="2021-09-07T10:41:26.901" v="4"/>
        <pc:sldMasterMkLst>
          <pc:docMk/>
          <pc:sldMasterMk cId="1034520112" sldId="2147483648"/>
        </pc:sldMasterMkLst>
        <pc:sldLayoutChg chg="del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1034520112" sldId="2147483648"/>
            <pc:sldLayoutMk cId="2822443542" sldId="2147483649"/>
          </pc:sldLayoutMkLst>
        </pc:sldLayoutChg>
        <pc:sldLayoutChg chg="del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1034520112" sldId="2147483648"/>
            <pc:sldLayoutMk cId="191875738" sldId="2147483650"/>
          </pc:sldLayoutMkLst>
        </pc:sldLayoutChg>
        <pc:sldLayoutChg chg="del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1034520112" sldId="2147483648"/>
            <pc:sldLayoutMk cId="625772058" sldId="2147483651"/>
          </pc:sldLayoutMkLst>
        </pc:sldLayoutChg>
        <pc:sldLayoutChg chg="del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1034520112" sldId="2147483648"/>
            <pc:sldLayoutMk cId="1368371511" sldId="2147483652"/>
          </pc:sldLayoutMkLst>
        </pc:sldLayoutChg>
        <pc:sldLayoutChg chg="del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1034520112" sldId="2147483648"/>
            <pc:sldLayoutMk cId="4234365057" sldId="2147483653"/>
          </pc:sldLayoutMkLst>
        </pc:sldLayoutChg>
        <pc:sldLayoutChg chg="del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1034520112" sldId="2147483648"/>
            <pc:sldLayoutMk cId="323876409" sldId="2147483654"/>
          </pc:sldLayoutMkLst>
        </pc:sldLayoutChg>
        <pc:sldLayoutChg chg="del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1034520112" sldId="2147483648"/>
            <pc:sldLayoutMk cId="1583615748" sldId="2147483655"/>
          </pc:sldLayoutMkLst>
        </pc:sldLayoutChg>
        <pc:sldLayoutChg chg="del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1034520112" sldId="2147483648"/>
            <pc:sldLayoutMk cId="3827074677" sldId="2147483656"/>
          </pc:sldLayoutMkLst>
        </pc:sldLayoutChg>
        <pc:sldLayoutChg chg="del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1034520112" sldId="2147483648"/>
            <pc:sldLayoutMk cId="3139981579" sldId="2147483657"/>
          </pc:sldLayoutMkLst>
        </pc:sldLayoutChg>
        <pc:sldLayoutChg chg="del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1034520112" sldId="2147483648"/>
            <pc:sldLayoutMk cId="1012034331" sldId="2147483658"/>
          </pc:sldLayoutMkLst>
        </pc:sldLayoutChg>
        <pc:sldLayoutChg chg="del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addSldLayout modSldLayout">
        <pc:chgData name="Torvinen Katja" userId="S::katja.torvinen@simo.fi::b516090b-5a8d-42ff-806d-2c7b3a023ee3" providerId="AD" clId="Web-{0E0E1807-FFFD-4604-B0A3-9554B9512A11}" dt="2021-09-07T10:41:26.901" v="4"/>
        <pc:sldMasterMkLst>
          <pc:docMk/>
          <pc:sldMasterMk cId="2888160197" sldId="2147483660"/>
        </pc:sldMasterMkLst>
        <pc:sldLayoutChg chg="add mod replId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2888160197" sldId="2147483660"/>
            <pc:sldLayoutMk cId="2227557270" sldId="2147483661"/>
          </pc:sldLayoutMkLst>
        </pc:sldLayoutChg>
        <pc:sldLayoutChg chg="add mod replId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2888160197" sldId="2147483660"/>
            <pc:sldLayoutMk cId="2622658768" sldId="2147483662"/>
          </pc:sldLayoutMkLst>
        </pc:sldLayoutChg>
        <pc:sldLayoutChg chg="add mod replId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2888160197" sldId="2147483660"/>
            <pc:sldLayoutMk cId="2647931238" sldId="2147483663"/>
          </pc:sldLayoutMkLst>
        </pc:sldLayoutChg>
        <pc:sldLayoutChg chg="add mod replId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2888160197" sldId="2147483660"/>
            <pc:sldLayoutMk cId="4079466307" sldId="2147483664"/>
          </pc:sldLayoutMkLst>
        </pc:sldLayoutChg>
        <pc:sldLayoutChg chg="add mod replId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2888160197" sldId="2147483660"/>
            <pc:sldLayoutMk cId="2335877345" sldId="2147483665"/>
          </pc:sldLayoutMkLst>
        </pc:sldLayoutChg>
        <pc:sldLayoutChg chg="add mod replId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2888160197" sldId="2147483660"/>
            <pc:sldLayoutMk cId="1267859108" sldId="2147483666"/>
          </pc:sldLayoutMkLst>
        </pc:sldLayoutChg>
        <pc:sldLayoutChg chg="add mod replId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2888160197" sldId="2147483660"/>
            <pc:sldLayoutMk cId="3826757672" sldId="2147483667"/>
          </pc:sldLayoutMkLst>
        </pc:sldLayoutChg>
        <pc:sldLayoutChg chg="add mod replId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2888160197" sldId="2147483660"/>
            <pc:sldLayoutMk cId="4040138471" sldId="2147483668"/>
          </pc:sldLayoutMkLst>
        </pc:sldLayoutChg>
        <pc:sldLayoutChg chg="add mod replId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2888160197" sldId="2147483660"/>
            <pc:sldLayoutMk cId="1996988842" sldId="2147483669"/>
          </pc:sldLayoutMkLst>
        </pc:sldLayoutChg>
        <pc:sldLayoutChg chg="add mod replId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2888160197" sldId="2147483660"/>
            <pc:sldLayoutMk cId="2132492161" sldId="2147483670"/>
          </pc:sldLayoutMkLst>
        </pc:sldLayoutChg>
        <pc:sldLayoutChg chg="add mod replId">
          <pc:chgData name="Torvinen Katja" userId="S::katja.torvinen@simo.fi::b516090b-5a8d-42ff-806d-2c7b3a023ee3" providerId="AD" clId="Web-{0E0E1807-FFFD-4604-B0A3-9554B9512A11}" dt="2021-09-07T10:41:26.901" v="4"/>
          <pc:sldLayoutMkLst>
            <pc:docMk/>
            <pc:sldMasterMk cId="2888160197" sldId="2147483660"/>
            <pc:sldLayoutMk cId="869327245" sldId="2147483671"/>
          </pc:sldLayoutMkLst>
        </pc:sldLayoutChg>
      </pc:sldMasterChg>
    </pc:docChg>
  </pc:docChgLst>
  <pc:docChgLst>
    <pc:chgData name="Torvinen Katja" userId="S::katja.torvinen@simo.fi::b516090b-5a8d-42ff-806d-2c7b3a023ee3" providerId="AD" clId="Web-{BB69F560-E533-56FF-4F15-82891AB67336}"/>
    <pc:docChg chg="addSld delSld modSld sldOrd addMainMaster delMainMaster">
      <pc:chgData name="Torvinen Katja" userId="S::katja.torvinen@simo.fi::b516090b-5a8d-42ff-806d-2c7b3a023ee3" providerId="AD" clId="Web-{BB69F560-E533-56FF-4F15-82891AB67336}" dt="2022-11-28T10:41:04.930" v="144"/>
      <pc:docMkLst>
        <pc:docMk/>
      </pc:docMkLst>
      <pc:sldChg chg="addSp delSp modSp mod setBg modClrScheme addAnim delDesignElem chgLayout">
        <pc:chgData name="Torvinen Katja" userId="S::katja.torvinen@simo.fi::b516090b-5a8d-42ff-806d-2c7b3a023ee3" providerId="AD" clId="Web-{BB69F560-E533-56FF-4F15-82891AB67336}" dt="2022-11-28T10:39:33.712" v="135"/>
        <pc:sldMkLst>
          <pc:docMk/>
          <pc:sldMk cId="782385677" sldId="256"/>
        </pc:sldMkLst>
        <pc:spChg chg="mod ord">
          <ac:chgData name="Torvinen Katja" userId="S::katja.torvinen@simo.fi::b516090b-5a8d-42ff-806d-2c7b3a023ee3" providerId="AD" clId="Web-{BB69F560-E533-56FF-4F15-82891AB67336}" dt="2022-11-28T10:39:33.712" v="133"/>
          <ac:spMkLst>
            <pc:docMk/>
            <pc:sldMk cId="782385677" sldId="256"/>
            <ac:spMk id="2" creationId="{00000000-0000-0000-0000-000000000000}"/>
          </ac:spMkLst>
        </pc:spChg>
        <pc:spChg chg="mod ord">
          <ac:chgData name="Torvinen Katja" userId="S::katja.torvinen@simo.fi::b516090b-5a8d-42ff-806d-2c7b3a023ee3" providerId="AD" clId="Web-{BB69F560-E533-56FF-4F15-82891AB67336}" dt="2022-11-28T10:39:33.712" v="133"/>
          <ac:spMkLst>
            <pc:docMk/>
            <pc:sldMk cId="782385677" sldId="256"/>
            <ac:spMk id="3" creationId="{00000000-0000-0000-0000-000000000000}"/>
          </ac:spMkLst>
        </pc:spChg>
        <pc:spChg chg="add">
          <ac:chgData name="Torvinen Katja" userId="S::katja.torvinen@simo.fi::b516090b-5a8d-42ff-806d-2c7b3a023ee3" providerId="AD" clId="Web-{BB69F560-E533-56FF-4F15-82891AB67336}" dt="2022-11-28T10:39:33.712" v="133"/>
          <ac:spMkLst>
            <pc:docMk/>
            <pc:sldMk cId="782385677" sldId="256"/>
            <ac:spMk id="5" creationId="{7E3F2784-92E5-48AF-8AA7-DA101BE3CA17}"/>
          </ac:spMkLst>
        </pc:spChg>
        <pc:spChg chg="add">
          <ac:chgData name="Torvinen Katja" userId="S::katja.torvinen@simo.fi::b516090b-5a8d-42ff-806d-2c7b3a023ee3" providerId="AD" clId="Web-{BB69F560-E533-56FF-4F15-82891AB67336}" dt="2022-11-28T10:39:33.712" v="133"/>
          <ac:spMkLst>
            <pc:docMk/>
            <pc:sldMk cId="782385677" sldId="256"/>
            <ac:spMk id="6" creationId="{BDC48685-54C0-406B-BCC6-CD5287724F4D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782385677" sldId="256"/>
            <ac:spMk id="47" creationId="{27427488-068E-4B55-AC8D-CD070B8CD46D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782385677" sldId="256"/>
            <ac:spMk id="49" creationId="{57429B77-EF9C-4D1C-9938-45ACFEDD1322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782385677" sldId="256"/>
            <ac:spMk id="51" creationId="{A20AF199-99C2-4569-9CAF-24514AE5E82A}"/>
          </ac:spMkLst>
        </pc:spChg>
        <pc:grpChg chg="add del">
          <ac:chgData name="Torvinen Katja" userId="S::katja.torvinen@simo.fi::b516090b-5a8d-42ff-806d-2c7b3a023ee3" providerId="AD" clId="Web-{BB69F560-E533-56FF-4F15-82891AB67336}" dt="2022-11-28T10:39:09.337" v="131"/>
          <ac:grpSpMkLst>
            <pc:docMk/>
            <pc:sldMk cId="782385677" sldId="256"/>
            <ac:grpSpMk id="48" creationId="{B48AD622-47DA-4DAB-8919-38C9E3D56B2C}"/>
          </ac:grpSpMkLst>
        </pc:grpChg>
        <pc:cxnChg chg="add">
          <ac:chgData name="Torvinen Katja" userId="S::katja.torvinen@simo.fi::b516090b-5a8d-42ff-806d-2c7b3a023ee3" providerId="AD" clId="Web-{BB69F560-E533-56FF-4F15-82891AB67336}" dt="2022-11-28T10:39:33.712" v="133"/>
          <ac:cxnSpMkLst>
            <pc:docMk/>
            <pc:sldMk cId="782385677" sldId="256"/>
            <ac:cxnSpMk id="7" creationId="{DE9E818D-F990-490E-9599-A842EBC9B0DC}"/>
          </ac:cxnSpMkLst>
        </pc:cxnChg>
      </pc:sldChg>
      <pc:sldChg chg="addSp delSp modSp mod modClrScheme delDesignElem chgLayout">
        <pc:chgData name="Torvinen Katja" userId="S::katja.torvinen@simo.fi::b516090b-5a8d-42ff-806d-2c7b3a023ee3" providerId="AD" clId="Web-{BB69F560-E533-56FF-4F15-82891AB67336}" dt="2022-11-28T10:39:42.165" v="136"/>
        <pc:sldMkLst>
          <pc:docMk/>
          <pc:sldMk cId="2710424920" sldId="257"/>
        </pc:sldMkLst>
        <pc:spChg chg="mod ord">
          <ac:chgData name="Torvinen Katja" userId="S::katja.torvinen@simo.fi::b516090b-5a8d-42ff-806d-2c7b3a023ee3" providerId="AD" clId="Web-{BB69F560-E533-56FF-4F15-82891AB67336}" dt="2022-11-28T10:39:42.165" v="136"/>
          <ac:spMkLst>
            <pc:docMk/>
            <pc:sldMk cId="2710424920" sldId="257"/>
            <ac:spMk id="2" creationId="{D3410279-2F78-4468-B931-DB065CD5FA75}"/>
          </ac:spMkLst>
        </pc:spChg>
        <pc:spChg chg="del mod ord">
          <ac:chgData name="Torvinen Katja" userId="S::katja.torvinen@simo.fi::b516090b-5a8d-42ff-806d-2c7b3a023ee3" providerId="AD" clId="Web-{BB69F560-E533-56FF-4F15-82891AB67336}" dt="2022-11-28T10:39:42.165" v="136"/>
          <ac:spMkLst>
            <pc:docMk/>
            <pc:sldMk cId="2710424920" sldId="257"/>
            <ac:spMk id="3" creationId="{9764A835-55B7-43E5-8383-45A1A610A5B0}"/>
          </ac:spMkLst>
        </pc:spChg>
        <pc:spChg chg="add">
          <ac:chgData name="Torvinen Katja" userId="S::katja.torvinen@simo.fi::b516090b-5a8d-42ff-806d-2c7b3a023ee3" providerId="AD" clId="Web-{BB69F560-E533-56FF-4F15-82891AB67336}" dt="2022-11-28T10:39:42.165" v="136"/>
          <ac:spMkLst>
            <pc:docMk/>
            <pc:sldMk cId="2710424920" sldId="257"/>
            <ac:spMk id="9" creationId="{A7CA9E50-B76A-428A-92C9-9BAC41446DEA}"/>
          </ac:spMkLst>
        </pc:spChg>
        <pc:spChg chg="add">
          <ac:chgData name="Torvinen Katja" userId="S::katja.torvinen@simo.fi::b516090b-5a8d-42ff-806d-2c7b3a023ee3" providerId="AD" clId="Web-{BB69F560-E533-56FF-4F15-82891AB67336}" dt="2022-11-28T10:39:42.165" v="136"/>
          <ac:spMkLst>
            <pc:docMk/>
            <pc:sldMk cId="2710424920" sldId="257"/>
            <ac:spMk id="11" creationId="{C85E3F79-81BB-4454-A267-DDCA4282462A}"/>
          </ac:spMkLst>
        </pc:spChg>
        <pc:spChg chg="add">
          <ac:chgData name="Torvinen Katja" userId="S::katja.torvinen@simo.fi::b516090b-5a8d-42ff-806d-2c7b3a023ee3" providerId="AD" clId="Web-{BB69F560-E533-56FF-4F15-82891AB67336}" dt="2022-11-28T10:39:42.165" v="136"/>
          <ac:spMkLst>
            <pc:docMk/>
            <pc:sldMk cId="2710424920" sldId="257"/>
            <ac:spMk id="13" creationId="{A1F375A4-17F0-4BA7-B751-68BFAAEC4F7F}"/>
          </ac:spMkLst>
        </pc:spChg>
        <pc:spChg chg="add">
          <ac:chgData name="Torvinen Katja" userId="S::katja.torvinen@simo.fi::b516090b-5a8d-42ff-806d-2c7b3a023ee3" providerId="AD" clId="Web-{BB69F560-E533-56FF-4F15-82891AB67336}" dt="2022-11-28T10:39:42.165" v="136"/>
          <ac:spMkLst>
            <pc:docMk/>
            <pc:sldMk cId="2710424920" sldId="257"/>
            <ac:spMk id="15" creationId="{5D2122D3-4056-4C50-B4AC-74BB2940E216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2710424920" sldId="257"/>
            <ac:spMk id="44" creationId="{5C8908E2-EE49-44D2-9428-A28D2312A8D5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2710424920" sldId="257"/>
            <ac:spMk id="50" creationId="{BD92035A-AA2F-4CD8-A556-1CE8BDEC75BD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2710424920" sldId="257"/>
            <ac:spMk id="52" creationId="{ED888B23-07FA-482A-96DF-47E31AF1A603}"/>
          </ac:spMkLst>
        </pc:spChg>
        <pc:grpChg chg="add del">
          <ac:chgData name="Torvinen Katja" userId="S::katja.torvinen@simo.fi::b516090b-5a8d-42ff-806d-2c7b3a023ee3" providerId="AD" clId="Web-{BB69F560-E533-56FF-4F15-82891AB67336}" dt="2022-11-28T10:39:09.337" v="131"/>
          <ac:grpSpMkLst>
            <pc:docMk/>
            <pc:sldMk cId="2710424920" sldId="257"/>
            <ac:grpSpMk id="46" creationId="{5D1A9D8B-3117-4D9D-BDA4-DD81895098B0}"/>
          </ac:grpSpMkLst>
        </pc:grpChg>
        <pc:graphicFrameChg chg="add">
          <ac:chgData name="Torvinen Katja" userId="S::katja.torvinen@simo.fi::b516090b-5a8d-42ff-806d-2c7b3a023ee3" providerId="AD" clId="Web-{BB69F560-E533-56FF-4F15-82891AB67336}" dt="2022-11-28T10:39:42.165" v="136"/>
          <ac:graphicFrameMkLst>
            <pc:docMk/>
            <pc:sldMk cId="2710424920" sldId="257"/>
            <ac:graphicFrameMk id="5" creationId="{4E82EF78-1B48-97C7-A892-523AEAC30D56}"/>
          </ac:graphicFrameMkLst>
        </pc:graphicFrameChg>
      </pc:sldChg>
      <pc:sldChg chg="addSp delSp modSp mod modClrScheme delDesignElem chgLayout">
        <pc:chgData name="Torvinen Katja" userId="S::katja.torvinen@simo.fi::b516090b-5a8d-42ff-806d-2c7b3a023ee3" providerId="AD" clId="Web-{BB69F560-E533-56FF-4F15-82891AB67336}" dt="2022-11-28T10:39:47.165" v="137"/>
        <pc:sldMkLst>
          <pc:docMk/>
          <pc:sldMk cId="925955915" sldId="258"/>
        </pc:sldMkLst>
        <pc:spChg chg="mod ord">
          <ac:chgData name="Torvinen Katja" userId="S::katja.torvinen@simo.fi::b516090b-5a8d-42ff-806d-2c7b3a023ee3" providerId="AD" clId="Web-{BB69F560-E533-56FF-4F15-82891AB67336}" dt="2022-11-28T10:39:47.165" v="137"/>
          <ac:spMkLst>
            <pc:docMk/>
            <pc:sldMk cId="925955915" sldId="258"/>
            <ac:spMk id="2" creationId="{70753FAB-5979-4D71-B22D-61F14107A452}"/>
          </ac:spMkLst>
        </pc:spChg>
        <pc:spChg chg="del mod ord">
          <ac:chgData name="Torvinen Katja" userId="S::katja.torvinen@simo.fi::b516090b-5a8d-42ff-806d-2c7b3a023ee3" providerId="AD" clId="Web-{BB69F560-E533-56FF-4F15-82891AB67336}" dt="2022-11-28T10:39:47.165" v="137"/>
          <ac:spMkLst>
            <pc:docMk/>
            <pc:sldMk cId="925955915" sldId="258"/>
            <ac:spMk id="3" creationId="{0936C1EA-523A-4A5C-ABE0-EBB371F33E04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925955915" sldId="258"/>
            <ac:spMk id="11" creationId="{5C8908E2-EE49-44D2-9428-A28D2312A8D5}"/>
          </ac:spMkLst>
        </pc:spChg>
        <pc:spChg chg="add">
          <ac:chgData name="Torvinen Katja" userId="S::katja.torvinen@simo.fi::b516090b-5a8d-42ff-806d-2c7b3a023ee3" providerId="AD" clId="Web-{BB69F560-E533-56FF-4F15-82891AB67336}" dt="2022-11-28T10:39:47.165" v="137"/>
          <ac:spMkLst>
            <pc:docMk/>
            <pc:sldMk cId="925955915" sldId="258"/>
            <ac:spMk id="15" creationId="{5D2122D3-4056-4C50-B4AC-74BB2940E216}"/>
          </ac:spMkLst>
        </pc:spChg>
        <pc:spChg chg="add">
          <ac:chgData name="Torvinen Katja" userId="S::katja.torvinen@simo.fi::b516090b-5a8d-42ff-806d-2c7b3a023ee3" providerId="AD" clId="Web-{BB69F560-E533-56FF-4F15-82891AB67336}" dt="2022-11-28T10:39:47.165" v="137"/>
          <ac:spMkLst>
            <pc:docMk/>
            <pc:sldMk cId="925955915" sldId="258"/>
            <ac:spMk id="17" creationId="{A7CA9E50-B76A-428A-92C9-9BAC41446DEA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925955915" sldId="258"/>
            <ac:spMk id="19" creationId="{02114E49-C077-4083-B5C1-6A6E70F4D91F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925955915" sldId="258"/>
            <ac:spMk id="21" creationId="{ED888B23-07FA-482A-96DF-47E31AF1A603}"/>
          </ac:spMkLst>
        </pc:spChg>
        <pc:spChg chg="add">
          <ac:chgData name="Torvinen Katja" userId="S::katja.torvinen@simo.fi::b516090b-5a8d-42ff-806d-2c7b3a023ee3" providerId="AD" clId="Web-{BB69F560-E533-56FF-4F15-82891AB67336}" dt="2022-11-28T10:39:47.165" v="137"/>
          <ac:spMkLst>
            <pc:docMk/>
            <pc:sldMk cId="925955915" sldId="258"/>
            <ac:spMk id="23" creationId="{C85E3F79-81BB-4454-A267-DDCA4282462A}"/>
          </ac:spMkLst>
        </pc:spChg>
        <pc:spChg chg="add">
          <ac:chgData name="Torvinen Katja" userId="S::katja.torvinen@simo.fi::b516090b-5a8d-42ff-806d-2c7b3a023ee3" providerId="AD" clId="Web-{BB69F560-E533-56FF-4F15-82891AB67336}" dt="2022-11-28T10:39:47.165" v="137"/>
          <ac:spMkLst>
            <pc:docMk/>
            <pc:sldMk cId="925955915" sldId="258"/>
            <ac:spMk id="25" creationId="{A1F375A4-17F0-4BA7-B751-68BFAAEC4F7F}"/>
          </ac:spMkLst>
        </pc:spChg>
        <pc:grpChg chg="add del">
          <ac:chgData name="Torvinen Katja" userId="S::katja.torvinen@simo.fi::b516090b-5a8d-42ff-806d-2c7b3a023ee3" providerId="AD" clId="Web-{BB69F560-E533-56FF-4F15-82891AB67336}" dt="2022-11-28T10:39:09.337" v="131"/>
          <ac:grpSpMkLst>
            <pc:docMk/>
            <pc:sldMk cId="925955915" sldId="258"/>
            <ac:grpSpMk id="13" creationId="{D8C3AFD7-4CCE-484E-84C6-80FB3E3E2093}"/>
          </ac:grpSpMkLst>
        </pc:grpChg>
        <pc:graphicFrameChg chg="add">
          <ac:chgData name="Torvinen Katja" userId="S::katja.torvinen@simo.fi::b516090b-5a8d-42ff-806d-2c7b3a023ee3" providerId="AD" clId="Web-{BB69F560-E533-56FF-4F15-82891AB67336}" dt="2022-11-28T10:39:47.165" v="137"/>
          <ac:graphicFrameMkLst>
            <pc:docMk/>
            <pc:sldMk cId="925955915" sldId="258"/>
            <ac:graphicFrameMk id="26" creationId="{6EEEB00F-6B98-9435-7D3B-9CA82E5B840F}"/>
          </ac:graphicFrameMkLst>
        </pc:graphicFrameChg>
      </pc:sldChg>
      <pc:sldChg chg="addSp delSp modSp mod ord modClrScheme delDesignElem chgLayout">
        <pc:chgData name="Torvinen Katja" userId="S::katja.torvinen@simo.fi::b516090b-5a8d-42ff-806d-2c7b3a023ee3" providerId="AD" clId="Web-{BB69F560-E533-56FF-4F15-82891AB67336}" dt="2022-11-28T10:40:18.321" v="139"/>
        <pc:sldMkLst>
          <pc:docMk/>
          <pc:sldMk cId="2889020183" sldId="259"/>
        </pc:sldMkLst>
        <pc:spChg chg="mod ord">
          <ac:chgData name="Torvinen Katja" userId="S::katja.torvinen@simo.fi::b516090b-5a8d-42ff-806d-2c7b3a023ee3" providerId="AD" clId="Web-{BB69F560-E533-56FF-4F15-82891AB67336}" dt="2022-11-28T10:40:18.321" v="139"/>
          <ac:spMkLst>
            <pc:docMk/>
            <pc:sldMk cId="2889020183" sldId="259"/>
            <ac:spMk id="2" creationId="{4555B2DB-7010-45A2-837F-EAC0ED6180A2}"/>
          </ac:spMkLst>
        </pc:spChg>
        <pc:spChg chg="del mod ord">
          <ac:chgData name="Torvinen Katja" userId="S::katja.torvinen@simo.fi::b516090b-5a8d-42ff-806d-2c7b3a023ee3" providerId="AD" clId="Web-{BB69F560-E533-56FF-4F15-82891AB67336}" dt="2022-11-28T10:40:18.321" v="139"/>
          <ac:spMkLst>
            <pc:docMk/>
            <pc:sldMk cId="2889020183" sldId="259"/>
            <ac:spMk id="3" creationId="{D1F0E5DB-909E-4017-9533-7CED20FBD58F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2889020183" sldId="259"/>
            <ac:spMk id="5" creationId="{5C8908E2-EE49-44D2-9428-A28D2312A8D5}"/>
          </ac:spMkLst>
        </pc:spChg>
        <pc:spChg chg="add">
          <ac:chgData name="Torvinen Katja" userId="S::katja.torvinen@simo.fi::b516090b-5a8d-42ff-806d-2c7b3a023ee3" providerId="AD" clId="Web-{BB69F560-E533-56FF-4F15-82891AB67336}" dt="2022-11-28T10:40:18.321" v="139"/>
          <ac:spMkLst>
            <pc:docMk/>
            <pc:sldMk cId="2889020183" sldId="259"/>
            <ac:spMk id="7" creationId="{A7CA9E50-B76A-428A-92C9-9BAC41446DEA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2889020183" sldId="259"/>
            <ac:spMk id="9" creationId="{BD92035A-AA2F-4CD8-A556-1CE8BDEC75BD}"/>
          </ac:spMkLst>
        </pc:spChg>
        <pc:spChg chg="add">
          <ac:chgData name="Torvinen Katja" userId="S::katja.torvinen@simo.fi::b516090b-5a8d-42ff-806d-2c7b3a023ee3" providerId="AD" clId="Web-{BB69F560-E533-56FF-4F15-82891AB67336}" dt="2022-11-28T10:40:18.321" v="139"/>
          <ac:spMkLst>
            <pc:docMk/>
            <pc:sldMk cId="2889020183" sldId="259"/>
            <ac:spMk id="11" creationId="{C85E3F79-81BB-4454-A267-DDCA4282462A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2889020183" sldId="259"/>
            <ac:spMk id="13" creationId="{ED888B23-07FA-482A-96DF-47E31AF1A603}"/>
          </ac:spMkLst>
        </pc:spChg>
        <pc:spChg chg="add">
          <ac:chgData name="Torvinen Katja" userId="S::katja.torvinen@simo.fi::b516090b-5a8d-42ff-806d-2c7b3a023ee3" providerId="AD" clId="Web-{BB69F560-E533-56FF-4F15-82891AB67336}" dt="2022-11-28T10:40:18.321" v="139"/>
          <ac:spMkLst>
            <pc:docMk/>
            <pc:sldMk cId="2889020183" sldId="259"/>
            <ac:spMk id="15" creationId="{5D2122D3-4056-4C50-B4AC-74BB2940E216}"/>
          </ac:spMkLst>
        </pc:spChg>
        <pc:spChg chg="add">
          <ac:chgData name="Torvinen Katja" userId="S::katja.torvinen@simo.fi::b516090b-5a8d-42ff-806d-2c7b3a023ee3" providerId="AD" clId="Web-{BB69F560-E533-56FF-4F15-82891AB67336}" dt="2022-11-28T10:40:18.321" v="139"/>
          <ac:spMkLst>
            <pc:docMk/>
            <pc:sldMk cId="2889020183" sldId="259"/>
            <ac:spMk id="17" creationId="{A1F375A4-17F0-4BA7-B751-68BFAAEC4F7F}"/>
          </ac:spMkLst>
        </pc:spChg>
        <pc:grpChg chg="add del">
          <ac:chgData name="Torvinen Katja" userId="S::katja.torvinen@simo.fi::b516090b-5a8d-42ff-806d-2c7b3a023ee3" providerId="AD" clId="Web-{BB69F560-E533-56FF-4F15-82891AB67336}" dt="2022-11-28T10:39:09.337" v="131"/>
          <ac:grpSpMkLst>
            <pc:docMk/>
            <pc:sldMk cId="2889020183" sldId="259"/>
            <ac:grpSpMk id="6" creationId="{5D1A9D8B-3117-4D9D-BDA4-DD81895098B0}"/>
          </ac:grpSpMkLst>
        </pc:grpChg>
        <pc:graphicFrameChg chg="add">
          <ac:chgData name="Torvinen Katja" userId="S::katja.torvinen@simo.fi::b516090b-5a8d-42ff-806d-2c7b3a023ee3" providerId="AD" clId="Web-{BB69F560-E533-56FF-4F15-82891AB67336}" dt="2022-11-28T10:40:18.321" v="139"/>
          <ac:graphicFrameMkLst>
            <pc:docMk/>
            <pc:sldMk cId="2889020183" sldId="259"/>
            <ac:graphicFrameMk id="19" creationId="{BD683C88-2B71-65A3-F48F-29DDB847BC58}"/>
          </ac:graphicFrameMkLst>
        </pc:graphicFrameChg>
      </pc:sldChg>
      <pc:sldChg chg="addSp delSp modSp mod ord setBg modClrScheme delDesignElem chgLayout">
        <pc:chgData name="Torvinen Katja" userId="S::katja.torvinen@simo.fi::b516090b-5a8d-42ff-806d-2c7b3a023ee3" providerId="AD" clId="Web-{BB69F560-E533-56FF-4F15-82891AB67336}" dt="2022-11-28T10:40:36.774" v="140"/>
        <pc:sldMkLst>
          <pc:docMk/>
          <pc:sldMk cId="2132086274" sldId="260"/>
        </pc:sldMkLst>
        <pc:spChg chg="mod ord">
          <ac:chgData name="Torvinen Katja" userId="S::katja.torvinen@simo.fi::b516090b-5a8d-42ff-806d-2c7b3a023ee3" providerId="AD" clId="Web-{BB69F560-E533-56FF-4F15-82891AB67336}" dt="2022-11-28T10:40:36.774" v="140"/>
          <ac:spMkLst>
            <pc:docMk/>
            <pc:sldMk cId="2132086274" sldId="260"/>
            <ac:spMk id="2" creationId="{F48CEC92-6896-4F05-9C4D-85CFDC3F927A}"/>
          </ac:spMkLst>
        </pc:spChg>
        <pc:spChg chg="del mod ord">
          <ac:chgData name="Torvinen Katja" userId="S::katja.torvinen@simo.fi::b516090b-5a8d-42ff-806d-2c7b3a023ee3" providerId="AD" clId="Web-{BB69F560-E533-56FF-4F15-82891AB67336}" dt="2022-11-28T10:40:36.774" v="140"/>
          <ac:spMkLst>
            <pc:docMk/>
            <pc:sldMk cId="2132086274" sldId="260"/>
            <ac:spMk id="3" creationId="{6823C28E-3779-49DA-8658-E5D1D5B315ED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2132086274" sldId="260"/>
            <ac:spMk id="8" creationId="{5C8908E2-EE49-44D2-9428-A28D2312A8D5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2132086274" sldId="260"/>
            <ac:spMk id="14" creationId="{02114E49-C077-4083-B5C1-6A6E70F4D91F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2132086274" sldId="260"/>
            <ac:spMk id="16" creationId="{ED888B23-07FA-482A-96DF-47E31AF1A603}"/>
          </ac:spMkLst>
        </pc:spChg>
        <pc:grpChg chg="add del">
          <ac:chgData name="Torvinen Katja" userId="S::katja.torvinen@simo.fi::b516090b-5a8d-42ff-806d-2c7b3a023ee3" providerId="AD" clId="Web-{BB69F560-E533-56FF-4F15-82891AB67336}" dt="2022-11-28T10:39:09.337" v="131"/>
          <ac:grpSpMkLst>
            <pc:docMk/>
            <pc:sldMk cId="2132086274" sldId="260"/>
            <ac:grpSpMk id="10" creationId="{D8C3AFD7-4CCE-484E-84C6-80FB3E3E2093}"/>
          </ac:grpSpMkLst>
        </pc:grpChg>
        <pc:graphicFrameChg chg="add">
          <ac:chgData name="Torvinen Katja" userId="S::katja.torvinen@simo.fi::b516090b-5a8d-42ff-806d-2c7b3a023ee3" providerId="AD" clId="Web-{BB69F560-E533-56FF-4F15-82891AB67336}" dt="2022-11-28T10:40:36.774" v="140"/>
          <ac:graphicFrameMkLst>
            <pc:docMk/>
            <pc:sldMk cId="2132086274" sldId="260"/>
            <ac:graphicFrameMk id="5" creationId="{A198ACDB-BEB9-6F5E-3E48-4F4C2C3583BD}"/>
          </ac:graphicFrameMkLst>
        </pc:graphicFrameChg>
      </pc:sldChg>
      <pc:sldChg chg="del">
        <pc:chgData name="Torvinen Katja" userId="S::katja.torvinen@simo.fi::b516090b-5a8d-42ff-806d-2c7b3a023ee3" providerId="AD" clId="Web-{BB69F560-E533-56FF-4F15-82891AB67336}" dt="2022-11-28T10:31:20.732" v="110"/>
        <pc:sldMkLst>
          <pc:docMk/>
          <pc:sldMk cId="345482113" sldId="261"/>
        </pc:sldMkLst>
      </pc:sldChg>
      <pc:sldChg chg="addSp delSp modSp mod setBg modClrScheme addAnim delDesignElem chgLayout">
        <pc:chgData name="Torvinen Katja" userId="S::katja.torvinen@simo.fi::b516090b-5a8d-42ff-806d-2c7b3a023ee3" providerId="AD" clId="Web-{BB69F560-E533-56FF-4F15-82891AB67336}" dt="2022-11-28T10:40:42.962" v="142"/>
        <pc:sldMkLst>
          <pc:docMk/>
          <pc:sldMk cId="913668834" sldId="262"/>
        </pc:sldMkLst>
        <pc:spChg chg="mod ord">
          <ac:chgData name="Torvinen Katja" userId="S::katja.torvinen@simo.fi::b516090b-5a8d-42ff-806d-2c7b3a023ee3" providerId="AD" clId="Web-{BB69F560-E533-56FF-4F15-82891AB67336}" dt="2022-11-28T10:40:42.962" v="141"/>
          <ac:spMkLst>
            <pc:docMk/>
            <pc:sldMk cId="913668834" sldId="262"/>
            <ac:spMk id="2" creationId="{50F61D01-E270-4A51-99B3-F1F92823F63A}"/>
          </ac:spMkLst>
        </pc:spChg>
        <pc:spChg chg="mod ord">
          <ac:chgData name="Torvinen Katja" userId="S::katja.torvinen@simo.fi::b516090b-5a8d-42ff-806d-2c7b3a023ee3" providerId="AD" clId="Web-{BB69F560-E533-56FF-4F15-82891AB67336}" dt="2022-11-28T10:40:42.962" v="141"/>
          <ac:spMkLst>
            <pc:docMk/>
            <pc:sldMk cId="913668834" sldId="262"/>
            <ac:spMk id="3" creationId="{9D03CCD3-7A74-4133-93C1-A8D522683D91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913668834" sldId="262"/>
            <ac:spMk id="8" creationId="{27427488-068E-4B55-AC8D-CD070B8CD46D}"/>
          </ac:spMkLst>
        </pc:spChg>
        <pc:spChg chg="add">
          <ac:chgData name="Torvinen Katja" userId="S::katja.torvinen@simo.fi::b516090b-5a8d-42ff-806d-2c7b3a023ee3" providerId="AD" clId="Web-{BB69F560-E533-56FF-4F15-82891AB67336}" dt="2022-11-28T10:40:42.962" v="141"/>
          <ac:spMkLst>
            <pc:docMk/>
            <pc:sldMk cId="913668834" sldId="262"/>
            <ac:spMk id="13" creationId="{946E2E74-06CA-4173-B7B0-204D27B19DFF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913668834" sldId="262"/>
            <ac:spMk id="14" creationId="{DE35DE37-E5F4-4D1E-8AE0-8A7D46F3B334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913668834" sldId="262"/>
            <ac:spMk id="16" creationId="{A20AF199-99C2-4569-9CAF-24514AE5E82A}"/>
          </ac:spMkLst>
        </pc:spChg>
        <pc:spChg chg="add">
          <ac:chgData name="Torvinen Katja" userId="S::katja.torvinen@simo.fi::b516090b-5a8d-42ff-806d-2c7b3a023ee3" providerId="AD" clId="Web-{BB69F560-E533-56FF-4F15-82891AB67336}" dt="2022-11-28T10:40:42.962" v="141"/>
          <ac:spMkLst>
            <pc:docMk/>
            <pc:sldMk cId="913668834" sldId="262"/>
            <ac:spMk id="18" creationId="{6970E1C9-C9F9-481F-894F-6978A15CF586}"/>
          </ac:spMkLst>
        </pc:spChg>
        <pc:spChg chg="add">
          <ac:chgData name="Torvinen Katja" userId="S::katja.torvinen@simo.fi::b516090b-5a8d-42ff-806d-2c7b3a023ee3" providerId="AD" clId="Web-{BB69F560-E533-56FF-4F15-82891AB67336}" dt="2022-11-28T10:40:42.962" v="141"/>
          <ac:spMkLst>
            <pc:docMk/>
            <pc:sldMk cId="913668834" sldId="262"/>
            <ac:spMk id="20" creationId="{A995FB36-9688-49FD-8F26-AD60717627CB}"/>
          </ac:spMkLst>
        </pc:spChg>
        <pc:grpChg chg="add">
          <ac:chgData name="Torvinen Katja" userId="S::katja.torvinen@simo.fi::b516090b-5a8d-42ff-806d-2c7b3a023ee3" providerId="AD" clId="Web-{BB69F560-E533-56FF-4F15-82891AB67336}" dt="2022-11-28T10:40:42.962" v="141"/>
          <ac:grpSpMkLst>
            <pc:docMk/>
            <pc:sldMk cId="913668834" sldId="262"/>
            <ac:grpSpMk id="5" creationId="{C7572773-EFED-4240-886B-69624490C9C9}"/>
          </ac:grpSpMkLst>
        </pc:grpChg>
        <pc:grpChg chg="add del">
          <ac:chgData name="Torvinen Katja" userId="S::katja.torvinen@simo.fi::b516090b-5a8d-42ff-806d-2c7b3a023ee3" providerId="AD" clId="Web-{BB69F560-E533-56FF-4F15-82891AB67336}" dt="2022-11-28T10:39:09.337" v="131"/>
          <ac:grpSpMkLst>
            <pc:docMk/>
            <pc:sldMk cId="913668834" sldId="262"/>
            <ac:grpSpMk id="10" creationId="{69007781-1AEE-4FE2-8527-FF7B46F123F7}"/>
          </ac:grpSpMkLst>
        </pc:grpChg>
        <pc:cxnChg chg="add">
          <ac:chgData name="Torvinen Katja" userId="S::katja.torvinen@simo.fi::b516090b-5a8d-42ff-806d-2c7b3a023ee3" providerId="AD" clId="Web-{BB69F560-E533-56FF-4F15-82891AB67336}" dt="2022-11-28T10:40:42.962" v="141"/>
          <ac:cxnSpMkLst>
            <pc:docMk/>
            <pc:sldMk cId="913668834" sldId="262"/>
            <ac:cxnSpMk id="7" creationId="{B3C176ED-7D6F-4F56-A1F8-9687B0C63187}"/>
          </ac:cxnSpMkLst>
        </pc:cxnChg>
        <pc:cxnChg chg="add">
          <ac:chgData name="Torvinen Katja" userId="S::katja.torvinen@simo.fi::b516090b-5a8d-42ff-806d-2c7b3a023ee3" providerId="AD" clId="Web-{BB69F560-E533-56FF-4F15-82891AB67336}" dt="2022-11-28T10:40:42.962" v="141"/>
          <ac:cxnSpMkLst>
            <pc:docMk/>
            <pc:sldMk cId="913668834" sldId="262"/>
            <ac:cxnSpMk id="22" creationId="{DE8DFF79-735F-44E8-8B9C-D1F28BED791D}"/>
          </ac:cxnSpMkLst>
        </pc:cxnChg>
      </pc:sldChg>
      <pc:sldChg chg="addSp delSp modSp mod setBg modClrScheme delDesignElem chgLayout">
        <pc:chgData name="Torvinen Katja" userId="S::katja.torvinen@simo.fi::b516090b-5a8d-42ff-806d-2c7b3a023ee3" providerId="AD" clId="Web-{BB69F560-E533-56FF-4F15-82891AB67336}" dt="2022-11-28T10:40:57.102" v="143"/>
        <pc:sldMkLst>
          <pc:docMk/>
          <pc:sldMk cId="3465729910" sldId="263"/>
        </pc:sldMkLst>
        <pc:spChg chg="mod ord">
          <ac:chgData name="Torvinen Katja" userId="S::katja.torvinen@simo.fi::b516090b-5a8d-42ff-806d-2c7b3a023ee3" providerId="AD" clId="Web-{BB69F560-E533-56FF-4F15-82891AB67336}" dt="2022-11-28T10:40:57.102" v="143"/>
          <ac:spMkLst>
            <pc:docMk/>
            <pc:sldMk cId="3465729910" sldId="263"/>
            <ac:spMk id="2" creationId="{EB64F296-88EE-4E9D-854C-B4DF2548FF17}"/>
          </ac:spMkLst>
        </pc:spChg>
        <pc:spChg chg="mod ord">
          <ac:chgData name="Torvinen Katja" userId="S::katja.torvinen@simo.fi::b516090b-5a8d-42ff-806d-2c7b3a023ee3" providerId="AD" clId="Web-{BB69F560-E533-56FF-4F15-82891AB67336}" dt="2022-11-28T10:40:57.102" v="143"/>
          <ac:spMkLst>
            <pc:docMk/>
            <pc:sldMk cId="3465729910" sldId="263"/>
            <ac:spMk id="3" creationId="{2FE47C71-417C-40FB-B8B6-04D64098DD4F}"/>
          </ac:spMkLst>
        </pc:spChg>
        <pc:spChg chg="add">
          <ac:chgData name="Torvinen Katja" userId="S::katja.torvinen@simo.fi::b516090b-5a8d-42ff-806d-2c7b3a023ee3" providerId="AD" clId="Web-{BB69F560-E533-56FF-4F15-82891AB67336}" dt="2022-11-28T10:40:57.102" v="143"/>
          <ac:spMkLst>
            <pc:docMk/>
            <pc:sldMk cId="3465729910" sldId="263"/>
            <ac:spMk id="5" creationId="{001B0E35-F788-4608-ABBE-0D971AA5028F}"/>
          </ac:spMkLst>
        </pc:spChg>
        <pc:spChg chg="add">
          <ac:chgData name="Torvinen Katja" userId="S::katja.torvinen@simo.fi::b516090b-5a8d-42ff-806d-2c7b3a023ee3" providerId="AD" clId="Web-{BB69F560-E533-56FF-4F15-82891AB67336}" dt="2022-11-28T10:40:57.102" v="143"/>
          <ac:spMkLst>
            <pc:docMk/>
            <pc:sldMk cId="3465729910" sldId="263"/>
            <ac:spMk id="6" creationId="{4431B8EA-FCCA-47DD-A0C4-A653EC4AB846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3465729910" sldId="263"/>
            <ac:spMk id="8" creationId="{5C8908E2-EE49-44D2-9428-A28D2312A8D5}"/>
          </ac:spMkLst>
        </pc:spChg>
        <pc:spChg chg="add">
          <ac:chgData name="Torvinen Katja" userId="S::katja.torvinen@simo.fi::b516090b-5a8d-42ff-806d-2c7b3a023ee3" providerId="AD" clId="Web-{BB69F560-E533-56FF-4F15-82891AB67336}" dt="2022-11-28T10:40:57.102" v="143"/>
          <ac:spMkLst>
            <pc:docMk/>
            <pc:sldMk cId="3465729910" sldId="263"/>
            <ac:spMk id="12" creationId="{1C781EDE-83AA-44D6-8054-A4E2D6F28086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3465729910" sldId="263"/>
            <ac:spMk id="14" creationId="{BD92035A-AA2F-4CD8-A556-1CE8BDEC75BD}"/>
          </ac:spMkLst>
        </pc:spChg>
        <pc:spChg chg="add del">
          <ac:chgData name="Torvinen Katja" userId="S::katja.torvinen@simo.fi::b516090b-5a8d-42ff-806d-2c7b3a023ee3" providerId="AD" clId="Web-{BB69F560-E533-56FF-4F15-82891AB67336}" dt="2022-11-28T10:39:09.337" v="131"/>
          <ac:spMkLst>
            <pc:docMk/>
            <pc:sldMk cId="3465729910" sldId="263"/>
            <ac:spMk id="16" creationId="{ED888B23-07FA-482A-96DF-47E31AF1A603}"/>
          </ac:spMkLst>
        </pc:spChg>
        <pc:grpChg chg="add del">
          <ac:chgData name="Torvinen Katja" userId="S::katja.torvinen@simo.fi::b516090b-5a8d-42ff-806d-2c7b3a023ee3" providerId="AD" clId="Web-{BB69F560-E533-56FF-4F15-82891AB67336}" dt="2022-11-28T10:39:09.337" v="131"/>
          <ac:grpSpMkLst>
            <pc:docMk/>
            <pc:sldMk cId="3465729910" sldId="263"/>
            <ac:grpSpMk id="10" creationId="{5D1A9D8B-3117-4D9D-BDA4-DD81895098B0}"/>
          </ac:grpSpMkLst>
        </pc:grpChg>
      </pc:sldChg>
      <pc:sldChg chg="new del">
        <pc:chgData name="Torvinen Katja" userId="S::katja.torvinen@simo.fi::b516090b-5a8d-42ff-806d-2c7b3a023ee3" providerId="AD" clId="Web-{BB69F560-E533-56FF-4F15-82891AB67336}" dt="2022-11-28T10:24:38.439" v="1"/>
        <pc:sldMkLst>
          <pc:docMk/>
          <pc:sldMk cId="466381052" sldId="264"/>
        </pc:sldMkLst>
      </pc:sldChg>
      <pc:sldChg chg="addSp modSp new mod setBg modClrScheme chgLayout">
        <pc:chgData name="Torvinen Katja" userId="S::katja.torvinen@simo.fi::b516090b-5a8d-42ff-806d-2c7b3a023ee3" providerId="AD" clId="Web-{BB69F560-E533-56FF-4F15-82891AB67336}" dt="2022-11-28T10:40:06.337" v="138"/>
        <pc:sldMkLst>
          <pc:docMk/>
          <pc:sldMk cId="4214449276" sldId="264"/>
        </pc:sldMkLst>
        <pc:spChg chg="mod ord">
          <ac:chgData name="Torvinen Katja" userId="S::katja.torvinen@simo.fi::b516090b-5a8d-42ff-806d-2c7b3a023ee3" providerId="AD" clId="Web-{BB69F560-E533-56FF-4F15-82891AB67336}" dt="2022-11-28T10:40:06.337" v="138"/>
          <ac:spMkLst>
            <pc:docMk/>
            <pc:sldMk cId="4214449276" sldId="264"/>
            <ac:spMk id="2" creationId="{84CFCC28-5BB4-434B-3226-E247C832B041}"/>
          </ac:spMkLst>
        </pc:spChg>
        <pc:spChg chg="mod ord">
          <ac:chgData name="Torvinen Katja" userId="S::katja.torvinen@simo.fi::b516090b-5a8d-42ff-806d-2c7b3a023ee3" providerId="AD" clId="Web-{BB69F560-E533-56FF-4F15-82891AB67336}" dt="2022-11-28T10:40:06.337" v="138"/>
          <ac:spMkLst>
            <pc:docMk/>
            <pc:sldMk cId="4214449276" sldId="264"/>
            <ac:spMk id="3" creationId="{1AAE74E8-4155-90DD-55CA-AF7A9D5A5C1A}"/>
          </ac:spMkLst>
        </pc:spChg>
        <pc:spChg chg="add">
          <ac:chgData name="Torvinen Katja" userId="S::katja.torvinen@simo.fi::b516090b-5a8d-42ff-806d-2c7b3a023ee3" providerId="AD" clId="Web-{BB69F560-E533-56FF-4F15-82891AB67336}" dt="2022-11-28T10:40:06.337" v="138"/>
          <ac:spMkLst>
            <pc:docMk/>
            <pc:sldMk cId="4214449276" sldId="264"/>
            <ac:spMk id="8" creationId="{C44B17FE-2E14-47B6-B5A8-4363DE76952D}"/>
          </ac:spMkLst>
        </pc:spChg>
        <pc:spChg chg="add">
          <ac:chgData name="Torvinen Katja" userId="S::katja.torvinen@simo.fi::b516090b-5a8d-42ff-806d-2c7b3a023ee3" providerId="AD" clId="Web-{BB69F560-E533-56FF-4F15-82891AB67336}" dt="2022-11-28T10:40:06.337" v="138"/>
          <ac:spMkLst>
            <pc:docMk/>
            <pc:sldMk cId="4214449276" sldId="264"/>
            <ac:spMk id="10" creationId="{14E53280-E6EB-47D2-B0BB-78B772DC4B90}"/>
          </ac:spMkLst>
        </pc:spChg>
        <pc:spChg chg="add">
          <ac:chgData name="Torvinen Katja" userId="S::katja.torvinen@simo.fi::b516090b-5a8d-42ff-806d-2c7b3a023ee3" providerId="AD" clId="Web-{BB69F560-E533-56FF-4F15-82891AB67336}" dt="2022-11-28T10:40:06.337" v="138"/>
          <ac:spMkLst>
            <pc:docMk/>
            <pc:sldMk cId="4214449276" sldId="264"/>
            <ac:spMk id="12" creationId="{E44C4738-31FA-4AA4-9D3A-9B0F0B1F5FBC}"/>
          </ac:spMkLst>
        </pc:spChg>
        <pc:spChg chg="add">
          <ac:chgData name="Torvinen Katja" userId="S::katja.torvinen@simo.fi::b516090b-5a8d-42ff-806d-2c7b3a023ee3" providerId="AD" clId="Web-{BB69F560-E533-56FF-4F15-82891AB67336}" dt="2022-11-28T10:40:06.337" v="138"/>
          <ac:spMkLst>
            <pc:docMk/>
            <pc:sldMk cId="4214449276" sldId="264"/>
            <ac:spMk id="14" creationId="{809F3F69-CB9E-4C14-8F9B-7565980C8770}"/>
          </ac:spMkLst>
        </pc:spChg>
      </pc:sldChg>
      <pc:sldChg chg="addSp delSp modSp new mod setBg modClrScheme chgLayout">
        <pc:chgData name="Torvinen Katja" userId="S::katja.torvinen@simo.fi::b516090b-5a8d-42ff-806d-2c7b3a023ee3" providerId="AD" clId="Web-{BB69F560-E533-56FF-4F15-82891AB67336}" dt="2022-11-28T10:41:04.930" v="144"/>
        <pc:sldMkLst>
          <pc:docMk/>
          <pc:sldMk cId="285315279" sldId="265"/>
        </pc:sldMkLst>
        <pc:spChg chg="mod ord">
          <ac:chgData name="Torvinen Katja" userId="S::katja.torvinen@simo.fi::b516090b-5a8d-42ff-806d-2c7b3a023ee3" providerId="AD" clId="Web-{BB69F560-E533-56FF-4F15-82891AB67336}" dt="2022-11-28T10:41:04.930" v="144"/>
          <ac:spMkLst>
            <pc:docMk/>
            <pc:sldMk cId="285315279" sldId="265"/>
            <ac:spMk id="2" creationId="{7DB7CF2D-647D-52A7-9B60-E37FA5E37BC5}"/>
          </ac:spMkLst>
        </pc:spChg>
        <pc:spChg chg="del mod ord">
          <ac:chgData name="Torvinen Katja" userId="S::katja.torvinen@simo.fi::b516090b-5a8d-42ff-806d-2c7b3a023ee3" providerId="AD" clId="Web-{BB69F560-E533-56FF-4F15-82891AB67336}" dt="2022-11-28T10:41:04.930" v="144"/>
          <ac:spMkLst>
            <pc:docMk/>
            <pc:sldMk cId="285315279" sldId="265"/>
            <ac:spMk id="3" creationId="{26EBB799-CD81-03EB-EA7C-55A8CB90ED35}"/>
          </ac:spMkLst>
        </pc:spChg>
        <pc:graphicFrameChg chg="add">
          <ac:chgData name="Torvinen Katja" userId="S::katja.torvinen@simo.fi::b516090b-5a8d-42ff-806d-2c7b3a023ee3" providerId="AD" clId="Web-{BB69F560-E533-56FF-4F15-82891AB67336}" dt="2022-11-28T10:41:04.930" v="144"/>
          <ac:graphicFrameMkLst>
            <pc:docMk/>
            <pc:sldMk cId="285315279" sldId="265"/>
            <ac:graphicFrameMk id="5" creationId="{A2430C7A-43E5-F403-B8DE-E818BA257C63}"/>
          </ac:graphicFrameMkLst>
        </pc:graphicFrameChg>
      </pc:sldChg>
      <pc:sldMasterChg chg="add del addSldLayout delSldLayout">
        <pc:chgData name="Torvinen Katja" userId="S::katja.torvinen@simo.fi::b516090b-5a8d-42ff-806d-2c7b3a023ee3" providerId="AD" clId="Web-{BB69F560-E533-56FF-4F15-82891AB67336}" dt="2022-11-28T10:39:09.337" v="131"/>
        <pc:sldMasterMkLst>
          <pc:docMk/>
          <pc:sldMasterMk cId="2888160197" sldId="2147483660"/>
        </pc:sldMasterMkLst>
        <pc:sldLayoutChg chg="add del">
          <pc:chgData name="Torvinen Katja" userId="S::katja.torvinen@simo.fi::b516090b-5a8d-42ff-806d-2c7b3a023ee3" providerId="AD" clId="Web-{BB69F560-E533-56FF-4F15-82891AB67336}" dt="2022-11-28T10:39:09.337" v="131"/>
          <pc:sldLayoutMkLst>
            <pc:docMk/>
            <pc:sldMasterMk cId="2888160197" sldId="2147483660"/>
            <pc:sldLayoutMk cId="2227557270" sldId="2147483661"/>
          </pc:sldLayoutMkLst>
        </pc:sldLayoutChg>
        <pc:sldLayoutChg chg="add del">
          <pc:chgData name="Torvinen Katja" userId="S::katja.torvinen@simo.fi::b516090b-5a8d-42ff-806d-2c7b3a023ee3" providerId="AD" clId="Web-{BB69F560-E533-56FF-4F15-82891AB67336}" dt="2022-11-28T10:39:09.337" v="131"/>
          <pc:sldLayoutMkLst>
            <pc:docMk/>
            <pc:sldMasterMk cId="2888160197" sldId="2147483660"/>
            <pc:sldLayoutMk cId="2622658768" sldId="2147483662"/>
          </pc:sldLayoutMkLst>
        </pc:sldLayoutChg>
        <pc:sldLayoutChg chg="add del">
          <pc:chgData name="Torvinen Katja" userId="S::katja.torvinen@simo.fi::b516090b-5a8d-42ff-806d-2c7b3a023ee3" providerId="AD" clId="Web-{BB69F560-E533-56FF-4F15-82891AB67336}" dt="2022-11-28T10:39:09.337" v="131"/>
          <pc:sldLayoutMkLst>
            <pc:docMk/>
            <pc:sldMasterMk cId="2888160197" sldId="2147483660"/>
            <pc:sldLayoutMk cId="2647931238" sldId="2147483663"/>
          </pc:sldLayoutMkLst>
        </pc:sldLayoutChg>
        <pc:sldLayoutChg chg="add del">
          <pc:chgData name="Torvinen Katja" userId="S::katja.torvinen@simo.fi::b516090b-5a8d-42ff-806d-2c7b3a023ee3" providerId="AD" clId="Web-{BB69F560-E533-56FF-4F15-82891AB67336}" dt="2022-11-28T10:39:09.337" v="131"/>
          <pc:sldLayoutMkLst>
            <pc:docMk/>
            <pc:sldMasterMk cId="2888160197" sldId="2147483660"/>
            <pc:sldLayoutMk cId="4079466307" sldId="2147483664"/>
          </pc:sldLayoutMkLst>
        </pc:sldLayoutChg>
        <pc:sldLayoutChg chg="add del">
          <pc:chgData name="Torvinen Katja" userId="S::katja.torvinen@simo.fi::b516090b-5a8d-42ff-806d-2c7b3a023ee3" providerId="AD" clId="Web-{BB69F560-E533-56FF-4F15-82891AB67336}" dt="2022-11-28T10:39:09.337" v="131"/>
          <pc:sldLayoutMkLst>
            <pc:docMk/>
            <pc:sldMasterMk cId="2888160197" sldId="2147483660"/>
            <pc:sldLayoutMk cId="2335877345" sldId="2147483665"/>
          </pc:sldLayoutMkLst>
        </pc:sldLayoutChg>
        <pc:sldLayoutChg chg="add del">
          <pc:chgData name="Torvinen Katja" userId="S::katja.torvinen@simo.fi::b516090b-5a8d-42ff-806d-2c7b3a023ee3" providerId="AD" clId="Web-{BB69F560-E533-56FF-4F15-82891AB67336}" dt="2022-11-28T10:39:09.337" v="131"/>
          <pc:sldLayoutMkLst>
            <pc:docMk/>
            <pc:sldMasterMk cId="2888160197" sldId="2147483660"/>
            <pc:sldLayoutMk cId="1267859108" sldId="2147483666"/>
          </pc:sldLayoutMkLst>
        </pc:sldLayoutChg>
        <pc:sldLayoutChg chg="add del">
          <pc:chgData name="Torvinen Katja" userId="S::katja.torvinen@simo.fi::b516090b-5a8d-42ff-806d-2c7b3a023ee3" providerId="AD" clId="Web-{BB69F560-E533-56FF-4F15-82891AB67336}" dt="2022-11-28T10:39:09.337" v="131"/>
          <pc:sldLayoutMkLst>
            <pc:docMk/>
            <pc:sldMasterMk cId="2888160197" sldId="2147483660"/>
            <pc:sldLayoutMk cId="3826757672" sldId="2147483667"/>
          </pc:sldLayoutMkLst>
        </pc:sldLayoutChg>
        <pc:sldLayoutChg chg="add del">
          <pc:chgData name="Torvinen Katja" userId="S::katja.torvinen@simo.fi::b516090b-5a8d-42ff-806d-2c7b3a023ee3" providerId="AD" clId="Web-{BB69F560-E533-56FF-4F15-82891AB67336}" dt="2022-11-28T10:39:09.337" v="131"/>
          <pc:sldLayoutMkLst>
            <pc:docMk/>
            <pc:sldMasterMk cId="2888160197" sldId="2147483660"/>
            <pc:sldLayoutMk cId="4040138471" sldId="2147483668"/>
          </pc:sldLayoutMkLst>
        </pc:sldLayoutChg>
        <pc:sldLayoutChg chg="add del">
          <pc:chgData name="Torvinen Katja" userId="S::katja.torvinen@simo.fi::b516090b-5a8d-42ff-806d-2c7b3a023ee3" providerId="AD" clId="Web-{BB69F560-E533-56FF-4F15-82891AB67336}" dt="2022-11-28T10:39:09.337" v="131"/>
          <pc:sldLayoutMkLst>
            <pc:docMk/>
            <pc:sldMasterMk cId="2888160197" sldId="2147483660"/>
            <pc:sldLayoutMk cId="1996988842" sldId="2147483669"/>
          </pc:sldLayoutMkLst>
        </pc:sldLayoutChg>
        <pc:sldLayoutChg chg="add del">
          <pc:chgData name="Torvinen Katja" userId="S::katja.torvinen@simo.fi::b516090b-5a8d-42ff-806d-2c7b3a023ee3" providerId="AD" clId="Web-{BB69F560-E533-56FF-4F15-82891AB67336}" dt="2022-11-28T10:39:09.337" v="131"/>
          <pc:sldLayoutMkLst>
            <pc:docMk/>
            <pc:sldMasterMk cId="2888160197" sldId="2147483660"/>
            <pc:sldLayoutMk cId="2132492161" sldId="2147483670"/>
          </pc:sldLayoutMkLst>
        </pc:sldLayoutChg>
        <pc:sldLayoutChg chg="add del">
          <pc:chgData name="Torvinen Katja" userId="S::katja.torvinen@simo.fi::b516090b-5a8d-42ff-806d-2c7b3a023ee3" providerId="AD" clId="Web-{BB69F560-E533-56FF-4F15-82891AB67336}" dt="2022-11-28T10:39:09.337" v="131"/>
          <pc:sldLayoutMkLst>
            <pc:docMk/>
            <pc:sldMasterMk cId="2888160197" sldId="2147483660"/>
            <pc:sldLayoutMk cId="869327245" sldId="2147483671"/>
          </pc:sldLayoutMkLst>
        </pc:sldLayoutChg>
      </pc:sldMasterChg>
      <pc:sldMasterChg chg="add del addSldLayout delSldLayout modSldLayout">
        <pc:chgData name="Torvinen Katja" userId="S::katja.torvinen@simo.fi::b516090b-5a8d-42ff-806d-2c7b3a023ee3" providerId="AD" clId="Web-{BB69F560-E533-56FF-4F15-82891AB67336}" dt="2022-11-28T10:39:21.478" v="132"/>
        <pc:sldMasterMkLst>
          <pc:docMk/>
          <pc:sldMasterMk cId="1629927786" sldId="2147483672"/>
        </pc:sldMasterMkLst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2062826101" sldId="2147483673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1757138306" sldId="2147483674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1288768382" sldId="2147483675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1030712509" sldId="2147483676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2735557459" sldId="2147483677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3931080210" sldId="2147483678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2250567351" sldId="2147483679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173741447" sldId="2147483680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714399724" sldId="2147483681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2825064643" sldId="2147483682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4153240357" sldId="2147483683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1261705597" sldId="2147483684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1848610481" sldId="2147483685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4026578353" sldId="2147483686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1236671738" sldId="2147483687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2707915918" sldId="2147483688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1629927786" sldId="2147483672"/>
            <pc:sldLayoutMk cId="217008108" sldId="2147483689"/>
          </pc:sldLayoutMkLst>
        </pc:sldLayoutChg>
      </pc:sldMasterChg>
      <pc:sldMasterChg chg="add del addSldLayout delSldLayout modSldLayout">
        <pc:chgData name="Torvinen Katja" userId="S::katja.torvinen@simo.fi::b516090b-5a8d-42ff-806d-2c7b3a023ee3" providerId="AD" clId="Web-{BB69F560-E533-56FF-4F15-82891AB67336}" dt="2022-11-28T10:36:58.760" v="126"/>
        <pc:sldMasterMkLst>
          <pc:docMk/>
          <pc:sldMasterMk cId="2773909601" sldId="2147483672"/>
        </pc:sldMasterMkLst>
        <pc:sldLayoutChg chg="add del mod replId">
          <pc:chgData name="Torvinen Katja" userId="S::katja.torvinen@simo.fi::b516090b-5a8d-42ff-806d-2c7b3a023ee3" providerId="AD" clId="Web-{BB69F560-E533-56FF-4F15-82891AB67336}" dt="2022-11-28T10:36:58.760" v="126"/>
          <pc:sldLayoutMkLst>
            <pc:docMk/>
            <pc:sldMasterMk cId="2773909601" sldId="2147483672"/>
            <pc:sldLayoutMk cId="2031540631" sldId="2147483673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6:58.760" v="126"/>
          <pc:sldLayoutMkLst>
            <pc:docMk/>
            <pc:sldMasterMk cId="2773909601" sldId="2147483672"/>
            <pc:sldLayoutMk cId="3275846208" sldId="2147483674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6:58.760" v="126"/>
          <pc:sldLayoutMkLst>
            <pc:docMk/>
            <pc:sldMasterMk cId="2773909601" sldId="2147483672"/>
            <pc:sldLayoutMk cId="2716492922" sldId="2147483675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6:58.760" v="126"/>
          <pc:sldLayoutMkLst>
            <pc:docMk/>
            <pc:sldMasterMk cId="2773909601" sldId="2147483672"/>
            <pc:sldLayoutMk cId="83911677" sldId="2147483676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6:58.760" v="126"/>
          <pc:sldLayoutMkLst>
            <pc:docMk/>
            <pc:sldMasterMk cId="2773909601" sldId="2147483672"/>
            <pc:sldLayoutMk cId="190253225" sldId="2147483677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6:58.760" v="126"/>
          <pc:sldLayoutMkLst>
            <pc:docMk/>
            <pc:sldMasterMk cId="2773909601" sldId="2147483672"/>
            <pc:sldLayoutMk cId="1887717303" sldId="2147483678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6:58.760" v="126"/>
          <pc:sldLayoutMkLst>
            <pc:docMk/>
            <pc:sldMasterMk cId="2773909601" sldId="2147483672"/>
            <pc:sldLayoutMk cId="2979087455" sldId="2147483679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6:58.760" v="126"/>
          <pc:sldLayoutMkLst>
            <pc:docMk/>
            <pc:sldMasterMk cId="2773909601" sldId="2147483672"/>
            <pc:sldLayoutMk cId="1786968691" sldId="2147483680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6:58.760" v="126"/>
          <pc:sldLayoutMkLst>
            <pc:docMk/>
            <pc:sldMasterMk cId="2773909601" sldId="2147483672"/>
            <pc:sldLayoutMk cId="2864619581" sldId="2147483681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6:58.760" v="126"/>
          <pc:sldLayoutMkLst>
            <pc:docMk/>
            <pc:sldMasterMk cId="2773909601" sldId="2147483672"/>
            <pc:sldLayoutMk cId="852575611" sldId="2147483682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6:58.760" v="126"/>
          <pc:sldLayoutMkLst>
            <pc:docMk/>
            <pc:sldMasterMk cId="2773909601" sldId="2147483672"/>
            <pc:sldLayoutMk cId="986620108" sldId="2147483683"/>
          </pc:sldLayoutMkLst>
        </pc:sldLayoutChg>
      </pc:sldMasterChg>
      <pc:sldMasterChg chg="add del addSldLayout delSldLayout modSldLayout">
        <pc:chgData name="Torvinen Katja" userId="S::katja.torvinen@simo.fi::b516090b-5a8d-42ff-806d-2c7b3a023ee3" providerId="AD" clId="Web-{BB69F560-E533-56FF-4F15-82891AB67336}" dt="2022-11-28T10:38:42.588" v="130"/>
        <pc:sldMasterMkLst>
          <pc:docMk/>
          <pc:sldMasterMk cId="3247220958" sldId="2147483672"/>
        </pc:sldMasterMkLst>
        <pc:sldLayoutChg chg="add del mod replId">
          <pc:chgData name="Torvinen Katja" userId="S::katja.torvinen@simo.fi::b516090b-5a8d-42ff-806d-2c7b3a023ee3" providerId="AD" clId="Web-{BB69F560-E533-56FF-4F15-82891AB67336}" dt="2022-11-28T10:38:42.588" v="130"/>
          <pc:sldLayoutMkLst>
            <pc:docMk/>
            <pc:sldMasterMk cId="3247220958" sldId="2147483672"/>
            <pc:sldLayoutMk cId="4116895292" sldId="2147483673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42.588" v="130"/>
          <pc:sldLayoutMkLst>
            <pc:docMk/>
            <pc:sldMasterMk cId="3247220958" sldId="2147483672"/>
            <pc:sldLayoutMk cId="3858532547" sldId="2147483674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42.588" v="130"/>
          <pc:sldLayoutMkLst>
            <pc:docMk/>
            <pc:sldMasterMk cId="3247220958" sldId="2147483672"/>
            <pc:sldLayoutMk cId="480226686" sldId="2147483675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42.588" v="130"/>
          <pc:sldLayoutMkLst>
            <pc:docMk/>
            <pc:sldMasterMk cId="3247220958" sldId="2147483672"/>
            <pc:sldLayoutMk cId="850346863" sldId="2147483676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42.588" v="130"/>
          <pc:sldLayoutMkLst>
            <pc:docMk/>
            <pc:sldMasterMk cId="3247220958" sldId="2147483672"/>
            <pc:sldLayoutMk cId="3440418323" sldId="2147483677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42.588" v="130"/>
          <pc:sldLayoutMkLst>
            <pc:docMk/>
            <pc:sldMasterMk cId="3247220958" sldId="2147483672"/>
            <pc:sldLayoutMk cId="275503219" sldId="2147483678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42.588" v="130"/>
          <pc:sldLayoutMkLst>
            <pc:docMk/>
            <pc:sldMasterMk cId="3247220958" sldId="2147483672"/>
            <pc:sldLayoutMk cId="4118420474" sldId="2147483679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42.588" v="130"/>
          <pc:sldLayoutMkLst>
            <pc:docMk/>
            <pc:sldMasterMk cId="3247220958" sldId="2147483672"/>
            <pc:sldLayoutMk cId="2547976990" sldId="2147483680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42.588" v="130"/>
          <pc:sldLayoutMkLst>
            <pc:docMk/>
            <pc:sldMasterMk cId="3247220958" sldId="2147483672"/>
            <pc:sldLayoutMk cId="2643943793" sldId="2147483681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42.588" v="130"/>
          <pc:sldLayoutMkLst>
            <pc:docMk/>
            <pc:sldMasterMk cId="3247220958" sldId="2147483672"/>
            <pc:sldLayoutMk cId="389833301" sldId="2147483682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42.588" v="130"/>
          <pc:sldLayoutMkLst>
            <pc:docMk/>
            <pc:sldMasterMk cId="3247220958" sldId="2147483672"/>
            <pc:sldLayoutMk cId="3424845390" sldId="2147483683"/>
          </pc:sldLayoutMkLst>
        </pc:sldLayoutChg>
      </pc:sldMasterChg>
      <pc:sldMasterChg chg="add del addSldLayout delSldLayout modSldLayout">
        <pc:chgData name="Torvinen Katja" userId="S::katja.torvinen@simo.fi::b516090b-5a8d-42ff-806d-2c7b3a023ee3" providerId="AD" clId="Web-{BB69F560-E533-56FF-4F15-82891AB67336}" dt="2022-11-28T10:38:38.369" v="129"/>
        <pc:sldMasterMkLst>
          <pc:docMk/>
          <pc:sldMasterMk cId="1676605253" sldId="2147483684"/>
        </pc:sldMasterMkLst>
        <pc:sldLayoutChg chg="add del mod replId">
          <pc:chgData name="Torvinen Katja" userId="S::katja.torvinen@simo.fi::b516090b-5a8d-42ff-806d-2c7b3a023ee3" providerId="AD" clId="Web-{BB69F560-E533-56FF-4F15-82891AB67336}" dt="2022-11-28T10:38:38.369" v="129"/>
          <pc:sldLayoutMkLst>
            <pc:docMk/>
            <pc:sldMasterMk cId="1676605253" sldId="2147483684"/>
            <pc:sldLayoutMk cId="2363695635" sldId="2147483685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38.369" v="129"/>
          <pc:sldLayoutMkLst>
            <pc:docMk/>
            <pc:sldMasterMk cId="1676605253" sldId="2147483684"/>
            <pc:sldLayoutMk cId="4141843259" sldId="2147483686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38.369" v="129"/>
          <pc:sldLayoutMkLst>
            <pc:docMk/>
            <pc:sldMasterMk cId="1676605253" sldId="2147483684"/>
            <pc:sldLayoutMk cId="524169116" sldId="2147483687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38.369" v="129"/>
          <pc:sldLayoutMkLst>
            <pc:docMk/>
            <pc:sldMasterMk cId="1676605253" sldId="2147483684"/>
            <pc:sldLayoutMk cId="2793961018" sldId="2147483688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38.369" v="129"/>
          <pc:sldLayoutMkLst>
            <pc:docMk/>
            <pc:sldMasterMk cId="1676605253" sldId="2147483684"/>
            <pc:sldLayoutMk cId="2147538759" sldId="2147483689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38.369" v="129"/>
          <pc:sldLayoutMkLst>
            <pc:docMk/>
            <pc:sldMasterMk cId="1676605253" sldId="2147483684"/>
            <pc:sldLayoutMk cId="3629334510" sldId="2147483690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38.369" v="129"/>
          <pc:sldLayoutMkLst>
            <pc:docMk/>
            <pc:sldMasterMk cId="1676605253" sldId="2147483684"/>
            <pc:sldLayoutMk cId="1561732892" sldId="2147483691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38.369" v="129"/>
          <pc:sldLayoutMkLst>
            <pc:docMk/>
            <pc:sldMasterMk cId="1676605253" sldId="2147483684"/>
            <pc:sldLayoutMk cId="212693777" sldId="2147483692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38.369" v="129"/>
          <pc:sldLayoutMkLst>
            <pc:docMk/>
            <pc:sldMasterMk cId="1676605253" sldId="2147483684"/>
            <pc:sldLayoutMk cId="3940196633" sldId="2147483693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38.369" v="129"/>
          <pc:sldLayoutMkLst>
            <pc:docMk/>
            <pc:sldMasterMk cId="1676605253" sldId="2147483684"/>
            <pc:sldLayoutMk cId="1408638557" sldId="2147483694"/>
          </pc:sldLayoutMkLst>
        </pc:sldLayoutChg>
        <pc:sldLayoutChg chg="add del mod replId">
          <pc:chgData name="Torvinen Katja" userId="S::katja.torvinen@simo.fi::b516090b-5a8d-42ff-806d-2c7b3a023ee3" providerId="AD" clId="Web-{BB69F560-E533-56FF-4F15-82891AB67336}" dt="2022-11-28T10:38:38.369" v="129"/>
          <pc:sldLayoutMkLst>
            <pc:docMk/>
            <pc:sldMasterMk cId="1676605253" sldId="2147483684"/>
            <pc:sldLayoutMk cId="961272032" sldId="2147483695"/>
          </pc:sldLayoutMkLst>
        </pc:sldLayoutChg>
      </pc:sldMasterChg>
      <pc:sldMasterChg chg="add addSldLayout modSldLayout">
        <pc:chgData name="Torvinen Katja" userId="S::katja.torvinen@simo.fi::b516090b-5a8d-42ff-806d-2c7b3a023ee3" providerId="AD" clId="Web-{BB69F560-E533-56FF-4F15-82891AB67336}" dt="2022-11-28T10:39:21.478" v="132"/>
        <pc:sldMasterMkLst>
          <pc:docMk/>
          <pc:sldMasterMk cId="3562243603" sldId="2147483690"/>
        </pc:sldMasterMkLst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4254215619" sldId="2147483691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2270876975" sldId="2147483692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2611740648" sldId="2147483693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1648777272" sldId="2147483694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3848318578" sldId="2147483695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26877092" sldId="2147483696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2960464286" sldId="2147483697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959743578" sldId="2147483698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4243128589" sldId="2147483699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3031854266" sldId="2147483700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2499782801" sldId="2147483701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2281917104" sldId="2147483702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1901405973" sldId="2147483703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3758346181" sldId="2147483704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2655861602" sldId="2147483705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890907141" sldId="2147483706"/>
          </pc:sldLayoutMkLst>
        </pc:sldLayoutChg>
        <pc:sldLayoutChg chg="add mod replId">
          <pc:chgData name="Torvinen Katja" userId="S::katja.torvinen@simo.fi::b516090b-5a8d-42ff-806d-2c7b3a023ee3" providerId="AD" clId="Web-{BB69F560-E533-56FF-4F15-82891AB67336}" dt="2022-11-28T10:39:21.478" v="132"/>
          <pc:sldLayoutMkLst>
            <pc:docMk/>
            <pc:sldMasterMk cId="3562243603" sldId="2147483690"/>
            <pc:sldLayoutMk cId="4148987268" sldId="2147483707"/>
          </pc:sldLayoutMkLst>
        </pc:sldLayoutChg>
      </pc:sldMasterChg>
    </pc:docChg>
  </pc:docChgLst>
  <pc:docChgLst>
    <pc:chgData name="Torvinen Katja" userId="S::katja.torvinen@simo.fi::b516090b-5a8d-42ff-806d-2c7b3a023ee3" providerId="AD" clId="Web-{6575B29E-2B7B-26FF-1A16-AF75B300A81D}"/>
    <pc:docChg chg="modSld">
      <pc:chgData name="Torvinen Katja" userId="S::katja.torvinen@simo.fi::b516090b-5a8d-42ff-806d-2c7b3a023ee3" providerId="AD" clId="Web-{6575B29E-2B7B-26FF-1A16-AF75B300A81D}" dt="2021-09-23T10:59:40.074" v="9" actId="14100"/>
      <pc:docMkLst>
        <pc:docMk/>
      </pc:docMkLst>
      <pc:sldChg chg="modSp">
        <pc:chgData name="Torvinen Katja" userId="S::katja.torvinen@simo.fi::b516090b-5a8d-42ff-806d-2c7b3a023ee3" providerId="AD" clId="Web-{6575B29E-2B7B-26FF-1A16-AF75B300A81D}" dt="2021-09-23T10:59:12.840" v="3" actId="20577"/>
        <pc:sldMkLst>
          <pc:docMk/>
          <pc:sldMk cId="345482113" sldId="261"/>
        </pc:sldMkLst>
        <pc:spChg chg="mod">
          <ac:chgData name="Torvinen Katja" userId="S::katja.torvinen@simo.fi::b516090b-5a8d-42ff-806d-2c7b3a023ee3" providerId="AD" clId="Web-{6575B29E-2B7B-26FF-1A16-AF75B300A81D}" dt="2021-09-23T10:59:12.840" v="3" actId="20577"/>
          <ac:spMkLst>
            <pc:docMk/>
            <pc:sldMk cId="345482113" sldId="261"/>
            <ac:spMk id="2" creationId="{9D07535B-B0E9-446B-93E7-BE811D1D30CC}"/>
          </ac:spMkLst>
        </pc:spChg>
      </pc:sldChg>
      <pc:sldChg chg="modSp">
        <pc:chgData name="Torvinen Katja" userId="S::katja.torvinen@simo.fi::b516090b-5a8d-42ff-806d-2c7b3a023ee3" providerId="AD" clId="Web-{6575B29E-2B7B-26FF-1A16-AF75B300A81D}" dt="2021-09-23T10:59:40.074" v="9" actId="14100"/>
        <pc:sldMkLst>
          <pc:docMk/>
          <pc:sldMk cId="913668834" sldId="262"/>
        </pc:sldMkLst>
        <pc:spChg chg="mod">
          <ac:chgData name="Torvinen Katja" userId="S::katja.torvinen@simo.fi::b516090b-5a8d-42ff-806d-2c7b3a023ee3" providerId="AD" clId="Web-{6575B29E-2B7B-26FF-1A16-AF75B300A81D}" dt="2021-09-23T10:59:23.058" v="8" actId="20577"/>
          <ac:spMkLst>
            <pc:docMk/>
            <pc:sldMk cId="913668834" sldId="262"/>
            <ac:spMk id="2" creationId="{50F61D01-E270-4A51-99B3-F1F92823F63A}"/>
          </ac:spMkLst>
        </pc:spChg>
        <pc:spChg chg="mod">
          <ac:chgData name="Torvinen Katja" userId="S::katja.torvinen@simo.fi::b516090b-5a8d-42ff-806d-2c7b3a023ee3" providerId="AD" clId="Web-{6575B29E-2B7B-26FF-1A16-AF75B300A81D}" dt="2021-09-23T10:59:40.074" v="9" actId="14100"/>
          <ac:spMkLst>
            <pc:docMk/>
            <pc:sldMk cId="913668834" sldId="262"/>
            <ac:spMk id="3" creationId="{9D03CCD3-7A74-4133-93C1-A8D522683D91}"/>
          </ac:spMkLst>
        </pc:sp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7CBD1-4916-4AE7-8E07-65CC98CA2B0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AEC275-8D44-4898-97B0-E5B56E1F86B8}">
      <dgm:prSet/>
      <dgm:spPr/>
      <dgm:t>
        <a:bodyPr/>
        <a:lstStyle/>
        <a:p>
          <a:r>
            <a:rPr lang="fi-FI"/>
            <a:t>jatko-opintomahdollisuudet Suomessa ja ulkomailla</a:t>
          </a:r>
          <a:endParaRPr lang="en-US"/>
        </a:p>
      </dgm:t>
    </dgm:pt>
    <dgm:pt modelId="{4D8205B4-14A3-4678-A992-7726EA5A54C6}" type="parTrans" cxnId="{013662BF-F63F-47BD-98D6-30C5272C739F}">
      <dgm:prSet/>
      <dgm:spPr/>
      <dgm:t>
        <a:bodyPr/>
        <a:lstStyle/>
        <a:p>
          <a:endParaRPr lang="en-US"/>
        </a:p>
      </dgm:t>
    </dgm:pt>
    <dgm:pt modelId="{B58BCF3D-F5E6-479D-89BE-4B0F9D14FA68}" type="sibTrans" cxnId="{013662BF-F63F-47BD-98D6-30C5272C739F}">
      <dgm:prSet/>
      <dgm:spPr/>
      <dgm:t>
        <a:bodyPr/>
        <a:lstStyle/>
        <a:p>
          <a:endParaRPr lang="en-US"/>
        </a:p>
      </dgm:t>
    </dgm:pt>
    <dgm:pt modelId="{EB4E2746-431B-440D-99E3-EAD9DCD114A2}">
      <dgm:prSet/>
      <dgm:spPr/>
      <dgm:t>
        <a:bodyPr/>
        <a:lstStyle/>
        <a:p>
          <a:r>
            <a:rPr lang="fi-FI"/>
            <a:t>työelämätietous, muuttuva ja monimuotoinen työelämä, yrittäjyys</a:t>
          </a:r>
          <a:endParaRPr lang="en-US"/>
        </a:p>
      </dgm:t>
    </dgm:pt>
    <dgm:pt modelId="{E1B23E22-641B-4743-A199-97382CD51C5D}" type="parTrans" cxnId="{D3D6124A-87E4-408E-93E8-2F0028A05E23}">
      <dgm:prSet/>
      <dgm:spPr/>
      <dgm:t>
        <a:bodyPr/>
        <a:lstStyle/>
        <a:p>
          <a:endParaRPr lang="en-US"/>
        </a:p>
      </dgm:t>
    </dgm:pt>
    <dgm:pt modelId="{93DBFC5D-996E-4E5E-AC7D-7EADB9919F0A}" type="sibTrans" cxnId="{D3D6124A-87E4-408E-93E8-2F0028A05E23}">
      <dgm:prSet/>
      <dgm:spPr/>
      <dgm:t>
        <a:bodyPr/>
        <a:lstStyle/>
        <a:p>
          <a:endParaRPr lang="en-US"/>
        </a:p>
      </dgm:t>
    </dgm:pt>
    <dgm:pt modelId="{B99EF813-D5BB-4C07-A8C0-32046AEEDE7A}">
      <dgm:prSet/>
      <dgm:spPr/>
      <dgm:t>
        <a:bodyPr/>
        <a:lstStyle/>
        <a:p>
          <a:r>
            <a:rPr lang="fi-FI"/>
            <a:t>työelämä- ja työnhakutaidot</a:t>
          </a:r>
          <a:endParaRPr lang="en-US"/>
        </a:p>
      </dgm:t>
    </dgm:pt>
    <dgm:pt modelId="{AE15F337-E1F4-444B-B3EA-2376D691245E}" type="parTrans" cxnId="{119B2063-7ECF-4844-9ADC-5431F311F02E}">
      <dgm:prSet/>
      <dgm:spPr/>
      <dgm:t>
        <a:bodyPr/>
        <a:lstStyle/>
        <a:p>
          <a:endParaRPr lang="en-US"/>
        </a:p>
      </dgm:t>
    </dgm:pt>
    <dgm:pt modelId="{A077B810-68D5-42FD-89BE-1179A47CD7FE}" type="sibTrans" cxnId="{119B2063-7ECF-4844-9ADC-5431F311F02E}">
      <dgm:prSet/>
      <dgm:spPr/>
      <dgm:t>
        <a:bodyPr/>
        <a:lstStyle/>
        <a:p>
          <a:endParaRPr lang="en-US"/>
        </a:p>
      </dgm:t>
    </dgm:pt>
    <dgm:pt modelId="{B14DE3FE-DC04-4F24-A21A-C7524004A2D5}">
      <dgm:prSet/>
      <dgm:spPr/>
      <dgm:t>
        <a:bodyPr/>
        <a:lstStyle/>
        <a:p>
          <a:r>
            <a:rPr lang="fi-FI"/>
            <a:t>työelämään sekä jatko-opintoihin tutustuminen</a:t>
          </a:r>
          <a:endParaRPr lang="en-US"/>
        </a:p>
      </dgm:t>
    </dgm:pt>
    <dgm:pt modelId="{959E4584-988C-44BE-A353-2B0A7B0E7EA0}" type="parTrans" cxnId="{F82B72F0-C7F6-4ABC-B85E-819F79A02D4B}">
      <dgm:prSet/>
      <dgm:spPr/>
      <dgm:t>
        <a:bodyPr/>
        <a:lstStyle/>
        <a:p>
          <a:endParaRPr lang="en-US"/>
        </a:p>
      </dgm:t>
    </dgm:pt>
    <dgm:pt modelId="{68AFB4B7-DBDC-41FE-98B9-9AE460C96E66}" type="sibTrans" cxnId="{F82B72F0-C7F6-4ABC-B85E-819F79A02D4B}">
      <dgm:prSet/>
      <dgm:spPr/>
      <dgm:t>
        <a:bodyPr/>
        <a:lstStyle/>
        <a:p>
          <a:endParaRPr lang="en-US"/>
        </a:p>
      </dgm:t>
    </dgm:pt>
    <dgm:pt modelId="{51EA0D78-C193-4D6D-A58E-188C34719B66}" type="pres">
      <dgm:prSet presAssocID="{C767CBD1-4916-4AE7-8E07-65CC98CA2B0D}" presName="linear" presStyleCnt="0">
        <dgm:presLayoutVars>
          <dgm:animLvl val="lvl"/>
          <dgm:resizeHandles val="exact"/>
        </dgm:presLayoutVars>
      </dgm:prSet>
      <dgm:spPr/>
    </dgm:pt>
    <dgm:pt modelId="{11C1F42F-D61F-4EEC-AC6E-1FD0A686FBCF}" type="pres">
      <dgm:prSet presAssocID="{0AAEC275-8D44-4898-97B0-E5B56E1F86B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119C8A5-512C-46E7-B334-8A58712891E3}" type="pres">
      <dgm:prSet presAssocID="{B58BCF3D-F5E6-479D-89BE-4B0F9D14FA68}" presName="spacer" presStyleCnt="0"/>
      <dgm:spPr/>
    </dgm:pt>
    <dgm:pt modelId="{D3C840AF-F6E5-4AC5-A716-CEFEB589C366}" type="pres">
      <dgm:prSet presAssocID="{EB4E2746-431B-440D-99E3-EAD9DCD114A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686021C-3AD0-44C5-8486-41F4C99113E8}" type="pres">
      <dgm:prSet presAssocID="{93DBFC5D-996E-4E5E-AC7D-7EADB9919F0A}" presName="spacer" presStyleCnt="0"/>
      <dgm:spPr/>
    </dgm:pt>
    <dgm:pt modelId="{B85714E8-C760-4C55-BD22-1C435A311ADA}" type="pres">
      <dgm:prSet presAssocID="{B99EF813-D5BB-4C07-A8C0-32046AEEDE7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284AD06-54F8-48D6-A2B8-865B28C104C2}" type="pres">
      <dgm:prSet presAssocID="{A077B810-68D5-42FD-89BE-1179A47CD7FE}" presName="spacer" presStyleCnt="0"/>
      <dgm:spPr/>
    </dgm:pt>
    <dgm:pt modelId="{31015D9C-C332-4B15-BC45-661597E65819}" type="pres">
      <dgm:prSet presAssocID="{B14DE3FE-DC04-4F24-A21A-C7524004A2D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9B9F828-0F3F-4A93-8854-D6553883C23E}" type="presOf" srcId="{B99EF813-D5BB-4C07-A8C0-32046AEEDE7A}" destId="{B85714E8-C760-4C55-BD22-1C435A311ADA}" srcOrd="0" destOrd="0" presId="urn:microsoft.com/office/officeart/2005/8/layout/vList2"/>
    <dgm:cxn modelId="{E290C734-B3AF-4624-A21B-F5602B856039}" type="presOf" srcId="{0AAEC275-8D44-4898-97B0-E5B56E1F86B8}" destId="{11C1F42F-D61F-4EEC-AC6E-1FD0A686FBCF}" srcOrd="0" destOrd="0" presId="urn:microsoft.com/office/officeart/2005/8/layout/vList2"/>
    <dgm:cxn modelId="{119B2063-7ECF-4844-9ADC-5431F311F02E}" srcId="{C767CBD1-4916-4AE7-8E07-65CC98CA2B0D}" destId="{B99EF813-D5BB-4C07-A8C0-32046AEEDE7A}" srcOrd="2" destOrd="0" parTransId="{AE15F337-E1F4-444B-B3EA-2376D691245E}" sibTransId="{A077B810-68D5-42FD-89BE-1179A47CD7FE}"/>
    <dgm:cxn modelId="{D3D6124A-87E4-408E-93E8-2F0028A05E23}" srcId="{C767CBD1-4916-4AE7-8E07-65CC98CA2B0D}" destId="{EB4E2746-431B-440D-99E3-EAD9DCD114A2}" srcOrd="1" destOrd="0" parTransId="{E1B23E22-641B-4743-A199-97382CD51C5D}" sibTransId="{93DBFC5D-996E-4E5E-AC7D-7EADB9919F0A}"/>
    <dgm:cxn modelId="{57F94C54-D688-41D4-8AF6-110307288F90}" type="presOf" srcId="{C767CBD1-4916-4AE7-8E07-65CC98CA2B0D}" destId="{51EA0D78-C193-4D6D-A58E-188C34719B66}" srcOrd="0" destOrd="0" presId="urn:microsoft.com/office/officeart/2005/8/layout/vList2"/>
    <dgm:cxn modelId="{6D91FAAA-A214-4729-AE05-8081683BECA2}" type="presOf" srcId="{B14DE3FE-DC04-4F24-A21A-C7524004A2D5}" destId="{31015D9C-C332-4B15-BC45-661597E65819}" srcOrd="0" destOrd="0" presId="urn:microsoft.com/office/officeart/2005/8/layout/vList2"/>
    <dgm:cxn modelId="{013662BF-F63F-47BD-98D6-30C5272C739F}" srcId="{C767CBD1-4916-4AE7-8E07-65CC98CA2B0D}" destId="{0AAEC275-8D44-4898-97B0-E5B56E1F86B8}" srcOrd="0" destOrd="0" parTransId="{4D8205B4-14A3-4678-A992-7726EA5A54C6}" sibTransId="{B58BCF3D-F5E6-479D-89BE-4B0F9D14FA68}"/>
    <dgm:cxn modelId="{B7937DE6-13AC-4C5E-B1AA-4B64A9E0A80A}" type="presOf" srcId="{EB4E2746-431B-440D-99E3-EAD9DCD114A2}" destId="{D3C840AF-F6E5-4AC5-A716-CEFEB589C366}" srcOrd="0" destOrd="0" presId="urn:microsoft.com/office/officeart/2005/8/layout/vList2"/>
    <dgm:cxn modelId="{F82B72F0-C7F6-4ABC-B85E-819F79A02D4B}" srcId="{C767CBD1-4916-4AE7-8E07-65CC98CA2B0D}" destId="{B14DE3FE-DC04-4F24-A21A-C7524004A2D5}" srcOrd="3" destOrd="0" parTransId="{959E4584-988C-44BE-A353-2B0A7B0E7EA0}" sibTransId="{68AFB4B7-DBDC-41FE-98B9-9AE460C96E66}"/>
    <dgm:cxn modelId="{A8C17503-6A33-4A2C-A509-E4809B7F74ED}" type="presParOf" srcId="{51EA0D78-C193-4D6D-A58E-188C34719B66}" destId="{11C1F42F-D61F-4EEC-AC6E-1FD0A686FBCF}" srcOrd="0" destOrd="0" presId="urn:microsoft.com/office/officeart/2005/8/layout/vList2"/>
    <dgm:cxn modelId="{044507F9-A4BD-41D3-B364-2E27E8F21D11}" type="presParOf" srcId="{51EA0D78-C193-4D6D-A58E-188C34719B66}" destId="{A119C8A5-512C-46E7-B334-8A58712891E3}" srcOrd="1" destOrd="0" presId="urn:microsoft.com/office/officeart/2005/8/layout/vList2"/>
    <dgm:cxn modelId="{A6CD4E43-CE6D-4934-AAB0-EB1C39588746}" type="presParOf" srcId="{51EA0D78-C193-4D6D-A58E-188C34719B66}" destId="{D3C840AF-F6E5-4AC5-A716-CEFEB589C366}" srcOrd="2" destOrd="0" presId="urn:microsoft.com/office/officeart/2005/8/layout/vList2"/>
    <dgm:cxn modelId="{05D6840B-EC5A-4765-910C-C6B448989999}" type="presParOf" srcId="{51EA0D78-C193-4D6D-A58E-188C34719B66}" destId="{A686021C-3AD0-44C5-8486-41F4C99113E8}" srcOrd="3" destOrd="0" presId="urn:microsoft.com/office/officeart/2005/8/layout/vList2"/>
    <dgm:cxn modelId="{5D7D008D-A6E8-4C43-B472-5F070DCA669B}" type="presParOf" srcId="{51EA0D78-C193-4D6D-A58E-188C34719B66}" destId="{B85714E8-C760-4C55-BD22-1C435A311ADA}" srcOrd="4" destOrd="0" presId="urn:microsoft.com/office/officeart/2005/8/layout/vList2"/>
    <dgm:cxn modelId="{1C0DA53B-6B2F-42C7-8F78-36607F706EDE}" type="presParOf" srcId="{51EA0D78-C193-4D6D-A58E-188C34719B66}" destId="{B284AD06-54F8-48D6-A2B8-865B28C104C2}" srcOrd="5" destOrd="0" presId="urn:microsoft.com/office/officeart/2005/8/layout/vList2"/>
    <dgm:cxn modelId="{9F94B380-B611-4DBA-90AF-59DBAD486498}" type="presParOf" srcId="{51EA0D78-C193-4D6D-A58E-188C34719B66}" destId="{31015D9C-C332-4B15-BC45-661597E658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F5F495-8A75-40BE-8C96-BAA9D975704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07D4AA-01CC-436B-8053-8742B2F7F730}">
      <dgm:prSet/>
      <dgm:spPr/>
      <dgm:t>
        <a:bodyPr/>
        <a:lstStyle/>
        <a:p>
          <a:r>
            <a:rPr lang="fi-FI"/>
            <a:t>jatko-opintojen ja tulevaisuuden suunnittelu, jatko-opintoihin hakeutuminen</a:t>
          </a:r>
          <a:endParaRPr lang="en-US"/>
        </a:p>
      </dgm:t>
    </dgm:pt>
    <dgm:pt modelId="{F416EA82-F008-4042-B0B3-DBFBCD2DB4E3}" type="parTrans" cxnId="{08299B3A-A26A-482F-8DE2-DD976C60EAAA}">
      <dgm:prSet/>
      <dgm:spPr/>
      <dgm:t>
        <a:bodyPr/>
        <a:lstStyle/>
        <a:p>
          <a:endParaRPr lang="en-US"/>
        </a:p>
      </dgm:t>
    </dgm:pt>
    <dgm:pt modelId="{6392FDB0-47B8-476D-8539-18F92FDBD0D1}" type="sibTrans" cxnId="{08299B3A-A26A-482F-8DE2-DD976C60EAAA}">
      <dgm:prSet/>
      <dgm:spPr/>
      <dgm:t>
        <a:bodyPr/>
        <a:lstStyle/>
        <a:p>
          <a:endParaRPr lang="en-US"/>
        </a:p>
      </dgm:t>
    </dgm:pt>
    <dgm:pt modelId="{F464C4A4-EBB9-423B-AE4C-092EF62CAD3C}">
      <dgm:prSet/>
      <dgm:spPr/>
      <dgm:t>
        <a:bodyPr/>
        <a:lstStyle/>
        <a:p>
          <a:r>
            <a:rPr lang="fi-FI"/>
            <a:t>henkilökohtaisen opiskelusuunnitelman, ylioppilastutkintosuunnitelman sekä jatko-opinto- ja urasuunnitelman päivittäminen</a:t>
          </a:r>
          <a:endParaRPr lang="en-US"/>
        </a:p>
      </dgm:t>
    </dgm:pt>
    <dgm:pt modelId="{EC4BA256-5BFC-4C5B-A874-30617B0D9F98}" type="parTrans" cxnId="{7CB25E96-8E7E-4F3E-B762-B6A70B184497}">
      <dgm:prSet/>
      <dgm:spPr/>
      <dgm:t>
        <a:bodyPr/>
        <a:lstStyle/>
        <a:p>
          <a:endParaRPr lang="en-US"/>
        </a:p>
      </dgm:t>
    </dgm:pt>
    <dgm:pt modelId="{04E21FC4-3DF1-44F6-B591-274683FC340D}" type="sibTrans" cxnId="{7CB25E96-8E7E-4F3E-B762-B6A70B184497}">
      <dgm:prSet/>
      <dgm:spPr/>
      <dgm:t>
        <a:bodyPr/>
        <a:lstStyle/>
        <a:p>
          <a:endParaRPr lang="en-US"/>
        </a:p>
      </dgm:t>
    </dgm:pt>
    <dgm:pt modelId="{6240A234-E01B-4222-A891-E5721EE5FB8A}">
      <dgm:prSet/>
      <dgm:spPr/>
      <dgm:t>
        <a:bodyPr/>
        <a:lstStyle/>
        <a:p>
          <a:r>
            <a:rPr lang="fi-FI"/>
            <a:t>lukio-opintojen kannalta kulloinkin ajankohtaiset asiat</a:t>
          </a:r>
          <a:endParaRPr lang="en-US"/>
        </a:p>
      </dgm:t>
    </dgm:pt>
    <dgm:pt modelId="{83EDB913-3A7C-44AD-8272-D1832929CF2F}" type="parTrans" cxnId="{FBA2DB94-6C8B-410F-A711-4055728AF740}">
      <dgm:prSet/>
      <dgm:spPr/>
      <dgm:t>
        <a:bodyPr/>
        <a:lstStyle/>
        <a:p>
          <a:endParaRPr lang="en-US"/>
        </a:p>
      </dgm:t>
    </dgm:pt>
    <dgm:pt modelId="{DEA14B8B-9928-45A0-832E-617FB9F8846B}" type="sibTrans" cxnId="{FBA2DB94-6C8B-410F-A711-4055728AF740}">
      <dgm:prSet/>
      <dgm:spPr/>
      <dgm:t>
        <a:bodyPr/>
        <a:lstStyle/>
        <a:p>
          <a:endParaRPr lang="en-US"/>
        </a:p>
      </dgm:t>
    </dgm:pt>
    <dgm:pt modelId="{6D659864-379B-48CE-9908-23FB1F48E165}" type="pres">
      <dgm:prSet presAssocID="{3EF5F495-8A75-40BE-8C96-BAA9D9757042}" presName="linear" presStyleCnt="0">
        <dgm:presLayoutVars>
          <dgm:animLvl val="lvl"/>
          <dgm:resizeHandles val="exact"/>
        </dgm:presLayoutVars>
      </dgm:prSet>
      <dgm:spPr/>
    </dgm:pt>
    <dgm:pt modelId="{3898A52F-DF32-45FF-8667-0F3373D71DA0}" type="pres">
      <dgm:prSet presAssocID="{7007D4AA-01CC-436B-8053-8742B2F7F73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400740D-80CF-460A-AAC5-9E81F34842FC}" type="pres">
      <dgm:prSet presAssocID="{6392FDB0-47B8-476D-8539-18F92FDBD0D1}" presName="spacer" presStyleCnt="0"/>
      <dgm:spPr/>
    </dgm:pt>
    <dgm:pt modelId="{E35B3CA5-EA09-4611-9DC5-F0C5A2D96C05}" type="pres">
      <dgm:prSet presAssocID="{F464C4A4-EBB9-423B-AE4C-092EF62CAD3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8C4B3D-249B-43DA-900F-2551A871AF4D}" type="pres">
      <dgm:prSet presAssocID="{04E21FC4-3DF1-44F6-B591-274683FC340D}" presName="spacer" presStyleCnt="0"/>
      <dgm:spPr/>
    </dgm:pt>
    <dgm:pt modelId="{F92DBCB0-9D2D-4305-AF3D-616586E8A249}" type="pres">
      <dgm:prSet presAssocID="{6240A234-E01B-4222-A891-E5721EE5FB8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8299B3A-A26A-482F-8DE2-DD976C60EAAA}" srcId="{3EF5F495-8A75-40BE-8C96-BAA9D9757042}" destId="{7007D4AA-01CC-436B-8053-8742B2F7F730}" srcOrd="0" destOrd="0" parTransId="{F416EA82-F008-4042-B0B3-DBFBCD2DB4E3}" sibTransId="{6392FDB0-47B8-476D-8539-18F92FDBD0D1}"/>
    <dgm:cxn modelId="{96F58747-84D5-4A21-8C9F-CD8017C603AF}" type="presOf" srcId="{7007D4AA-01CC-436B-8053-8742B2F7F730}" destId="{3898A52F-DF32-45FF-8667-0F3373D71DA0}" srcOrd="0" destOrd="0" presId="urn:microsoft.com/office/officeart/2005/8/layout/vList2"/>
    <dgm:cxn modelId="{418C2752-C025-4EF9-95E9-0D0454942107}" type="presOf" srcId="{6240A234-E01B-4222-A891-E5721EE5FB8A}" destId="{F92DBCB0-9D2D-4305-AF3D-616586E8A249}" srcOrd="0" destOrd="0" presId="urn:microsoft.com/office/officeart/2005/8/layout/vList2"/>
    <dgm:cxn modelId="{FBA2DB94-6C8B-410F-A711-4055728AF740}" srcId="{3EF5F495-8A75-40BE-8C96-BAA9D9757042}" destId="{6240A234-E01B-4222-A891-E5721EE5FB8A}" srcOrd="2" destOrd="0" parTransId="{83EDB913-3A7C-44AD-8272-D1832929CF2F}" sibTransId="{DEA14B8B-9928-45A0-832E-617FB9F8846B}"/>
    <dgm:cxn modelId="{7CB25E96-8E7E-4F3E-B762-B6A70B184497}" srcId="{3EF5F495-8A75-40BE-8C96-BAA9D9757042}" destId="{F464C4A4-EBB9-423B-AE4C-092EF62CAD3C}" srcOrd="1" destOrd="0" parTransId="{EC4BA256-5BFC-4C5B-A874-30617B0D9F98}" sibTransId="{04E21FC4-3DF1-44F6-B591-274683FC340D}"/>
    <dgm:cxn modelId="{05173AA3-906C-4ED9-9263-7898B99411A0}" type="presOf" srcId="{F464C4A4-EBB9-423B-AE4C-092EF62CAD3C}" destId="{E35B3CA5-EA09-4611-9DC5-F0C5A2D96C05}" srcOrd="0" destOrd="0" presId="urn:microsoft.com/office/officeart/2005/8/layout/vList2"/>
    <dgm:cxn modelId="{662268E0-96E1-48A2-9C1B-0F4A08A6175E}" type="presOf" srcId="{3EF5F495-8A75-40BE-8C96-BAA9D9757042}" destId="{6D659864-379B-48CE-9908-23FB1F48E165}" srcOrd="0" destOrd="0" presId="urn:microsoft.com/office/officeart/2005/8/layout/vList2"/>
    <dgm:cxn modelId="{2FEEF5FC-F603-4432-ADC5-9F3F9D0630D8}" type="presParOf" srcId="{6D659864-379B-48CE-9908-23FB1F48E165}" destId="{3898A52F-DF32-45FF-8667-0F3373D71DA0}" srcOrd="0" destOrd="0" presId="urn:microsoft.com/office/officeart/2005/8/layout/vList2"/>
    <dgm:cxn modelId="{0178A3A1-B9A0-4D99-8199-809C1116CEA1}" type="presParOf" srcId="{6D659864-379B-48CE-9908-23FB1F48E165}" destId="{F400740D-80CF-460A-AAC5-9E81F34842FC}" srcOrd="1" destOrd="0" presId="urn:microsoft.com/office/officeart/2005/8/layout/vList2"/>
    <dgm:cxn modelId="{5076AC6D-5CDF-47A3-A170-3EC34FB884AB}" type="presParOf" srcId="{6D659864-379B-48CE-9908-23FB1F48E165}" destId="{E35B3CA5-EA09-4611-9DC5-F0C5A2D96C05}" srcOrd="2" destOrd="0" presId="urn:microsoft.com/office/officeart/2005/8/layout/vList2"/>
    <dgm:cxn modelId="{A8F77B11-0468-4E35-B3B1-ED2CFC2785FE}" type="presParOf" srcId="{6D659864-379B-48CE-9908-23FB1F48E165}" destId="{D38C4B3D-249B-43DA-900F-2551A871AF4D}" srcOrd="3" destOrd="0" presId="urn:microsoft.com/office/officeart/2005/8/layout/vList2"/>
    <dgm:cxn modelId="{C5610E1D-271A-4524-B7F1-C0AFDCDD0C41}" type="presParOf" srcId="{6D659864-379B-48CE-9908-23FB1F48E165}" destId="{F92DBCB0-9D2D-4305-AF3D-616586E8A24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693D04-6071-408F-9B32-A375D3F0819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781955D-EA83-4028-8C3A-435EB6316B42}">
      <dgm:prSet/>
      <dgm:spPr/>
      <dgm:t>
        <a:bodyPr/>
        <a:lstStyle/>
        <a:p>
          <a:r>
            <a:rPr lang="fi-FI"/>
            <a:t>Oppitunnit 3. jaksossa: 1/3 kurssin suoritusta </a:t>
          </a:r>
          <a:endParaRPr lang="en-US"/>
        </a:p>
      </dgm:t>
    </dgm:pt>
    <dgm:pt modelId="{A52A06E1-A643-448E-8686-A98A209BFADF}" type="parTrans" cxnId="{39FB35ED-2DFE-4C26-91D9-2CE045E76088}">
      <dgm:prSet/>
      <dgm:spPr/>
      <dgm:t>
        <a:bodyPr/>
        <a:lstStyle/>
        <a:p>
          <a:endParaRPr lang="en-US"/>
        </a:p>
      </dgm:t>
    </dgm:pt>
    <dgm:pt modelId="{E65F6EF6-0FF9-4999-A874-40C5EE6B8DD8}" type="sibTrans" cxnId="{39FB35ED-2DFE-4C26-91D9-2CE045E76088}">
      <dgm:prSet/>
      <dgm:spPr/>
      <dgm:t>
        <a:bodyPr/>
        <a:lstStyle/>
        <a:p>
          <a:endParaRPr lang="en-US"/>
        </a:p>
      </dgm:t>
    </dgm:pt>
    <dgm:pt modelId="{E19B29E9-1508-49C0-97DC-2873C39D4027}">
      <dgm:prSet/>
      <dgm:spPr/>
      <dgm:t>
        <a:bodyPr/>
        <a:lstStyle/>
        <a:p>
          <a:r>
            <a:rPr lang="fi-FI"/>
            <a:t>-&gt; Läsnäolo pakollinen</a:t>
          </a:r>
          <a:endParaRPr lang="en-US"/>
        </a:p>
      </dgm:t>
    </dgm:pt>
    <dgm:pt modelId="{30798076-BD3B-4B0A-9608-94BB5F3B6452}" type="parTrans" cxnId="{45A3FBA9-5A43-4155-8515-45DE000743B2}">
      <dgm:prSet/>
      <dgm:spPr/>
      <dgm:t>
        <a:bodyPr/>
        <a:lstStyle/>
        <a:p>
          <a:endParaRPr lang="en-US"/>
        </a:p>
      </dgm:t>
    </dgm:pt>
    <dgm:pt modelId="{09DB3EF9-D83E-4845-BFA8-11FEE65B8EBF}" type="sibTrans" cxnId="{45A3FBA9-5A43-4155-8515-45DE000743B2}">
      <dgm:prSet/>
      <dgm:spPr/>
      <dgm:t>
        <a:bodyPr/>
        <a:lstStyle/>
        <a:p>
          <a:endParaRPr lang="en-US"/>
        </a:p>
      </dgm:t>
    </dgm:pt>
    <dgm:pt modelId="{5EB5E311-9650-4D3C-835C-8078118C32EA}">
      <dgm:prSet/>
      <dgm:spPr/>
      <dgm:t>
        <a:bodyPr/>
        <a:lstStyle/>
        <a:p>
          <a:r>
            <a:rPr lang="fi-FI"/>
            <a:t>• Oppitunneilla tehdään Opopassin kaikille yhteiset osiot (5 pistettä)</a:t>
          </a:r>
          <a:endParaRPr lang="en-US"/>
        </a:p>
      </dgm:t>
    </dgm:pt>
    <dgm:pt modelId="{A1436769-BFD8-4C90-AC28-A0B3BE2CA36E}" type="parTrans" cxnId="{BA0C27F1-F52F-4C12-A4CC-830B94C0D5C0}">
      <dgm:prSet/>
      <dgm:spPr/>
      <dgm:t>
        <a:bodyPr/>
        <a:lstStyle/>
        <a:p>
          <a:endParaRPr lang="en-US"/>
        </a:p>
      </dgm:t>
    </dgm:pt>
    <dgm:pt modelId="{385EA8E4-ED95-475F-AC17-6C36327B2431}" type="sibTrans" cxnId="{BA0C27F1-F52F-4C12-A4CC-830B94C0D5C0}">
      <dgm:prSet/>
      <dgm:spPr/>
      <dgm:t>
        <a:bodyPr/>
        <a:lstStyle/>
        <a:p>
          <a:endParaRPr lang="en-US"/>
        </a:p>
      </dgm:t>
    </dgm:pt>
    <dgm:pt modelId="{703A731B-EDBE-45FD-945C-2A735460ECC1}" type="pres">
      <dgm:prSet presAssocID="{FA693D04-6071-408F-9B32-A375D3F08192}" presName="root" presStyleCnt="0">
        <dgm:presLayoutVars>
          <dgm:dir/>
          <dgm:resizeHandles val="exact"/>
        </dgm:presLayoutVars>
      </dgm:prSet>
      <dgm:spPr/>
    </dgm:pt>
    <dgm:pt modelId="{67A6F2E3-E3F6-4B0C-B034-5F253B674D1D}" type="pres">
      <dgm:prSet presAssocID="{3781955D-EA83-4028-8C3A-435EB6316B42}" presName="compNode" presStyleCnt="0"/>
      <dgm:spPr/>
    </dgm:pt>
    <dgm:pt modelId="{82D45093-6D92-4CD0-A234-4F5073C00998}" type="pres">
      <dgm:prSet presAssocID="{3781955D-EA83-4028-8C3A-435EB6316B42}" presName="bgRect" presStyleLbl="bgShp" presStyleIdx="0" presStyleCnt="3"/>
      <dgm:spPr/>
    </dgm:pt>
    <dgm:pt modelId="{199C112B-A250-47CF-9878-3FE1B0458919}" type="pres">
      <dgm:prSet presAssocID="{3781955D-EA83-4028-8C3A-435EB6316B4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kstitykset"/>
        </a:ext>
      </dgm:extLst>
    </dgm:pt>
    <dgm:pt modelId="{A92DC222-C299-4F0B-A62A-830998AD8206}" type="pres">
      <dgm:prSet presAssocID="{3781955D-EA83-4028-8C3A-435EB6316B42}" presName="spaceRect" presStyleCnt="0"/>
      <dgm:spPr/>
    </dgm:pt>
    <dgm:pt modelId="{D44829FE-2D5C-4539-8D21-8EBAB9258D00}" type="pres">
      <dgm:prSet presAssocID="{3781955D-EA83-4028-8C3A-435EB6316B42}" presName="parTx" presStyleLbl="revTx" presStyleIdx="0" presStyleCnt="3">
        <dgm:presLayoutVars>
          <dgm:chMax val="0"/>
          <dgm:chPref val="0"/>
        </dgm:presLayoutVars>
      </dgm:prSet>
      <dgm:spPr/>
    </dgm:pt>
    <dgm:pt modelId="{DE18EE7F-A521-4EF7-84C3-BD17FA96F12E}" type="pres">
      <dgm:prSet presAssocID="{E65F6EF6-0FF9-4999-A874-40C5EE6B8DD8}" presName="sibTrans" presStyleCnt="0"/>
      <dgm:spPr/>
    </dgm:pt>
    <dgm:pt modelId="{0398D841-A9E3-4E8D-AE80-E986691584B4}" type="pres">
      <dgm:prSet presAssocID="{E19B29E9-1508-49C0-97DC-2873C39D4027}" presName="compNode" presStyleCnt="0"/>
      <dgm:spPr/>
    </dgm:pt>
    <dgm:pt modelId="{87F3C675-9815-48FB-B73D-B6B4D9AEB026}" type="pres">
      <dgm:prSet presAssocID="{E19B29E9-1508-49C0-97DC-2873C39D4027}" presName="bgRect" presStyleLbl="bgShp" presStyleIdx="1" presStyleCnt="3"/>
      <dgm:spPr/>
    </dgm:pt>
    <dgm:pt modelId="{FA6AA4BF-A8CB-4EA7-8E44-AD0A464EAED2}" type="pres">
      <dgm:prSet presAssocID="{E19B29E9-1508-49C0-97DC-2873C39D40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alintamerkki"/>
        </a:ext>
      </dgm:extLst>
    </dgm:pt>
    <dgm:pt modelId="{2AE4BFA7-E0FC-4E1B-B26D-AD6463FB2F14}" type="pres">
      <dgm:prSet presAssocID="{E19B29E9-1508-49C0-97DC-2873C39D4027}" presName="spaceRect" presStyleCnt="0"/>
      <dgm:spPr/>
    </dgm:pt>
    <dgm:pt modelId="{3CB6D8C4-B332-4254-85D6-763242C5508F}" type="pres">
      <dgm:prSet presAssocID="{E19B29E9-1508-49C0-97DC-2873C39D4027}" presName="parTx" presStyleLbl="revTx" presStyleIdx="1" presStyleCnt="3">
        <dgm:presLayoutVars>
          <dgm:chMax val="0"/>
          <dgm:chPref val="0"/>
        </dgm:presLayoutVars>
      </dgm:prSet>
      <dgm:spPr/>
    </dgm:pt>
    <dgm:pt modelId="{7FD398F2-BF8D-41B8-AEEF-4B7A51BCC208}" type="pres">
      <dgm:prSet presAssocID="{09DB3EF9-D83E-4845-BFA8-11FEE65B8EBF}" presName="sibTrans" presStyleCnt="0"/>
      <dgm:spPr/>
    </dgm:pt>
    <dgm:pt modelId="{7A61A7B6-78D3-4158-97EB-EA56FC3491C8}" type="pres">
      <dgm:prSet presAssocID="{5EB5E311-9650-4D3C-835C-8078118C32EA}" presName="compNode" presStyleCnt="0"/>
      <dgm:spPr/>
    </dgm:pt>
    <dgm:pt modelId="{3EC52769-EEE1-4F04-8B54-74657EE761DF}" type="pres">
      <dgm:prSet presAssocID="{5EB5E311-9650-4D3C-835C-8078118C32EA}" presName="bgRect" presStyleLbl="bgShp" presStyleIdx="2" presStyleCnt="3"/>
      <dgm:spPr/>
    </dgm:pt>
    <dgm:pt modelId="{51C09D1A-092F-4316-88AC-5C2F3CCA2F12}" type="pres">
      <dgm:prSet presAssocID="{5EB5E311-9650-4D3C-835C-8078118C32E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ppis"/>
        </a:ext>
      </dgm:extLst>
    </dgm:pt>
    <dgm:pt modelId="{20E444C7-D2EC-4C6D-806F-717DA6764DCF}" type="pres">
      <dgm:prSet presAssocID="{5EB5E311-9650-4D3C-835C-8078118C32EA}" presName="spaceRect" presStyleCnt="0"/>
      <dgm:spPr/>
    </dgm:pt>
    <dgm:pt modelId="{3C40D44B-EC6B-4BA9-BF7E-F1E8B93F138B}" type="pres">
      <dgm:prSet presAssocID="{5EB5E311-9650-4D3C-835C-8078118C32EA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6BFC316-CAC0-4EE7-BECC-F934703EA5CA}" type="presOf" srcId="{E19B29E9-1508-49C0-97DC-2873C39D4027}" destId="{3CB6D8C4-B332-4254-85D6-763242C5508F}" srcOrd="0" destOrd="0" presId="urn:microsoft.com/office/officeart/2018/2/layout/IconVerticalSolidList"/>
    <dgm:cxn modelId="{7570DC34-39A3-4950-B1AA-D5C70466AE9D}" type="presOf" srcId="{FA693D04-6071-408F-9B32-A375D3F08192}" destId="{703A731B-EDBE-45FD-945C-2A735460ECC1}" srcOrd="0" destOrd="0" presId="urn:microsoft.com/office/officeart/2018/2/layout/IconVerticalSolidList"/>
    <dgm:cxn modelId="{A6062764-C394-4DA8-A464-3DC1D5105C9F}" type="presOf" srcId="{3781955D-EA83-4028-8C3A-435EB6316B42}" destId="{D44829FE-2D5C-4539-8D21-8EBAB9258D00}" srcOrd="0" destOrd="0" presId="urn:microsoft.com/office/officeart/2018/2/layout/IconVerticalSolidList"/>
    <dgm:cxn modelId="{C30C968A-2B19-4551-866A-1D3116D7A79D}" type="presOf" srcId="{5EB5E311-9650-4D3C-835C-8078118C32EA}" destId="{3C40D44B-EC6B-4BA9-BF7E-F1E8B93F138B}" srcOrd="0" destOrd="0" presId="urn:microsoft.com/office/officeart/2018/2/layout/IconVerticalSolidList"/>
    <dgm:cxn modelId="{45A3FBA9-5A43-4155-8515-45DE000743B2}" srcId="{FA693D04-6071-408F-9B32-A375D3F08192}" destId="{E19B29E9-1508-49C0-97DC-2873C39D4027}" srcOrd="1" destOrd="0" parTransId="{30798076-BD3B-4B0A-9608-94BB5F3B6452}" sibTransId="{09DB3EF9-D83E-4845-BFA8-11FEE65B8EBF}"/>
    <dgm:cxn modelId="{39FB35ED-2DFE-4C26-91D9-2CE045E76088}" srcId="{FA693D04-6071-408F-9B32-A375D3F08192}" destId="{3781955D-EA83-4028-8C3A-435EB6316B42}" srcOrd="0" destOrd="0" parTransId="{A52A06E1-A643-448E-8686-A98A209BFADF}" sibTransId="{E65F6EF6-0FF9-4999-A874-40C5EE6B8DD8}"/>
    <dgm:cxn modelId="{BA0C27F1-F52F-4C12-A4CC-830B94C0D5C0}" srcId="{FA693D04-6071-408F-9B32-A375D3F08192}" destId="{5EB5E311-9650-4D3C-835C-8078118C32EA}" srcOrd="2" destOrd="0" parTransId="{A1436769-BFD8-4C90-AC28-A0B3BE2CA36E}" sibTransId="{385EA8E4-ED95-475F-AC17-6C36327B2431}"/>
    <dgm:cxn modelId="{AD605261-BC0D-4F85-A1D2-6E577D0B462C}" type="presParOf" srcId="{703A731B-EDBE-45FD-945C-2A735460ECC1}" destId="{67A6F2E3-E3F6-4B0C-B034-5F253B674D1D}" srcOrd="0" destOrd="0" presId="urn:microsoft.com/office/officeart/2018/2/layout/IconVerticalSolidList"/>
    <dgm:cxn modelId="{12E46805-AAC6-41A9-94A0-83E24F54BE09}" type="presParOf" srcId="{67A6F2E3-E3F6-4B0C-B034-5F253B674D1D}" destId="{82D45093-6D92-4CD0-A234-4F5073C00998}" srcOrd="0" destOrd="0" presId="urn:microsoft.com/office/officeart/2018/2/layout/IconVerticalSolidList"/>
    <dgm:cxn modelId="{84EFD7D1-1786-4CCC-A71E-4917503AB1DD}" type="presParOf" srcId="{67A6F2E3-E3F6-4B0C-B034-5F253B674D1D}" destId="{199C112B-A250-47CF-9878-3FE1B0458919}" srcOrd="1" destOrd="0" presId="urn:microsoft.com/office/officeart/2018/2/layout/IconVerticalSolidList"/>
    <dgm:cxn modelId="{3775DBC6-EF78-4154-95A8-8978EE6F543E}" type="presParOf" srcId="{67A6F2E3-E3F6-4B0C-B034-5F253B674D1D}" destId="{A92DC222-C299-4F0B-A62A-830998AD8206}" srcOrd="2" destOrd="0" presId="urn:microsoft.com/office/officeart/2018/2/layout/IconVerticalSolidList"/>
    <dgm:cxn modelId="{C1BC47B6-60D2-4784-A9F6-ED2F0C3833E8}" type="presParOf" srcId="{67A6F2E3-E3F6-4B0C-B034-5F253B674D1D}" destId="{D44829FE-2D5C-4539-8D21-8EBAB9258D00}" srcOrd="3" destOrd="0" presId="urn:microsoft.com/office/officeart/2018/2/layout/IconVerticalSolidList"/>
    <dgm:cxn modelId="{CF0A131E-007A-4F73-AA1D-978E920B6AAD}" type="presParOf" srcId="{703A731B-EDBE-45FD-945C-2A735460ECC1}" destId="{DE18EE7F-A521-4EF7-84C3-BD17FA96F12E}" srcOrd="1" destOrd="0" presId="urn:microsoft.com/office/officeart/2018/2/layout/IconVerticalSolidList"/>
    <dgm:cxn modelId="{908EEC74-A917-4157-8843-886E0ADD84C9}" type="presParOf" srcId="{703A731B-EDBE-45FD-945C-2A735460ECC1}" destId="{0398D841-A9E3-4E8D-AE80-E986691584B4}" srcOrd="2" destOrd="0" presId="urn:microsoft.com/office/officeart/2018/2/layout/IconVerticalSolidList"/>
    <dgm:cxn modelId="{FDE38241-E5BC-4F2A-884C-6AE9372E5658}" type="presParOf" srcId="{0398D841-A9E3-4E8D-AE80-E986691584B4}" destId="{87F3C675-9815-48FB-B73D-B6B4D9AEB026}" srcOrd="0" destOrd="0" presId="urn:microsoft.com/office/officeart/2018/2/layout/IconVerticalSolidList"/>
    <dgm:cxn modelId="{F1B2A0AD-C2C6-4FA7-9FFA-23AE66AE0FBD}" type="presParOf" srcId="{0398D841-A9E3-4E8D-AE80-E986691584B4}" destId="{FA6AA4BF-A8CB-4EA7-8E44-AD0A464EAED2}" srcOrd="1" destOrd="0" presId="urn:microsoft.com/office/officeart/2018/2/layout/IconVerticalSolidList"/>
    <dgm:cxn modelId="{B4F9B2E6-F07C-479B-BD42-D18A3CB526B7}" type="presParOf" srcId="{0398D841-A9E3-4E8D-AE80-E986691584B4}" destId="{2AE4BFA7-E0FC-4E1B-B26D-AD6463FB2F14}" srcOrd="2" destOrd="0" presId="urn:microsoft.com/office/officeart/2018/2/layout/IconVerticalSolidList"/>
    <dgm:cxn modelId="{CD51598A-8FA6-43AA-B7A7-EACE46C0233E}" type="presParOf" srcId="{0398D841-A9E3-4E8D-AE80-E986691584B4}" destId="{3CB6D8C4-B332-4254-85D6-763242C5508F}" srcOrd="3" destOrd="0" presId="urn:microsoft.com/office/officeart/2018/2/layout/IconVerticalSolidList"/>
    <dgm:cxn modelId="{7A448DF4-B89C-4DA0-9DB6-76C200450507}" type="presParOf" srcId="{703A731B-EDBE-45FD-945C-2A735460ECC1}" destId="{7FD398F2-BF8D-41B8-AEEF-4B7A51BCC208}" srcOrd="3" destOrd="0" presId="urn:microsoft.com/office/officeart/2018/2/layout/IconVerticalSolidList"/>
    <dgm:cxn modelId="{C7F74083-39DD-4F84-BBF8-C3F40993874D}" type="presParOf" srcId="{703A731B-EDBE-45FD-945C-2A735460ECC1}" destId="{7A61A7B6-78D3-4158-97EB-EA56FC3491C8}" srcOrd="4" destOrd="0" presId="urn:microsoft.com/office/officeart/2018/2/layout/IconVerticalSolidList"/>
    <dgm:cxn modelId="{D338130A-02AA-4434-AEC2-20D150B2D353}" type="presParOf" srcId="{7A61A7B6-78D3-4158-97EB-EA56FC3491C8}" destId="{3EC52769-EEE1-4F04-8B54-74657EE761DF}" srcOrd="0" destOrd="0" presId="urn:microsoft.com/office/officeart/2018/2/layout/IconVerticalSolidList"/>
    <dgm:cxn modelId="{9F587D27-39EB-4BF8-A9F6-B2B97CE7BE46}" type="presParOf" srcId="{7A61A7B6-78D3-4158-97EB-EA56FC3491C8}" destId="{51C09D1A-092F-4316-88AC-5C2F3CCA2F12}" srcOrd="1" destOrd="0" presId="urn:microsoft.com/office/officeart/2018/2/layout/IconVerticalSolidList"/>
    <dgm:cxn modelId="{AC721D7D-884E-4EDC-920F-58BC5417744F}" type="presParOf" srcId="{7A61A7B6-78D3-4158-97EB-EA56FC3491C8}" destId="{20E444C7-D2EC-4C6D-806F-717DA6764DCF}" srcOrd="2" destOrd="0" presId="urn:microsoft.com/office/officeart/2018/2/layout/IconVerticalSolidList"/>
    <dgm:cxn modelId="{430DC3F7-2E40-42CA-AE19-8C69D0726ABE}" type="presParOf" srcId="{7A61A7B6-78D3-4158-97EB-EA56FC3491C8}" destId="{3C40D44B-EC6B-4BA9-BF7E-F1E8B93F13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807977-E606-4805-92B6-9348DA191C3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BAD57E1-0E85-42EB-A0D4-A6E3A3FCD5AD}">
      <dgm:prSet/>
      <dgm:spPr/>
      <dgm:t>
        <a:bodyPr/>
        <a:lstStyle/>
        <a:p>
          <a:r>
            <a:rPr lang="fi-FI"/>
            <a:t>Itsenäiset tehtävät muodostavat 2/3 kurssista.</a:t>
          </a:r>
          <a:endParaRPr lang="en-US"/>
        </a:p>
      </dgm:t>
    </dgm:pt>
    <dgm:pt modelId="{41E223DB-FCF2-44EA-AB1D-B92F68880146}" type="parTrans" cxnId="{B0469C9D-4635-4F93-93A3-8441D4262962}">
      <dgm:prSet/>
      <dgm:spPr/>
      <dgm:t>
        <a:bodyPr/>
        <a:lstStyle/>
        <a:p>
          <a:endParaRPr lang="en-US"/>
        </a:p>
      </dgm:t>
    </dgm:pt>
    <dgm:pt modelId="{F04FBBAC-4FDB-4520-9B81-5348E3E6D095}" type="sibTrans" cxnId="{B0469C9D-4635-4F93-93A3-8441D4262962}">
      <dgm:prSet/>
      <dgm:spPr/>
      <dgm:t>
        <a:bodyPr/>
        <a:lstStyle/>
        <a:p>
          <a:endParaRPr lang="en-US"/>
        </a:p>
      </dgm:t>
    </dgm:pt>
    <dgm:pt modelId="{F560AA67-0509-4038-9F73-B82FB9311B3F}">
      <dgm:prSet/>
      <dgm:spPr/>
      <dgm:t>
        <a:bodyPr/>
        <a:lstStyle/>
        <a:p>
          <a:r>
            <a:rPr lang="fi-FI"/>
            <a:t>Itsenäisesti tehdään Opopassin polkutehtävät.</a:t>
          </a:r>
          <a:endParaRPr lang="en-US"/>
        </a:p>
      </dgm:t>
    </dgm:pt>
    <dgm:pt modelId="{AEBEBAA6-95D3-4EAF-A052-F6A7752CE07E}" type="parTrans" cxnId="{6206F678-EAFB-47A4-9C85-22CD1DF8B816}">
      <dgm:prSet/>
      <dgm:spPr/>
      <dgm:t>
        <a:bodyPr/>
        <a:lstStyle/>
        <a:p>
          <a:endParaRPr lang="en-US"/>
        </a:p>
      </dgm:t>
    </dgm:pt>
    <dgm:pt modelId="{9E220B13-FBC8-4382-90CE-0CD326990B6E}" type="sibTrans" cxnId="{6206F678-EAFB-47A4-9C85-22CD1DF8B816}">
      <dgm:prSet/>
      <dgm:spPr/>
      <dgm:t>
        <a:bodyPr/>
        <a:lstStyle/>
        <a:p>
          <a:endParaRPr lang="en-US"/>
        </a:p>
      </dgm:t>
    </dgm:pt>
    <dgm:pt modelId="{7B77CB56-672F-4D9D-B1BB-2A11C249CC5F}" type="pres">
      <dgm:prSet presAssocID="{AD807977-E606-4805-92B6-9348DA191C3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2A31757-59BE-43A7-9C5E-D9821469BA23}" type="pres">
      <dgm:prSet presAssocID="{9BAD57E1-0E85-42EB-A0D4-A6E3A3FCD5AD}" presName="hierRoot1" presStyleCnt="0"/>
      <dgm:spPr/>
    </dgm:pt>
    <dgm:pt modelId="{13490E30-B754-4801-B56B-9AE9BB8C2FF9}" type="pres">
      <dgm:prSet presAssocID="{9BAD57E1-0E85-42EB-A0D4-A6E3A3FCD5AD}" presName="composite" presStyleCnt="0"/>
      <dgm:spPr/>
    </dgm:pt>
    <dgm:pt modelId="{9C28E563-6AE5-4296-B089-8395485975F6}" type="pres">
      <dgm:prSet presAssocID="{9BAD57E1-0E85-42EB-A0D4-A6E3A3FCD5AD}" presName="background" presStyleLbl="node0" presStyleIdx="0" presStyleCnt="2"/>
      <dgm:spPr/>
    </dgm:pt>
    <dgm:pt modelId="{03F5FAB1-1CE0-4B87-AB47-3DD01072E60A}" type="pres">
      <dgm:prSet presAssocID="{9BAD57E1-0E85-42EB-A0D4-A6E3A3FCD5AD}" presName="text" presStyleLbl="fgAcc0" presStyleIdx="0" presStyleCnt="2">
        <dgm:presLayoutVars>
          <dgm:chPref val="3"/>
        </dgm:presLayoutVars>
      </dgm:prSet>
      <dgm:spPr/>
    </dgm:pt>
    <dgm:pt modelId="{AE98274F-E09F-4DBA-AB29-37A4FDC8E025}" type="pres">
      <dgm:prSet presAssocID="{9BAD57E1-0E85-42EB-A0D4-A6E3A3FCD5AD}" presName="hierChild2" presStyleCnt="0"/>
      <dgm:spPr/>
    </dgm:pt>
    <dgm:pt modelId="{860FEB98-BDE4-491F-818A-40820D823149}" type="pres">
      <dgm:prSet presAssocID="{F560AA67-0509-4038-9F73-B82FB9311B3F}" presName="hierRoot1" presStyleCnt="0"/>
      <dgm:spPr/>
    </dgm:pt>
    <dgm:pt modelId="{2C85157D-0F48-4386-869A-B7C1B4B6EEB6}" type="pres">
      <dgm:prSet presAssocID="{F560AA67-0509-4038-9F73-B82FB9311B3F}" presName="composite" presStyleCnt="0"/>
      <dgm:spPr/>
    </dgm:pt>
    <dgm:pt modelId="{80FA6A74-C491-4125-8745-34D0DE080DFC}" type="pres">
      <dgm:prSet presAssocID="{F560AA67-0509-4038-9F73-B82FB9311B3F}" presName="background" presStyleLbl="node0" presStyleIdx="1" presStyleCnt="2"/>
      <dgm:spPr/>
    </dgm:pt>
    <dgm:pt modelId="{EE65C35B-1238-474F-8A34-981167364314}" type="pres">
      <dgm:prSet presAssocID="{F560AA67-0509-4038-9F73-B82FB9311B3F}" presName="text" presStyleLbl="fgAcc0" presStyleIdx="1" presStyleCnt="2">
        <dgm:presLayoutVars>
          <dgm:chPref val="3"/>
        </dgm:presLayoutVars>
      </dgm:prSet>
      <dgm:spPr/>
    </dgm:pt>
    <dgm:pt modelId="{567CA02B-6216-456E-83CA-5828691521C7}" type="pres">
      <dgm:prSet presAssocID="{F560AA67-0509-4038-9F73-B82FB9311B3F}" presName="hierChild2" presStyleCnt="0"/>
      <dgm:spPr/>
    </dgm:pt>
  </dgm:ptLst>
  <dgm:cxnLst>
    <dgm:cxn modelId="{CD2B3101-56FA-4DF7-BB29-3C066F0B1DCE}" type="presOf" srcId="{F560AA67-0509-4038-9F73-B82FB9311B3F}" destId="{EE65C35B-1238-474F-8A34-981167364314}" srcOrd="0" destOrd="0" presId="urn:microsoft.com/office/officeart/2005/8/layout/hierarchy1"/>
    <dgm:cxn modelId="{2B407C6E-1F50-406D-AA58-77608C273231}" type="presOf" srcId="{9BAD57E1-0E85-42EB-A0D4-A6E3A3FCD5AD}" destId="{03F5FAB1-1CE0-4B87-AB47-3DD01072E60A}" srcOrd="0" destOrd="0" presId="urn:microsoft.com/office/officeart/2005/8/layout/hierarchy1"/>
    <dgm:cxn modelId="{E78D1050-3E9A-4C9D-9221-7F6714661554}" type="presOf" srcId="{AD807977-E606-4805-92B6-9348DA191C38}" destId="{7B77CB56-672F-4D9D-B1BB-2A11C249CC5F}" srcOrd="0" destOrd="0" presId="urn:microsoft.com/office/officeart/2005/8/layout/hierarchy1"/>
    <dgm:cxn modelId="{6206F678-EAFB-47A4-9C85-22CD1DF8B816}" srcId="{AD807977-E606-4805-92B6-9348DA191C38}" destId="{F560AA67-0509-4038-9F73-B82FB9311B3F}" srcOrd="1" destOrd="0" parTransId="{AEBEBAA6-95D3-4EAF-A052-F6A7752CE07E}" sibTransId="{9E220B13-FBC8-4382-90CE-0CD326990B6E}"/>
    <dgm:cxn modelId="{B0469C9D-4635-4F93-93A3-8441D4262962}" srcId="{AD807977-E606-4805-92B6-9348DA191C38}" destId="{9BAD57E1-0E85-42EB-A0D4-A6E3A3FCD5AD}" srcOrd="0" destOrd="0" parTransId="{41E223DB-FCF2-44EA-AB1D-B92F68880146}" sibTransId="{F04FBBAC-4FDB-4520-9B81-5348E3E6D095}"/>
    <dgm:cxn modelId="{49881C4E-E678-427A-A7B7-2BE7A92DB1EE}" type="presParOf" srcId="{7B77CB56-672F-4D9D-B1BB-2A11C249CC5F}" destId="{A2A31757-59BE-43A7-9C5E-D9821469BA23}" srcOrd="0" destOrd="0" presId="urn:microsoft.com/office/officeart/2005/8/layout/hierarchy1"/>
    <dgm:cxn modelId="{3C64FEDA-B90C-4BF8-8446-37F7157A48C5}" type="presParOf" srcId="{A2A31757-59BE-43A7-9C5E-D9821469BA23}" destId="{13490E30-B754-4801-B56B-9AE9BB8C2FF9}" srcOrd="0" destOrd="0" presId="urn:microsoft.com/office/officeart/2005/8/layout/hierarchy1"/>
    <dgm:cxn modelId="{C639AEB0-7E65-47BB-8930-4795F53C5708}" type="presParOf" srcId="{13490E30-B754-4801-B56B-9AE9BB8C2FF9}" destId="{9C28E563-6AE5-4296-B089-8395485975F6}" srcOrd="0" destOrd="0" presId="urn:microsoft.com/office/officeart/2005/8/layout/hierarchy1"/>
    <dgm:cxn modelId="{48821B24-8D21-44CA-A844-9705D7ACAA9C}" type="presParOf" srcId="{13490E30-B754-4801-B56B-9AE9BB8C2FF9}" destId="{03F5FAB1-1CE0-4B87-AB47-3DD01072E60A}" srcOrd="1" destOrd="0" presId="urn:microsoft.com/office/officeart/2005/8/layout/hierarchy1"/>
    <dgm:cxn modelId="{85691836-0B19-4C63-A6EE-E1ACBB0E24E3}" type="presParOf" srcId="{A2A31757-59BE-43A7-9C5E-D9821469BA23}" destId="{AE98274F-E09F-4DBA-AB29-37A4FDC8E025}" srcOrd="1" destOrd="0" presId="urn:microsoft.com/office/officeart/2005/8/layout/hierarchy1"/>
    <dgm:cxn modelId="{8F9BF077-C7EF-45FA-8E80-368B40D3929F}" type="presParOf" srcId="{7B77CB56-672F-4D9D-B1BB-2A11C249CC5F}" destId="{860FEB98-BDE4-491F-818A-40820D823149}" srcOrd="1" destOrd="0" presId="urn:microsoft.com/office/officeart/2005/8/layout/hierarchy1"/>
    <dgm:cxn modelId="{651F73EB-EBB5-443D-88FA-3A814EFDA4B5}" type="presParOf" srcId="{860FEB98-BDE4-491F-818A-40820D823149}" destId="{2C85157D-0F48-4386-869A-B7C1B4B6EEB6}" srcOrd="0" destOrd="0" presId="urn:microsoft.com/office/officeart/2005/8/layout/hierarchy1"/>
    <dgm:cxn modelId="{A6413B4B-C352-459D-8A57-2ED395396DD0}" type="presParOf" srcId="{2C85157D-0F48-4386-869A-B7C1B4B6EEB6}" destId="{80FA6A74-C491-4125-8745-34D0DE080DFC}" srcOrd="0" destOrd="0" presId="urn:microsoft.com/office/officeart/2005/8/layout/hierarchy1"/>
    <dgm:cxn modelId="{49D9FE41-7D32-4306-8E0F-9BBA7A6D0CC1}" type="presParOf" srcId="{2C85157D-0F48-4386-869A-B7C1B4B6EEB6}" destId="{EE65C35B-1238-474F-8A34-981167364314}" srcOrd="1" destOrd="0" presId="urn:microsoft.com/office/officeart/2005/8/layout/hierarchy1"/>
    <dgm:cxn modelId="{71C4E133-42FB-4D9F-9F29-FB9EF74CB195}" type="presParOf" srcId="{860FEB98-BDE4-491F-818A-40820D823149}" destId="{567CA02B-6216-456E-83CA-5828691521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EE8D24-4D55-4B57-82D1-680A60BA44FC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66D06BC-B619-4BD5-A0D6-B9AACA75778E}">
      <dgm:prSet/>
      <dgm:spPr/>
      <dgm:t>
        <a:bodyPr/>
        <a:lstStyle/>
        <a:p>
          <a:r>
            <a:rPr lang="fi-FI"/>
            <a:t>Suoritusmerkintä</a:t>
          </a:r>
          <a:endParaRPr lang="en-US"/>
        </a:p>
      </dgm:t>
    </dgm:pt>
    <dgm:pt modelId="{F075F527-1EEC-41CD-8F72-3FF758993FB0}" type="parTrans" cxnId="{8029EED1-5EBC-408E-86D4-A4EB1D81981E}">
      <dgm:prSet/>
      <dgm:spPr/>
      <dgm:t>
        <a:bodyPr/>
        <a:lstStyle/>
        <a:p>
          <a:endParaRPr lang="en-US"/>
        </a:p>
      </dgm:t>
    </dgm:pt>
    <dgm:pt modelId="{42815838-3A4B-41E6-9550-835A77BAFA99}" type="sibTrans" cxnId="{8029EED1-5EBC-408E-86D4-A4EB1D81981E}">
      <dgm:prSet/>
      <dgm:spPr/>
      <dgm:t>
        <a:bodyPr/>
        <a:lstStyle/>
        <a:p>
          <a:endParaRPr lang="en-US"/>
        </a:p>
      </dgm:t>
    </dgm:pt>
    <dgm:pt modelId="{B2D15040-9027-4272-8FC2-D81FA45AA7BE}">
      <dgm:prSet/>
      <dgm:spPr/>
      <dgm:t>
        <a:bodyPr/>
        <a:lstStyle/>
        <a:p>
          <a:r>
            <a:rPr lang="fi-FI"/>
            <a:t>Yhdistelmätutkintolaisille numeroarviointi</a:t>
          </a:r>
          <a:endParaRPr lang="en-US"/>
        </a:p>
      </dgm:t>
    </dgm:pt>
    <dgm:pt modelId="{23E85C8D-DCEE-40F2-B31C-88D7DC8CC9FE}" type="parTrans" cxnId="{BBEF5829-F4CE-4948-89FF-2B721476F6F1}">
      <dgm:prSet/>
      <dgm:spPr/>
      <dgm:t>
        <a:bodyPr/>
        <a:lstStyle/>
        <a:p>
          <a:endParaRPr lang="en-US"/>
        </a:p>
      </dgm:t>
    </dgm:pt>
    <dgm:pt modelId="{CE70C715-1351-4804-B5DA-04D3776EA348}" type="sibTrans" cxnId="{BBEF5829-F4CE-4948-89FF-2B721476F6F1}">
      <dgm:prSet/>
      <dgm:spPr/>
      <dgm:t>
        <a:bodyPr/>
        <a:lstStyle/>
        <a:p>
          <a:endParaRPr lang="en-US"/>
        </a:p>
      </dgm:t>
    </dgm:pt>
    <dgm:pt modelId="{045C4996-ED7C-4CA2-A68A-FC89474CCD8F}" type="pres">
      <dgm:prSet presAssocID="{E7EE8D24-4D55-4B57-82D1-680A60BA44F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AEED8C0-880E-472A-8A15-EF7FD59B0725}" type="pres">
      <dgm:prSet presAssocID="{566D06BC-B619-4BD5-A0D6-B9AACA75778E}" presName="root" presStyleCnt="0"/>
      <dgm:spPr/>
    </dgm:pt>
    <dgm:pt modelId="{FA2FA70E-9435-4F03-B779-F82061F0C2C8}" type="pres">
      <dgm:prSet presAssocID="{566D06BC-B619-4BD5-A0D6-B9AACA75778E}" presName="rootComposite" presStyleCnt="0"/>
      <dgm:spPr/>
    </dgm:pt>
    <dgm:pt modelId="{E01CF47C-9B76-425B-AC8A-EC96F243F4BD}" type="pres">
      <dgm:prSet presAssocID="{566D06BC-B619-4BD5-A0D6-B9AACA75778E}" presName="rootText" presStyleLbl="node1" presStyleIdx="0" presStyleCnt="2"/>
      <dgm:spPr/>
    </dgm:pt>
    <dgm:pt modelId="{3F23E74C-FCEC-47C4-9E42-1A1DA91D4E1C}" type="pres">
      <dgm:prSet presAssocID="{566D06BC-B619-4BD5-A0D6-B9AACA75778E}" presName="rootConnector" presStyleLbl="node1" presStyleIdx="0" presStyleCnt="2"/>
      <dgm:spPr/>
    </dgm:pt>
    <dgm:pt modelId="{00A2F5C4-A6CA-4A20-9569-DF872902C15D}" type="pres">
      <dgm:prSet presAssocID="{566D06BC-B619-4BD5-A0D6-B9AACA75778E}" presName="childShape" presStyleCnt="0"/>
      <dgm:spPr/>
    </dgm:pt>
    <dgm:pt modelId="{49A1A7EE-39E1-4C4D-A0DF-C598D6DBF90B}" type="pres">
      <dgm:prSet presAssocID="{B2D15040-9027-4272-8FC2-D81FA45AA7BE}" presName="root" presStyleCnt="0"/>
      <dgm:spPr/>
    </dgm:pt>
    <dgm:pt modelId="{E2482749-DF0B-49B0-BD07-5572EB3B7937}" type="pres">
      <dgm:prSet presAssocID="{B2D15040-9027-4272-8FC2-D81FA45AA7BE}" presName="rootComposite" presStyleCnt="0"/>
      <dgm:spPr/>
    </dgm:pt>
    <dgm:pt modelId="{D76CA4D4-138A-48F3-9EC3-06F4639385E7}" type="pres">
      <dgm:prSet presAssocID="{B2D15040-9027-4272-8FC2-D81FA45AA7BE}" presName="rootText" presStyleLbl="node1" presStyleIdx="1" presStyleCnt="2"/>
      <dgm:spPr/>
    </dgm:pt>
    <dgm:pt modelId="{04322030-5580-40D9-9251-894CA703CD93}" type="pres">
      <dgm:prSet presAssocID="{B2D15040-9027-4272-8FC2-D81FA45AA7BE}" presName="rootConnector" presStyleLbl="node1" presStyleIdx="1" presStyleCnt="2"/>
      <dgm:spPr/>
    </dgm:pt>
    <dgm:pt modelId="{4DA7884F-7ABC-4FE6-AF5F-6ADAAAEE4E41}" type="pres">
      <dgm:prSet presAssocID="{B2D15040-9027-4272-8FC2-D81FA45AA7BE}" presName="childShape" presStyleCnt="0"/>
      <dgm:spPr/>
    </dgm:pt>
  </dgm:ptLst>
  <dgm:cxnLst>
    <dgm:cxn modelId="{BBEF5829-F4CE-4948-89FF-2B721476F6F1}" srcId="{E7EE8D24-4D55-4B57-82D1-680A60BA44FC}" destId="{B2D15040-9027-4272-8FC2-D81FA45AA7BE}" srcOrd="1" destOrd="0" parTransId="{23E85C8D-DCEE-40F2-B31C-88D7DC8CC9FE}" sibTransId="{CE70C715-1351-4804-B5DA-04D3776EA348}"/>
    <dgm:cxn modelId="{92238844-F621-4EF2-9F1B-55E79C253371}" type="presOf" srcId="{566D06BC-B619-4BD5-A0D6-B9AACA75778E}" destId="{3F23E74C-FCEC-47C4-9E42-1A1DA91D4E1C}" srcOrd="1" destOrd="0" presId="urn:microsoft.com/office/officeart/2005/8/layout/hierarchy3"/>
    <dgm:cxn modelId="{8E27D145-12A5-4B2F-BC3F-9709C5C6969D}" type="presOf" srcId="{E7EE8D24-4D55-4B57-82D1-680A60BA44FC}" destId="{045C4996-ED7C-4CA2-A68A-FC89474CCD8F}" srcOrd="0" destOrd="0" presId="urn:microsoft.com/office/officeart/2005/8/layout/hierarchy3"/>
    <dgm:cxn modelId="{7A775CA7-1155-4390-9441-5CA19B4E1733}" type="presOf" srcId="{B2D15040-9027-4272-8FC2-D81FA45AA7BE}" destId="{D76CA4D4-138A-48F3-9EC3-06F4639385E7}" srcOrd="0" destOrd="0" presId="urn:microsoft.com/office/officeart/2005/8/layout/hierarchy3"/>
    <dgm:cxn modelId="{E4D652C4-D9F4-4D60-B54B-2CDF0D4C752D}" type="presOf" srcId="{B2D15040-9027-4272-8FC2-D81FA45AA7BE}" destId="{04322030-5580-40D9-9251-894CA703CD93}" srcOrd="1" destOrd="0" presId="urn:microsoft.com/office/officeart/2005/8/layout/hierarchy3"/>
    <dgm:cxn modelId="{8029EED1-5EBC-408E-86D4-A4EB1D81981E}" srcId="{E7EE8D24-4D55-4B57-82D1-680A60BA44FC}" destId="{566D06BC-B619-4BD5-A0D6-B9AACA75778E}" srcOrd="0" destOrd="0" parTransId="{F075F527-1EEC-41CD-8F72-3FF758993FB0}" sibTransId="{42815838-3A4B-41E6-9550-835A77BAFA99}"/>
    <dgm:cxn modelId="{091059E3-3E3C-4D35-B2A9-0BF03C0101DD}" type="presOf" srcId="{566D06BC-B619-4BD5-A0D6-B9AACA75778E}" destId="{E01CF47C-9B76-425B-AC8A-EC96F243F4BD}" srcOrd="0" destOrd="0" presId="urn:microsoft.com/office/officeart/2005/8/layout/hierarchy3"/>
    <dgm:cxn modelId="{0C52D6ED-1765-47B2-AF7F-9A34A72F022D}" type="presParOf" srcId="{045C4996-ED7C-4CA2-A68A-FC89474CCD8F}" destId="{AAEED8C0-880E-472A-8A15-EF7FD59B0725}" srcOrd="0" destOrd="0" presId="urn:microsoft.com/office/officeart/2005/8/layout/hierarchy3"/>
    <dgm:cxn modelId="{65530875-3589-48DE-B897-4AD5696E5059}" type="presParOf" srcId="{AAEED8C0-880E-472A-8A15-EF7FD59B0725}" destId="{FA2FA70E-9435-4F03-B779-F82061F0C2C8}" srcOrd="0" destOrd="0" presId="urn:microsoft.com/office/officeart/2005/8/layout/hierarchy3"/>
    <dgm:cxn modelId="{D28F5582-7A52-42A8-99F0-BB4070CDB813}" type="presParOf" srcId="{FA2FA70E-9435-4F03-B779-F82061F0C2C8}" destId="{E01CF47C-9B76-425B-AC8A-EC96F243F4BD}" srcOrd="0" destOrd="0" presId="urn:microsoft.com/office/officeart/2005/8/layout/hierarchy3"/>
    <dgm:cxn modelId="{8BB5A29F-06B0-4ABE-A742-7059C2178632}" type="presParOf" srcId="{FA2FA70E-9435-4F03-B779-F82061F0C2C8}" destId="{3F23E74C-FCEC-47C4-9E42-1A1DA91D4E1C}" srcOrd="1" destOrd="0" presId="urn:microsoft.com/office/officeart/2005/8/layout/hierarchy3"/>
    <dgm:cxn modelId="{CFE3795F-3862-408D-9A8B-A07729F7D427}" type="presParOf" srcId="{AAEED8C0-880E-472A-8A15-EF7FD59B0725}" destId="{00A2F5C4-A6CA-4A20-9569-DF872902C15D}" srcOrd="1" destOrd="0" presId="urn:microsoft.com/office/officeart/2005/8/layout/hierarchy3"/>
    <dgm:cxn modelId="{E4BBC763-68D1-41DF-B20B-8135BF3D96E0}" type="presParOf" srcId="{045C4996-ED7C-4CA2-A68A-FC89474CCD8F}" destId="{49A1A7EE-39E1-4C4D-A0DF-C598D6DBF90B}" srcOrd="1" destOrd="0" presId="urn:microsoft.com/office/officeart/2005/8/layout/hierarchy3"/>
    <dgm:cxn modelId="{36C9CBAB-9DD4-48A5-9BD0-E3E0A868713E}" type="presParOf" srcId="{49A1A7EE-39E1-4C4D-A0DF-C598D6DBF90B}" destId="{E2482749-DF0B-49B0-BD07-5572EB3B7937}" srcOrd="0" destOrd="0" presId="urn:microsoft.com/office/officeart/2005/8/layout/hierarchy3"/>
    <dgm:cxn modelId="{D15394E3-5E1B-46B5-AA17-F25E7369E508}" type="presParOf" srcId="{E2482749-DF0B-49B0-BD07-5572EB3B7937}" destId="{D76CA4D4-138A-48F3-9EC3-06F4639385E7}" srcOrd="0" destOrd="0" presId="urn:microsoft.com/office/officeart/2005/8/layout/hierarchy3"/>
    <dgm:cxn modelId="{B4FC152D-C358-447F-98CC-3D024FCB3FD6}" type="presParOf" srcId="{E2482749-DF0B-49B0-BD07-5572EB3B7937}" destId="{04322030-5580-40D9-9251-894CA703CD93}" srcOrd="1" destOrd="0" presId="urn:microsoft.com/office/officeart/2005/8/layout/hierarchy3"/>
    <dgm:cxn modelId="{B3622ED3-D856-4F9C-A3D6-7657F6BFD287}" type="presParOf" srcId="{49A1A7EE-39E1-4C4D-A0DF-C598D6DBF90B}" destId="{4DA7884F-7ABC-4FE6-AF5F-6ADAAAEE4E4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1F42F-D61F-4EEC-AC6E-1FD0A686FBCF}">
      <dsp:nvSpPr>
        <dsp:cNvPr id="0" name=""/>
        <dsp:cNvSpPr/>
      </dsp:nvSpPr>
      <dsp:spPr>
        <a:xfrm>
          <a:off x="0" y="169128"/>
          <a:ext cx="5914209" cy="11606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jatko-opintomahdollisuudet Suomessa ja ulkomailla</a:t>
          </a:r>
          <a:endParaRPr lang="en-US" sz="3100" kern="1200"/>
        </a:p>
      </dsp:txBody>
      <dsp:txXfrm>
        <a:off x="56658" y="225786"/>
        <a:ext cx="5800893" cy="1047324"/>
      </dsp:txXfrm>
    </dsp:sp>
    <dsp:sp modelId="{D3C840AF-F6E5-4AC5-A716-CEFEB589C366}">
      <dsp:nvSpPr>
        <dsp:cNvPr id="0" name=""/>
        <dsp:cNvSpPr/>
      </dsp:nvSpPr>
      <dsp:spPr>
        <a:xfrm>
          <a:off x="0" y="1419048"/>
          <a:ext cx="5914209" cy="11606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750137"/>
                <a:satOff val="-13193"/>
                <a:lumOff val="523"/>
                <a:alphaOff val="0"/>
                <a:shade val="74000"/>
                <a:satMod val="130000"/>
                <a:lumMod val="90000"/>
              </a:schemeClr>
              <a:schemeClr val="accent2">
                <a:hueOff val="750137"/>
                <a:satOff val="-13193"/>
                <a:lumOff val="52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työelämätietous, muuttuva ja monimuotoinen työelämä, yrittäjyys</a:t>
          </a:r>
          <a:endParaRPr lang="en-US" sz="3100" kern="1200"/>
        </a:p>
      </dsp:txBody>
      <dsp:txXfrm>
        <a:off x="56658" y="1475706"/>
        <a:ext cx="5800893" cy="1047324"/>
      </dsp:txXfrm>
    </dsp:sp>
    <dsp:sp modelId="{B85714E8-C760-4C55-BD22-1C435A311ADA}">
      <dsp:nvSpPr>
        <dsp:cNvPr id="0" name=""/>
        <dsp:cNvSpPr/>
      </dsp:nvSpPr>
      <dsp:spPr>
        <a:xfrm>
          <a:off x="0" y="2668968"/>
          <a:ext cx="5914209" cy="11606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500273"/>
                <a:satOff val="-26385"/>
                <a:lumOff val="1046"/>
                <a:alphaOff val="0"/>
                <a:shade val="74000"/>
                <a:satMod val="130000"/>
                <a:lumMod val="90000"/>
              </a:schemeClr>
              <a:schemeClr val="accent2">
                <a:hueOff val="1500273"/>
                <a:satOff val="-26385"/>
                <a:lumOff val="104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työelämä- ja työnhakutaidot</a:t>
          </a:r>
          <a:endParaRPr lang="en-US" sz="3100" kern="1200"/>
        </a:p>
      </dsp:txBody>
      <dsp:txXfrm>
        <a:off x="56658" y="2725626"/>
        <a:ext cx="5800893" cy="1047324"/>
      </dsp:txXfrm>
    </dsp:sp>
    <dsp:sp modelId="{31015D9C-C332-4B15-BC45-661597E65819}">
      <dsp:nvSpPr>
        <dsp:cNvPr id="0" name=""/>
        <dsp:cNvSpPr/>
      </dsp:nvSpPr>
      <dsp:spPr>
        <a:xfrm>
          <a:off x="0" y="3918888"/>
          <a:ext cx="5914209" cy="116064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250410"/>
                <a:satOff val="-39578"/>
                <a:lumOff val="1569"/>
                <a:alphaOff val="0"/>
                <a:shade val="74000"/>
                <a:satMod val="130000"/>
                <a:lumMod val="90000"/>
              </a:schemeClr>
              <a:schemeClr val="accent2">
                <a:hueOff val="2250410"/>
                <a:satOff val="-39578"/>
                <a:lumOff val="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100" kern="1200"/>
            <a:t>työelämään sekä jatko-opintoihin tutustuminen</a:t>
          </a:r>
          <a:endParaRPr lang="en-US" sz="3100" kern="1200"/>
        </a:p>
      </dsp:txBody>
      <dsp:txXfrm>
        <a:off x="56658" y="3975546"/>
        <a:ext cx="5800893" cy="10473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8A52F-DF32-45FF-8667-0F3373D71DA0}">
      <dsp:nvSpPr>
        <dsp:cNvPr id="0" name=""/>
        <dsp:cNvSpPr/>
      </dsp:nvSpPr>
      <dsp:spPr>
        <a:xfrm>
          <a:off x="0" y="541728"/>
          <a:ext cx="5914209" cy="13384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jatko-opintojen ja tulevaisuuden suunnittelu, jatko-opintoihin hakeutuminen</a:t>
          </a:r>
          <a:endParaRPr lang="en-US" sz="2600" kern="1200"/>
        </a:p>
      </dsp:txBody>
      <dsp:txXfrm>
        <a:off x="65339" y="607067"/>
        <a:ext cx="5783531" cy="1207802"/>
      </dsp:txXfrm>
    </dsp:sp>
    <dsp:sp modelId="{E35B3CA5-EA09-4611-9DC5-F0C5A2D96C05}">
      <dsp:nvSpPr>
        <dsp:cNvPr id="0" name=""/>
        <dsp:cNvSpPr/>
      </dsp:nvSpPr>
      <dsp:spPr>
        <a:xfrm>
          <a:off x="0" y="1955088"/>
          <a:ext cx="5914209" cy="13384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1125205"/>
                <a:satOff val="-19789"/>
                <a:lumOff val="784"/>
                <a:alphaOff val="0"/>
                <a:shade val="74000"/>
                <a:satMod val="130000"/>
                <a:lumMod val="90000"/>
              </a:schemeClr>
              <a:schemeClr val="accent2">
                <a:hueOff val="1125205"/>
                <a:satOff val="-19789"/>
                <a:lumOff val="784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henkilökohtaisen opiskelusuunnitelman, ylioppilastutkintosuunnitelman sekä jatko-opinto- ja urasuunnitelman päivittäminen</a:t>
          </a:r>
          <a:endParaRPr lang="en-US" sz="2600" kern="1200"/>
        </a:p>
      </dsp:txBody>
      <dsp:txXfrm>
        <a:off x="65339" y="2020427"/>
        <a:ext cx="5783531" cy="1207802"/>
      </dsp:txXfrm>
    </dsp:sp>
    <dsp:sp modelId="{F92DBCB0-9D2D-4305-AF3D-616586E8A249}">
      <dsp:nvSpPr>
        <dsp:cNvPr id="0" name=""/>
        <dsp:cNvSpPr/>
      </dsp:nvSpPr>
      <dsp:spPr>
        <a:xfrm>
          <a:off x="0" y="3368448"/>
          <a:ext cx="5914209" cy="133848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2250410"/>
                <a:satOff val="-39578"/>
                <a:lumOff val="1569"/>
                <a:alphaOff val="0"/>
                <a:shade val="74000"/>
                <a:satMod val="130000"/>
                <a:lumMod val="90000"/>
              </a:schemeClr>
              <a:schemeClr val="accent2">
                <a:hueOff val="2250410"/>
                <a:satOff val="-39578"/>
                <a:lumOff val="1569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600" kern="1200"/>
            <a:t>lukio-opintojen kannalta kulloinkin ajankohtaiset asiat</a:t>
          </a:r>
          <a:endParaRPr lang="en-US" sz="2600" kern="1200"/>
        </a:p>
      </dsp:txBody>
      <dsp:txXfrm>
        <a:off x="65339" y="3433787"/>
        <a:ext cx="5783531" cy="12078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45093-6D92-4CD0-A234-4F5073C00998}">
      <dsp:nvSpPr>
        <dsp:cNvPr id="0" name=""/>
        <dsp:cNvSpPr/>
      </dsp:nvSpPr>
      <dsp:spPr>
        <a:xfrm>
          <a:off x="0" y="640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C112B-A250-47CF-9878-3FE1B0458919}">
      <dsp:nvSpPr>
        <dsp:cNvPr id="0" name=""/>
        <dsp:cNvSpPr/>
      </dsp:nvSpPr>
      <dsp:spPr>
        <a:xfrm>
          <a:off x="453523" y="337971"/>
          <a:ext cx="824587" cy="824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829FE-2D5C-4539-8D21-8EBAB9258D00}">
      <dsp:nvSpPr>
        <dsp:cNvPr id="0" name=""/>
        <dsp:cNvSpPr/>
      </dsp:nvSpPr>
      <dsp:spPr>
        <a:xfrm>
          <a:off x="1731633" y="640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Oppitunnit 3. jaksossa: 1/3 kurssin suoritusta </a:t>
          </a:r>
          <a:endParaRPr lang="en-US" sz="2500" kern="1200"/>
        </a:p>
      </dsp:txBody>
      <dsp:txXfrm>
        <a:off x="1731633" y="640"/>
        <a:ext cx="4182575" cy="1499250"/>
      </dsp:txXfrm>
    </dsp:sp>
    <dsp:sp modelId="{87F3C675-9815-48FB-B73D-B6B4D9AEB026}">
      <dsp:nvSpPr>
        <dsp:cNvPr id="0" name=""/>
        <dsp:cNvSpPr/>
      </dsp:nvSpPr>
      <dsp:spPr>
        <a:xfrm>
          <a:off x="0" y="1874703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AA4BF-A8CB-4EA7-8E44-AD0A464EAED2}">
      <dsp:nvSpPr>
        <dsp:cNvPr id="0" name=""/>
        <dsp:cNvSpPr/>
      </dsp:nvSpPr>
      <dsp:spPr>
        <a:xfrm>
          <a:off x="453523" y="2212034"/>
          <a:ext cx="824587" cy="824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6D8C4-B332-4254-85D6-763242C5508F}">
      <dsp:nvSpPr>
        <dsp:cNvPr id="0" name=""/>
        <dsp:cNvSpPr/>
      </dsp:nvSpPr>
      <dsp:spPr>
        <a:xfrm>
          <a:off x="1731633" y="1874703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-&gt; Läsnäolo pakollinen</a:t>
          </a:r>
          <a:endParaRPr lang="en-US" sz="2500" kern="1200"/>
        </a:p>
      </dsp:txBody>
      <dsp:txXfrm>
        <a:off x="1731633" y="1874703"/>
        <a:ext cx="4182575" cy="1499250"/>
      </dsp:txXfrm>
    </dsp:sp>
    <dsp:sp modelId="{3EC52769-EEE1-4F04-8B54-74657EE761DF}">
      <dsp:nvSpPr>
        <dsp:cNvPr id="0" name=""/>
        <dsp:cNvSpPr/>
      </dsp:nvSpPr>
      <dsp:spPr>
        <a:xfrm>
          <a:off x="0" y="3748766"/>
          <a:ext cx="5914209" cy="149925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C09D1A-092F-4316-88AC-5C2F3CCA2F12}">
      <dsp:nvSpPr>
        <dsp:cNvPr id="0" name=""/>
        <dsp:cNvSpPr/>
      </dsp:nvSpPr>
      <dsp:spPr>
        <a:xfrm>
          <a:off x="453523" y="4086097"/>
          <a:ext cx="824587" cy="824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0D44B-EC6B-4BA9-BF7E-F1E8B93F138B}">
      <dsp:nvSpPr>
        <dsp:cNvPr id="0" name=""/>
        <dsp:cNvSpPr/>
      </dsp:nvSpPr>
      <dsp:spPr>
        <a:xfrm>
          <a:off x="1731633" y="3748766"/>
          <a:ext cx="4182575" cy="1499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671" tIns="158671" rIns="158671" bIns="1586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kern="1200"/>
            <a:t>• Oppitunneilla tehdään Opopassin kaikille yhteiset osiot (5 pistettä)</a:t>
          </a:r>
          <a:endParaRPr lang="en-US" sz="2500" kern="1200"/>
        </a:p>
      </dsp:txBody>
      <dsp:txXfrm>
        <a:off x="1731633" y="3748766"/>
        <a:ext cx="4182575" cy="1499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8E563-6AE5-4296-B089-8395485975F6}">
      <dsp:nvSpPr>
        <dsp:cNvPr id="0" name=""/>
        <dsp:cNvSpPr/>
      </dsp:nvSpPr>
      <dsp:spPr>
        <a:xfrm>
          <a:off x="271908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F5FAB1-1CE0-4B87-AB47-3DD01072E60A}">
      <dsp:nvSpPr>
        <dsp:cNvPr id="0" name=""/>
        <dsp:cNvSpPr/>
      </dsp:nvSpPr>
      <dsp:spPr>
        <a:xfrm>
          <a:off x="703212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/>
            <a:t>Itsenäiset tehtävät muodostavat 2/3 kurssista.</a:t>
          </a:r>
          <a:endParaRPr lang="en-US" sz="3900" kern="1200"/>
        </a:p>
      </dsp:txBody>
      <dsp:txXfrm>
        <a:off x="775406" y="482054"/>
        <a:ext cx="3737345" cy="2320513"/>
      </dsp:txXfrm>
    </dsp:sp>
    <dsp:sp modelId="{80FA6A74-C491-4125-8745-34D0DE080DFC}">
      <dsp:nvSpPr>
        <dsp:cNvPr id="0" name=""/>
        <dsp:cNvSpPr/>
      </dsp:nvSpPr>
      <dsp:spPr>
        <a:xfrm>
          <a:off x="5016250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5C35B-1238-474F-8A34-981167364314}">
      <dsp:nvSpPr>
        <dsp:cNvPr id="0" name=""/>
        <dsp:cNvSpPr/>
      </dsp:nvSpPr>
      <dsp:spPr>
        <a:xfrm>
          <a:off x="5447554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900" kern="1200"/>
            <a:t>Itsenäisesti tehdään Opopassin polkutehtävät.</a:t>
          </a:r>
          <a:endParaRPr lang="en-US" sz="3900" kern="1200"/>
        </a:p>
      </dsp:txBody>
      <dsp:txXfrm>
        <a:off x="5519748" y="482054"/>
        <a:ext cx="3737345" cy="23205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CF47C-9B76-425B-AC8A-EC96F243F4BD}">
      <dsp:nvSpPr>
        <dsp:cNvPr id="0" name=""/>
        <dsp:cNvSpPr/>
      </dsp:nvSpPr>
      <dsp:spPr>
        <a:xfrm>
          <a:off x="1172" y="370902"/>
          <a:ext cx="4266156" cy="2133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Suoritusmerkintä</a:t>
          </a:r>
          <a:endParaRPr lang="en-US" sz="3200" kern="1200"/>
        </a:p>
      </dsp:txBody>
      <dsp:txXfrm>
        <a:off x="63648" y="433378"/>
        <a:ext cx="4141204" cy="2008126"/>
      </dsp:txXfrm>
    </dsp:sp>
    <dsp:sp modelId="{D76CA4D4-138A-48F3-9EC3-06F4639385E7}">
      <dsp:nvSpPr>
        <dsp:cNvPr id="0" name=""/>
        <dsp:cNvSpPr/>
      </dsp:nvSpPr>
      <dsp:spPr>
        <a:xfrm>
          <a:off x="5333868" y="370902"/>
          <a:ext cx="4266156" cy="213307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Yhdistelmätutkintolaisille numeroarviointi</a:t>
          </a:r>
          <a:endParaRPr lang="en-US" sz="3200" kern="1200"/>
        </a:p>
      </dsp:txBody>
      <dsp:txXfrm>
        <a:off x="5396344" y="433378"/>
        <a:ext cx="4141204" cy="2008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21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54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782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917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405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346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86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907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98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7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74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77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318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64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743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12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4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opassi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atja.torvinen@simo.fi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E3F2784-92E5-48AF-8AA7-DA101BE3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DC48685-54C0-406B-BCC6-CD5287724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39700" dir="3000000" sx="98000" sy="98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698861" y="1871131"/>
            <a:ext cx="6815669" cy="2349721"/>
          </a:xfrm>
        </p:spPr>
        <p:txBody>
          <a:bodyPr anchor="ctr">
            <a:normAutofit/>
          </a:bodyPr>
          <a:lstStyle/>
          <a:p>
            <a:r>
              <a:rPr lang="fi-FI" sz="4400">
                <a:solidFill>
                  <a:srgbClr val="212121"/>
                </a:solidFill>
                <a:cs typeface="Calibri Light"/>
              </a:rPr>
              <a:t>OP2: </a:t>
            </a:r>
            <a:br>
              <a:rPr lang="fi-FI" sz="4400">
                <a:solidFill>
                  <a:srgbClr val="212121"/>
                </a:solidFill>
                <a:cs typeface="Calibri Light"/>
              </a:rPr>
            </a:br>
            <a:r>
              <a:rPr lang="fi-FI" sz="4400">
                <a:solidFill>
                  <a:srgbClr val="212121"/>
                </a:solidFill>
                <a:cs typeface="Calibri Light"/>
              </a:rPr>
              <a:t>Jatko-opinnot ja työelämä</a:t>
            </a:r>
            <a:endParaRPr lang="fi-FI" sz="4400">
              <a:solidFill>
                <a:srgbClr val="212121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698861" y="4463715"/>
            <a:ext cx="6815669" cy="5146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solidFill>
                  <a:srgbClr val="212121"/>
                </a:solidFill>
                <a:cs typeface="Calibri"/>
              </a:rPr>
              <a:t>Suoritusohjeet</a:t>
            </a:r>
            <a:endParaRPr lang="fi-FI">
              <a:solidFill>
                <a:srgbClr val="212121"/>
              </a:solidFill>
            </a:endParaRPr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DE9E818D-F990-490E-9599-A842EBC9B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0895" y="4280121"/>
            <a:ext cx="1371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3410279-2F78-4468-B931-DB065CD5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262626"/>
                </a:solidFill>
                <a:cs typeface="Calibri Light"/>
              </a:rPr>
              <a:t>Keskeiset sisällöt</a:t>
            </a:r>
            <a:endParaRPr lang="fi-FI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4E82EF78-1B48-97C7-A892-523AEAC30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435485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0424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0753FAB-5979-4D71-B22D-61F14107A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262626"/>
                </a:solidFill>
                <a:cs typeface="Calibri Light"/>
              </a:rPr>
              <a:t>Keskeiset sisällöt</a:t>
            </a:r>
            <a:endParaRPr lang="fi-FI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Sisällön paikkamerkki 2">
            <a:extLst>
              <a:ext uri="{FF2B5EF4-FFF2-40B4-BE49-F238E27FC236}">
                <a16:creationId xmlns:a16="http://schemas.microsoft.com/office/drawing/2014/main" id="{6EEEB00F-6B98-9435-7D3B-9CA82E5B84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8678648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25955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4CFCC28-5BB4-434B-3226-E247C832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i-FI" sz="3300" dirty="0">
                <a:solidFill>
                  <a:srgbClr val="FFFFFF"/>
                </a:solidFill>
                <a:cs typeface="Calibri Light"/>
              </a:rPr>
              <a:t>Opintojakson suorittaminen: Opopassi</a:t>
            </a:r>
            <a:endParaRPr lang="fi-FI" sz="3300" dirty="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AE74E8-4155-90DD-55CA-AF7A9D5A5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>
                <a:solidFill>
                  <a:srgbClr val="212121"/>
                </a:solidFill>
                <a:cs typeface="Calibri"/>
              </a:rPr>
              <a:t>OP2-opintojakso suoritetaan tekemällä Opopassi.</a:t>
            </a:r>
          </a:p>
          <a:p>
            <a:r>
              <a:rPr lang="fi-FI" dirty="0">
                <a:solidFill>
                  <a:srgbClr val="212121"/>
                </a:solidFill>
                <a:cs typeface="Calibri"/>
              </a:rPr>
              <a:t>Opopassin tehtävät ja ohjeet löytyvät osoitteesta </a:t>
            </a:r>
            <a:r>
              <a:rPr lang="fi-FI" dirty="0">
                <a:solidFill>
                  <a:srgbClr val="212121"/>
                </a:solidFill>
                <a:cs typeface="Calibri"/>
                <a:hlinkClick r:id="rId3"/>
              </a:rPr>
              <a:t>https://www.opopassi.com/</a:t>
            </a:r>
          </a:p>
          <a:p>
            <a:endParaRPr lang="fi-FI">
              <a:solidFill>
                <a:srgbClr val="21212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449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A7CA9E50-B76A-428A-92C9-9BAC41446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5E3F79-81BB-4454-A267-DDCA42824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A1F375A4-17F0-4BA7-B751-68BFAAEC4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555B2DB-7010-45A2-837F-EAC0ED6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fi-FI" sz="4100">
                <a:solidFill>
                  <a:srgbClr val="262626"/>
                </a:solidFill>
                <a:cs typeface="Calibri Light"/>
              </a:rPr>
              <a:t>Oppitunnit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D2122D3-4056-4C50-B4AC-74BB2940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Sisällön paikkamerkki 2">
            <a:extLst>
              <a:ext uri="{FF2B5EF4-FFF2-40B4-BE49-F238E27FC236}">
                <a16:creationId xmlns:a16="http://schemas.microsoft.com/office/drawing/2014/main" id="{BD683C88-2B71-65A3-F48F-29DDB847BC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885789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902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8CEC92-6896-4F05-9C4D-85CFDC3F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262626"/>
                </a:solidFill>
                <a:cs typeface="Calibri Light"/>
              </a:rPr>
              <a:t>Itsenäiset tehtävät</a:t>
            </a:r>
            <a:endParaRPr lang="fi-FI">
              <a:solidFill>
                <a:srgbClr val="262626"/>
              </a:solidFill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A198ACDB-BEB9-6F5E-3E48-4F4C2C358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031281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208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C7572773-EFED-4240-886B-69624490C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A1CA1AF-5204-432F-BD8E-57A786399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EE3D1EE3-433A-41E2-8487-E98B4F3EC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D43889-CB91-4677-AA9D-108C1AFB8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50A65F-E0C2-4FEB-892C-03ACF95DA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B3C176ED-7D6F-4F56-A1F8-9687B0C63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946E2E74-06CA-4173-B7B0-204D27B1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70E1C9-C9F9-481F-894F-6978A15CF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201" y="965200"/>
            <a:ext cx="10286108" cy="4927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995FB36-9688-49FD-8F26-AD607176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347" y="1129284"/>
            <a:ext cx="9957816" cy="45994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0F61D01-E270-4A51-99B3-F1F92823F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7543" y="1588168"/>
            <a:ext cx="9149156" cy="26447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Valmis</a:t>
            </a:r>
            <a:br>
              <a:rPr lang="en-US" sz="4800"/>
            </a:br>
            <a:r>
              <a:rPr lang="en-US" sz="4800"/>
              <a:t>Opopassi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D03CCD3-7A74-4133-93C1-A8D52268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1" y="4777740"/>
            <a:ext cx="8626640" cy="5046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tx1"/>
                </a:solidFill>
              </a:rPr>
              <a:t>Viimeinen palautuspäivä 6.4.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8DFF79-735F-44E8-8B9C-D1F28BED7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600" y="4663440"/>
            <a:ext cx="1828800" cy="0"/>
          </a:xfrm>
          <a:prstGeom prst="line">
            <a:avLst/>
          </a:prstGeom>
          <a:ln w="15875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66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01B0E35-F788-4608-ABBE-0D971AA50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431B8EA-FCCA-47DD-A0C4-A653EC4AB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781EDE-83AA-44D6-8054-A4E2D6F28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64F296-88EE-4E9D-854C-B4DF2548F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fi-FI">
                <a:cs typeface="Calibri Light"/>
              </a:rPr>
              <a:t>Palautus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E47C71-417C-40FB-B8B6-04D64098D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>
                <a:ea typeface="+mn-lt"/>
                <a:cs typeface="+mn-lt"/>
              </a:rPr>
              <a:t>Palauta osoitteeseen </a:t>
            </a:r>
            <a:r>
              <a:rPr lang="fi-FI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katja.torvinen@edu.simo.fi</a:t>
            </a: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</a:rPr>
              <a:t>Ilmoita myös Wilma-viestillä, että olet palauttanut työn, koska Office ei aina anna ilmoitusta jaetuista tiedostoista.</a:t>
            </a:r>
          </a:p>
        </p:txBody>
      </p:sp>
    </p:spTree>
    <p:extLst>
      <p:ext uri="{BB962C8B-B14F-4D97-AF65-F5344CB8AC3E}">
        <p14:creationId xmlns:p14="http://schemas.microsoft.com/office/powerpoint/2010/main" val="3465729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B7CF2D-647D-52A7-9B60-E37FA5E3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262626"/>
                </a:solidFill>
                <a:cs typeface="Calibri Light"/>
              </a:rPr>
              <a:t>Arviointi</a:t>
            </a:r>
            <a:endParaRPr lang="fi-FI" dirty="0">
              <a:solidFill>
                <a:srgbClr val="262626"/>
              </a:solidFill>
            </a:endParaRP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A2430C7A-43E5-F403-B8DE-E818BA257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434453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31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Organic</vt:lpstr>
      <vt:lpstr>OP2:  Jatko-opinnot ja työelämä</vt:lpstr>
      <vt:lpstr>Keskeiset sisällöt</vt:lpstr>
      <vt:lpstr>Keskeiset sisällöt</vt:lpstr>
      <vt:lpstr>Opintojakson suorittaminen: Opopassi</vt:lpstr>
      <vt:lpstr>Oppitunnit</vt:lpstr>
      <vt:lpstr>Itsenäiset tehtävät</vt:lpstr>
      <vt:lpstr>Valmis Opopassi</vt:lpstr>
      <vt:lpstr>Palautus</vt:lpstr>
      <vt:lpstr>Arviointi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144</cp:revision>
  <dcterms:created xsi:type="dcterms:W3CDTF">2021-09-07T10:41:04Z</dcterms:created>
  <dcterms:modified xsi:type="dcterms:W3CDTF">2022-11-28T10:41:10Z</dcterms:modified>
</cp:coreProperties>
</file>