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3" r:id="rId1"/>
  </p:sldMasterIdLst>
  <p:sldIdLst>
    <p:sldId id="258" r:id="rId2"/>
    <p:sldId id="257" r:id="rId3"/>
    <p:sldId id="259" r:id="rId4"/>
    <p:sldId id="262" r:id="rId5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C67B"/>
    <a:srgbClr val="3F663F"/>
    <a:srgbClr val="3E693E"/>
    <a:srgbClr val="0E660E"/>
    <a:srgbClr val="F52C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96852B5-19FD-1C8A-6938-76AAD9C98E4E}" v="255" dt="2026-09-26T12:27:52.1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642" y="97104"/>
            <a:ext cx="4134357" cy="3331896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44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8" y="4492488"/>
            <a:ext cx="3349751" cy="1411356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1600" dirty="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4373880" y="0"/>
            <a:ext cx="781812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/>
            </a:lvl1pPr>
          </a:lstStyle>
          <a:p>
            <a:endParaRPr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6E6A4C-6C55-068A-43AA-78DB4D1D643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56644" y="6338703"/>
            <a:ext cx="219669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991F941-2D53-CC10-7947-62237A245FE0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2383669" y="6338703"/>
            <a:ext cx="1392578" cy="365125"/>
          </a:xfrm>
        </p:spPr>
        <p:txBody>
          <a:bodyPr/>
          <a:lstStyle/>
          <a:p>
            <a:fld id="{710AE426-CBD1-49BA-A1DA-945CCEE2ED80}" type="datetimeFigureOut">
              <a:rPr lang="en-US" dirty="0"/>
              <a:t>9/26/2026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1A2CCFF-14A7-08A8-4465-732CD892872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3776247" y="6342301"/>
            <a:ext cx="429207" cy="365125"/>
          </a:xfrm>
        </p:spPr>
        <p:txBody>
          <a:bodyPr/>
          <a:lstStyle/>
          <a:p>
            <a:fld id="{0B3A8078-5A32-4B09-ABA5-7ABEFD22E08A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5145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7" y="1709862"/>
            <a:ext cx="10963656" cy="45137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AE426-CBD1-49BA-A1DA-945CCEE2ED80}" type="datetimeFigureOut">
              <a:rPr lang="en-US" dirty="0"/>
              <a:t>9/26/2026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3893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46390" y="1411358"/>
            <a:ext cx="3888410" cy="2845567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44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46388" y="4403039"/>
            <a:ext cx="3888410" cy="1123122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600" dirty="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51A639AF-317A-79DF-3175-64C726EA3189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1" y="0"/>
            <a:ext cx="7424272" cy="6858000"/>
          </a:xfrm>
          <a:custGeom>
            <a:avLst/>
            <a:gdLst/>
            <a:ahLst/>
            <a:cxnLst/>
            <a:rect l="l" t="t" r="r" b="b"/>
            <a:pathLst>
              <a:path w="7195675" h="6858000">
                <a:moveTo>
                  <a:pt x="0" y="0"/>
                </a:moveTo>
                <a:lnTo>
                  <a:pt x="7195675" y="0"/>
                </a:lnTo>
                <a:lnTo>
                  <a:pt x="7195675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 anchor="t">
            <a:noAutofit/>
          </a:bodyPr>
          <a:lstStyle>
            <a:lvl1pPr marL="0" indent="0">
              <a:buNone/>
              <a:defRPr/>
            </a:lvl1pPr>
          </a:lstStyle>
          <a:p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46388" y="6343955"/>
            <a:ext cx="210048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767853" y="6343955"/>
            <a:ext cx="1475163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710AE426-CBD1-49BA-A1DA-945CCEE2ED80}" type="datetimeFigureOut">
              <a:rPr lang="en-US" dirty="0"/>
              <a:t>9/26/2026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6066" y="6343955"/>
            <a:ext cx="429207" cy="365125"/>
          </a:xfrm>
        </p:spPr>
        <p:txBody>
          <a:bodyPr/>
          <a:lstStyle/>
          <a:p>
            <a:fld id="{0B3A8078-5A32-4B09-ABA5-7ABEFD22E08A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4594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7" y="1143000"/>
            <a:ext cx="8683753" cy="3095149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60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7" y="4498848"/>
            <a:ext cx="6881457" cy="1014984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800" dirty="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2647" y="6343955"/>
            <a:ext cx="280540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21509" y="6343955"/>
            <a:ext cx="2875064" cy="365125"/>
          </a:xfrm>
        </p:spPr>
        <p:txBody>
          <a:bodyPr/>
          <a:lstStyle/>
          <a:p>
            <a:fld id="{710AE426-CBD1-49BA-A1DA-945CCEE2ED80}" type="datetimeFigureOut">
              <a:rPr lang="en-US" dirty="0"/>
              <a:t>9/26/2026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5577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AC53C90-8C33-0C80-CBD4-B3BEE604E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758" y="1869103"/>
            <a:ext cx="9337042" cy="4906929"/>
          </a:xfrm>
        </p:spPr>
        <p:txBody>
          <a:bodyPr>
            <a:normAutofit/>
          </a:bodyPr>
          <a:lstStyle>
            <a:lvl1pPr>
              <a:defRPr sz="7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2647" y="137388"/>
            <a:ext cx="280540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93929" y="137388"/>
            <a:ext cx="2202644" cy="365125"/>
          </a:xfrm>
        </p:spPr>
        <p:txBody>
          <a:bodyPr/>
          <a:lstStyle/>
          <a:p>
            <a:fld id="{710AE426-CBD1-49BA-A1DA-945CCEE2ED80}" type="datetimeFigureOut">
              <a:rPr lang="en-US" dirty="0"/>
              <a:t>9/26/2026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7096" y="137388"/>
            <a:ext cx="429207" cy="365125"/>
          </a:xfrm>
        </p:spPr>
        <p:txBody>
          <a:bodyPr/>
          <a:lstStyle/>
          <a:p>
            <a:fld id="{0B3A8078-5A32-4B09-ABA5-7ABEFD22E08A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5072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111" y="105196"/>
            <a:ext cx="9023561" cy="2113392"/>
          </a:xfrm>
        </p:spPr>
        <p:txBody>
          <a:bodyPr anchor="t">
            <a:normAutofit/>
          </a:bodyPr>
          <a:lstStyle>
            <a:lvl1pPr>
              <a:defRPr sz="7200"/>
            </a:lvl1pPr>
          </a:lstStyle>
          <a:p>
            <a:r>
              <a:rPr lang="en-US"/>
              <a:t>Agenda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2647" y="2484255"/>
            <a:ext cx="8467558" cy="3539514"/>
          </a:xfrm>
        </p:spPr>
        <p:txBody>
          <a:bodyPr>
            <a:normAutofit/>
          </a:bodyPr>
          <a:lstStyle>
            <a:lvl1pPr marL="457200" indent="-457200">
              <a:buFont typeface="+mj-lt"/>
              <a:buAutoNum type="arabicPeriod"/>
              <a:defRPr sz="1800"/>
            </a:lvl1pPr>
            <a:lvl2pPr marL="685800" indent="-457200">
              <a:buFont typeface="+mj-lt"/>
              <a:buAutoNum type="arabicPeriod"/>
              <a:defRPr sz="1600"/>
            </a:lvl2pPr>
            <a:lvl3pPr marL="800100" indent="-342900">
              <a:buFont typeface="+mj-lt"/>
              <a:buAutoNum type="arabicPeriod"/>
              <a:defRPr sz="1400"/>
            </a:lvl3pPr>
            <a:lvl4pPr marL="1028700" indent="-342900">
              <a:buFont typeface="+mj-lt"/>
              <a:buAutoNum type="arabicPeriod"/>
              <a:defRPr sz="1400"/>
            </a:lvl4pPr>
            <a:lvl5pPr marL="1257300" indent="-342900">
              <a:buFont typeface="+mj-lt"/>
              <a:buAutoNum type="arabicPeriod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AE426-CBD1-49BA-A1DA-945CCEE2ED80}" type="datetimeFigureOut">
              <a:rPr lang="en-US" dirty="0"/>
              <a:t>9/26/2026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1780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41011" y="73742"/>
            <a:ext cx="6863496" cy="2220726"/>
          </a:xfrm>
        </p:spPr>
        <p:txBody>
          <a:bodyPr anchor="t">
            <a:normAutofit/>
          </a:bodyPr>
          <a:lstStyle>
            <a:lvl1pPr>
              <a:defRPr sz="7200"/>
            </a:lvl1pPr>
          </a:lstStyle>
          <a:p>
            <a:r>
              <a:rPr lang="en-US"/>
              <a:t>Agenda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D26684C-23E4-F6A1-5A03-70AE7BEA72CA}"/>
              </a:ext>
            </a:extLst>
          </p:cNvPr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1" y="0"/>
            <a:ext cx="4565591" cy="6858000"/>
          </a:xfrm>
          <a:custGeom>
            <a:avLst/>
            <a:gdLst/>
            <a:ahLst/>
            <a:cxnLst/>
            <a:rect l="l" t="t" r="r" b="b"/>
            <a:pathLst>
              <a:path w="4565591" h="6858000">
                <a:moveTo>
                  <a:pt x="0" y="0"/>
                </a:moveTo>
                <a:lnTo>
                  <a:pt x="4565591" y="0"/>
                </a:lnTo>
                <a:lnTo>
                  <a:pt x="4565591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 anchor="t">
            <a:noAutofit/>
          </a:bodyPr>
          <a:lstStyle>
            <a:lvl1pPr marL="0" indent="0">
              <a:buNone/>
              <a:defRPr/>
            </a:lvl1pPr>
          </a:lstStyle>
          <a:p>
            <a:endParaRPr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88000" y="2726267"/>
            <a:ext cx="5916507" cy="3436789"/>
          </a:xfrm>
        </p:spPr>
        <p:txBody>
          <a:bodyPr>
            <a:normAutofit/>
          </a:bodyPr>
          <a:lstStyle>
            <a:lvl1pPr marL="457200" indent="-457200">
              <a:buFont typeface="+mj-lt"/>
              <a:buAutoNum type="arabicPeriod"/>
              <a:defRPr sz="2000"/>
            </a:lvl1pPr>
            <a:lvl2pPr marL="571500" indent="-342900">
              <a:buFont typeface="+mj-lt"/>
              <a:buAutoNum type="arabicPeriod"/>
              <a:defRPr sz="1800"/>
            </a:lvl2pPr>
            <a:lvl3pPr marL="800100" indent="-342900">
              <a:buFont typeface="+mj-lt"/>
              <a:buAutoNum type="arabicPeriod"/>
              <a:defRPr sz="1600"/>
            </a:lvl3pPr>
            <a:lvl4pPr marL="1028700" indent="-342900">
              <a:buFont typeface="+mj-lt"/>
              <a:buAutoNum type="arabicPeriod"/>
              <a:defRPr sz="1400"/>
            </a:lvl4pPr>
            <a:lvl5pPr>
              <a:buFont typeface="+mj-lt"/>
              <a:buAutoNum type="arabicPeriod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88000" y="6343955"/>
            <a:ext cx="29854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35886" y="6343955"/>
            <a:ext cx="1553108" cy="365125"/>
          </a:xfrm>
        </p:spPr>
        <p:txBody>
          <a:bodyPr/>
          <a:lstStyle/>
          <a:p>
            <a:fld id="{710AE426-CBD1-49BA-A1DA-945CCEE2ED80}" type="datetimeFigureOut">
              <a:rPr lang="en-US" dirty="0"/>
              <a:t>9/26/2026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7096" y="6343955"/>
            <a:ext cx="429207" cy="365125"/>
          </a:xfrm>
        </p:spPr>
        <p:txBody>
          <a:bodyPr/>
          <a:lstStyle/>
          <a:p>
            <a:fld id="{0B3A8078-5A32-4B09-ABA5-7ABEFD22E08A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2261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78" y="1388700"/>
            <a:ext cx="3923455" cy="408358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56011" y="1389134"/>
            <a:ext cx="6045390" cy="40835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AE426-CBD1-49BA-A1DA-945CCEE2ED80}" type="datetimeFigureOut">
              <a:rPr lang="en-US" dirty="0"/>
              <a:t>9/26/2026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618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6" y="707549"/>
            <a:ext cx="3349754" cy="2721451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5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648200" y="708184"/>
            <a:ext cx="6928103" cy="55148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AE426-CBD1-49BA-A1DA-945CCEE2ED80}" type="datetimeFigureOut">
              <a:rPr lang="en-US" dirty="0"/>
              <a:t>9/26/2026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2512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6011" y="612648"/>
            <a:ext cx="6426389" cy="1143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0F6718FE-EF5C-5023-A98D-91BFEF2C0337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0" y="1"/>
            <a:ext cx="4560454" cy="6858000"/>
          </a:xfrm>
          <a:custGeom>
            <a:avLst/>
            <a:gdLst/>
            <a:ahLst/>
            <a:cxnLst/>
            <a:rect l="l" t="t" r="r" b="b"/>
            <a:pathLst>
              <a:path w="4560454" h="6858000">
                <a:moveTo>
                  <a:pt x="0" y="0"/>
                </a:moveTo>
                <a:lnTo>
                  <a:pt x="4560454" y="0"/>
                </a:lnTo>
                <a:lnTo>
                  <a:pt x="4560454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 anchor="t">
            <a:noAutofit/>
          </a:bodyPr>
          <a:lstStyle>
            <a:lvl1pPr marL="0" indent="0">
              <a:buNone/>
              <a:defRPr/>
            </a:lvl1pPr>
          </a:lstStyle>
          <a:p>
            <a:endParaRPr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57368" y="1978488"/>
            <a:ext cx="6418935" cy="42855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65BFCB1-FAA8-D03A-3B62-DCB2CF1CA11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156010" y="6343955"/>
            <a:ext cx="336490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742B5C-5438-96A4-4A2A-AE939906F8A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030713" y="6343955"/>
            <a:ext cx="2060808" cy="365125"/>
          </a:xfrm>
        </p:spPr>
        <p:txBody>
          <a:bodyPr/>
          <a:lstStyle/>
          <a:p>
            <a:fld id="{710AE426-CBD1-49BA-A1DA-945CCEE2ED80}" type="datetimeFigureOut">
              <a:rPr lang="en-US" dirty="0"/>
              <a:t>9/26/2026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A608994-46CD-AAE0-DCC4-A59D26254D8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47096" y="6343955"/>
            <a:ext cx="429207" cy="365125"/>
          </a:xfrm>
        </p:spPr>
        <p:txBody>
          <a:bodyPr/>
          <a:lstStyle/>
          <a:p>
            <a:fld id="{0B3A8078-5A32-4B09-ABA5-7ABEFD22E08A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8304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2168" y="474177"/>
            <a:ext cx="6950232" cy="932688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0" y="1"/>
            <a:ext cx="402336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/>
            </a:lvl1pPr>
          </a:lstStyle>
          <a:p>
            <a:endParaRPr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632168" y="1627632"/>
            <a:ext cx="6950232" cy="468622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46E4B5-B423-4137-0255-D68BAC85BE9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632168" y="6343955"/>
            <a:ext cx="342290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BFB53A-8FDF-F131-DCF2-D7BECE95381F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8945699" y="6343955"/>
            <a:ext cx="2150873" cy="365125"/>
          </a:xfrm>
        </p:spPr>
        <p:txBody>
          <a:bodyPr/>
          <a:lstStyle/>
          <a:p>
            <a:fld id="{710AE426-CBD1-49BA-A1DA-945CCEE2ED80}" type="datetimeFigureOut">
              <a:rPr lang="en-US" dirty="0"/>
              <a:t>9/26/2026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FEC5A8-0DCB-9EEB-83E2-0411804C543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47096" y="6343955"/>
            <a:ext cx="429207" cy="365125"/>
          </a:xfrm>
        </p:spPr>
        <p:txBody>
          <a:bodyPr/>
          <a:lstStyle/>
          <a:p>
            <a:fld id="{0B3A8078-5A32-4B09-ABA5-7ABEFD22E08A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0668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475488"/>
            <a:ext cx="6858000" cy="932688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7" y="1627632"/>
            <a:ext cx="6858000" cy="45353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20916D3-99FA-E971-607F-14E290E5885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12647" y="6346870"/>
            <a:ext cx="280540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3CAD5B-18BB-E21E-3A4C-7BAACB8519A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4115853" y="6346870"/>
            <a:ext cx="2925587" cy="365125"/>
          </a:xfrm>
        </p:spPr>
        <p:txBody>
          <a:bodyPr/>
          <a:lstStyle/>
          <a:p>
            <a:fld id="{710AE426-CBD1-49BA-A1DA-945CCEE2ED80}" type="datetimeFigureOut">
              <a:rPr lang="en-US" dirty="0"/>
              <a:t>9/26/2026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BDEAB8E-8806-A459-E320-4CA2B455BF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7041440" y="6346870"/>
            <a:ext cx="429207" cy="365125"/>
          </a:xfrm>
        </p:spPr>
        <p:txBody>
          <a:bodyPr/>
          <a:lstStyle/>
          <a:p>
            <a:fld id="{0B3A8078-5A32-4B09-ABA5-7ABEFD22E08A}" type="slidenum">
              <a:rPr lang="en-US" dirty="0"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8091732" y="0"/>
            <a:ext cx="4100267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/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595031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9" y="420623"/>
            <a:ext cx="4494189" cy="132588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775" y="1975104"/>
            <a:ext cx="4494063" cy="41569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2776" y="6343955"/>
            <a:ext cx="209862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213651" y="6343955"/>
            <a:ext cx="1573037" cy="365125"/>
          </a:xfrm>
        </p:spPr>
        <p:txBody>
          <a:bodyPr/>
          <a:lstStyle/>
          <a:p>
            <a:fld id="{710AE426-CBD1-49BA-A1DA-945CCEE2ED80}" type="datetimeFigureOut">
              <a:rPr lang="en-US" dirty="0"/>
              <a:t>9/26/2026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96658" y="6343955"/>
            <a:ext cx="429207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0B3A8078-5A32-4B09-ABA5-7ABEFD22E08A}" type="slidenum">
              <a:rPr lang="en-US" dirty="0"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5658928" y="0"/>
            <a:ext cx="6533072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/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0124809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697" y="429768"/>
            <a:ext cx="3657600" cy="166722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5823" y="2315569"/>
            <a:ext cx="3657600" cy="38148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B09198F5-FF38-389C-E060-120AC630180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15697" y="6343955"/>
            <a:ext cx="163733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305F20-8340-4F06-2EA5-4D05FFED458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2703447" y="6343955"/>
            <a:ext cx="949766" cy="365125"/>
          </a:xfrm>
        </p:spPr>
        <p:txBody>
          <a:bodyPr/>
          <a:lstStyle/>
          <a:p>
            <a:fld id="{710AE426-CBD1-49BA-A1DA-945CCEE2ED80}" type="datetimeFigureOut">
              <a:rPr lang="en-US" dirty="0"/>
              <a:t>9/26/2026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963CA08-6B63-DC1E-8CB3-C323C904012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3653213" y="6343955"/>
            <a:ext cx="429207" cy="365125"/>
          </a:xfrm>
        </p:spPr>
        <p:txBody>
          <a:bodyPr/>
          <a:lstStyle/>
          <a:p>
            <a:fld id="{0B3A8078-5A32-4B09-ABA5-7ABEFD22E08A}" type="slidenum">
              <a:rPr lang="en-US" dirty="0"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4895088" y="0"/>
            <a:ext cx="7296912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/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069895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88061" y="929554"/>
            <a:ext cx="2699254" cy="1858941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25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3CA946DA-5AE8-39E2-3ADD-B8F06308C1C6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0" y="0"/>
            <a:ext cx="8326323" cy="6858000"/>
          </a:xfrm>
          <a:custGeom>
            <a:avLst/>
            <a:gdLst/>
            <a:ahLst/>
            <a:cxnLst/>
            <a:rect l="l" t="t" r="r" b="b"/>
            <a:pathLst>
              <a:path w="8326323" h="6858000">
                <a:moveTo>
                  <a:pt x="0" y="0"/>
                </a:moveTo>
                <a:lnTo>
                  <a:pt x="8326323" y="0"/>
                </a:lnTo>
                <a:lnTo>
                  <a:pt x="8326323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 anchor="t">
            <a:noAutofit/>
          </a:bodyPr>
          <a:lstStyle>
            <a:lvl1pPr marL="0" indent="0">
              <a:buNone/>
              <a:defRPr/>
            </a:lvl1pPr>
          </a:lstStyle>
          <a:p>
            <a:endParaRPr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889055" y="3011335"/>
            <a:ext cx="2693346" cy="265625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88061" y="6343955"/>
            <a:ext cx="140446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92522" y="6343955"/>
            <a:ext cx="854573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710AE426-CBD1-49BA-A1DA-945CCEE2ED80}" type="datetimeFigureOut">
              <a:rPr lang="en-US" dirty="0"/>
              <a:t>9/26/2026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7096" y="6343955"/>
            <a:ext cx="429207" cy="365125"/>
          </a:xfrm>
        </p:spPr>
        <p:txBody>
          <a:bodyPr/>
          <a:lstStyle/>
          <a:p>
            <a:fld id="{0B3A8078-5A32-4B09-ABA5-7ABEFD22E08A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8104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6" y="4162318"/>
            <a:ext cx="3044954" cy="1892808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500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-1" y="0"/>
            <a:ext cx="12192000" cy="377827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/>
            </a:lvl1pPr>
          </a:lstStyle>
          <a:p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122370" y="4162318"/>
            <a:ext cx="7460029" cy="2091525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AE426-CBD1-49BA-A1DA-945CCEE2ED80}" type="datetimeFigureOut">
              <a:rPr lang="en-US" dirty="0"/>
              <a:t>9/26/2026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7718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559341"/>
            <a:ext cx="10969753" cy="932688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7" y="1912398"/>
            <a:ext cx="4637269" cy="42076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20916D3-99FA-E971-607F-14E290E5885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12647" y="6343955"/>
            <a:ext cx="264293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C8422D5-19BC-1CA0-FD0B-D86260BAA322}"/>
              </a:ext>
            </a:extLst>
          </p:cNvPr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5737221" y="1912938"/>
            <a:ext cx="5741992" cy="4224337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/>
            </a:lvl1pPr>
          </a:lstStyle>
          <a:p>
            <a:endParaRPr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3CAD5B-18BB-E21E-3A4C-7BAACB8519A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86595" y="6343955"/>
            <a:ext cx="1449697" cy="365125"/>
          </a:xfrm>
        </p:spPr>
        <p:txBody>
          <a:bodyPr/>
          <a:lstStyle/>
          <a:p>
            <a:fld id="{710AE426-CBD1-49BA-A1DA-945CCEE2ED80}" type="datetimeFigureOut">
              <a:rPr lang="en-US" dirty="0"/>
              <a:t>9/26/2026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BDEAB8E-8806-A459-E320-4CA2B455BF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36293" y="6343955"/>
            <a:ext cx="443060" cy="365125"/>
          </a:xfrm>
        </p:spPr>
        <p:txBody>
          <a:bodyPr/>
          <a:lstStyle/>
          <a:p>
            <a:fld id="{0B3A8078-5A32-4B09-ABA5-7ABEFD22E08A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2006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706802"/>
            <a:ext cx="4672584" cy="126948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 noChangeAspect="1"/>
          </p:cNvSpPr>
          <p:nvPr>
            <p:ph type="pic" sz="quarter" idx="13" hasCustomPrompt="1"/>
          </p:nvPr>
        </p:nvSpPr>
        <p:spPr>
          <a:xfrm>
            <a:off x="720468" y="2173850"/>
            <a:ext cx="4564763" cy="3963682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/>
            </a:lvl1pPr>
          </a:lstStyle>
          <a:p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905563" y="732155"/>
            <a:ext cx="5676838" cy="54053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AE426-CBD1-49BA-A1DA-945CCEE2ED80}" type="datetimeFigureOut">
              <a:rPr lang="en-US" dirty="0"/>
              <a:t>9/26/2026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8959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6306E-B77F-CE22-FA8C-F08F17B5E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199" y="4893733"/>
            <a:ext cx="9762068" cy="1059806"/>
          </a:xfrm>
        </p:spPr>
        <p:txBody>
          <a:bodyPr anchor="ctr">
            <a:normAutofit/>
          </a:bodyPr>
          <a:lstStyle>
            <a:lvl1pPr algn="ctr">
              <a:lnSpc>
                <a:spcPct val="110000"/>
              </a:lnSpc>
              <a:defRPr sz="2600" b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418DF0B-1F85-2BB3-D241-A3A14BF729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22960" y="484094"/>
            <a:ext cx="10543032" cy="4536141"/>
          </a:xfrm>
        </p:spPr>
        <p:txBody>
          <a:bodyPr anchor="b">
            <a:normAutofit/>
          </a:bodyPr>
          <a:lstStyle>
            <a:lvl1pPr marL="0" indent="0" algn="ctr">
              <a:lnSpc>
                <a:spcPct val="90000"/>
              </a:lnSpc>
              <a:buNone/>
              <a:defRPr sz="270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##%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94E47C-0C77-0005-1755-14F7739D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591E5F-EDEF-7D02-30E6-B960B5E45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10AE426-CBD1-49BA-A1DA-945CCEE2ED80}" type="datetimeFigureOut">
              <a:rPr lang="en-US" dirty="0"/>
              <a:t>9/26/2026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B3A8078-5A32-4B09-ABA5-7ABEFD22E08A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7815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9264" y="42335"/>
            <a:ext cx="11517039" cy="6172200"/>
          </a:xfrm>
        </p:spPr>
        <p:txBody>
          <a:bodyPr anchor="t">
            <a:normAutofit/>
          </a:bodyPr>
          <a:lstStyle>
            <a:lvl1pPr marL="0" indent="0">
              <a:lnSpc>
                <a:spcPct val="90000"/>
              </a:lnSpc>
              <a:buNone/>
              <a:defRPr sz="8000" b="1"/>
            </a:lvl1pPr>
            <a:lvl2pPr marL="228600" indent="0">
              <a:lnSpc>
                <a:spcPct val="90000"/>
              </a:lnSpc>
              <a:buNone/>
              <a:defRPr sz="7200" b="1"/>
            </a:lvl2pPr>
            <a:lvl3pPr marL="457200" indent="0">
              <a:lnSpc>
                <a:spcPct val="90000"/>
              </a:lnSpc>
              <a:buNone/>
              <a:defRPr sz="6600" b="1"/>
            </a:lvl3pPr>
            <a:lvl4pPr marL="685800" indent="0">
              <a:lnSpc>
                <a:spcPct val="90000"/>
              </a:lnSpc>
              <a:buNone/>
              <a:defRPr sz="6000" b="1"/>
            </a:lvl4pPr>
            <a:lvl5pPr marL="914400" indent="0">
              <a:lnSpc>
                <a:spcPct val="90000"/>
              </a:lnSpc>
              <a:buNone/>
              <a:defRPr sz="5400" b="1"/>
            </a:lvl5pPr>
          </a:lstStyle>
          <a:p>
            <a:pPr lvl="0"/>
            <a:r>
              <a:rPr lang="en-US"/>
              <a:t>Click to edit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AE426-CBD1-49BA-A1DA-945CCEE2ED80}" type="datetimeFigureOut">
              <a:rPr lang="en-US" dirty="0"/>
              <a:t>9/26/2026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2240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2FA0A-1F7B-DD41-ECED-02B60BC46B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99616" y="5029200"/>
            <a:ext cx="9198864" cy="640080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2000" spc="0">
                <a:solidFill>
                  <a:schemeClr val="accent1">
                    <a:lumMod val="75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499616" y="1188720"/>
            <a:ext cx="9198864" cy="3332480"/>
          </a:xfrm>
        </p:spPr>
        <p:txBody>
          <a:bodyPr anchor="ctr">
            <a:normAutofit/>
          </a:bodyPr>
          <a:lstStyle>
            <a:lvl1pPr marL="164592" indent="-164592">
              <a:lnSpc>
                <a:spcPct val="100000"/>
              </a:lnSpc>
              <a:spcBef>
                <a:spcPts val="0"/>
              </a:spcBef>
              <a:buNone/>
              <a:defRPr sz="4800">
                <a:latin typeface="+mj-lt"/>
              </a:defRPr>
            </a:lvl1pPr>
          </a:lstStyle>
          <a:p>
            <a:pPr lvl="0"/>
            <a:r>
              <a:rPr lang="en-US"/>
              <a:t>Click to edit Quote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3912E3-7555-EAAB-BE83-59ED3B5C9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4C372-F7FA-5AA5-92C1-CF476A266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AE426-CBD1-49BA-A1DA-945CCEE2ED80}" type="datetimeFigureOut">
              <a:rPr lang="en-US" dirty="0"/>
              <a:t>9/26/2026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EAECF6-9F03-4C12-4BD4-4E8AE63A4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6676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12064"/>
            <a:ext cx="10741152" cy="96926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27D5A5-84C3-7EDE-A8EB-2DE057DE46A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12775" y="1825625"/>
            <a:ext cx="507492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D54150AE-A7C6-D328-35D7-F5B840930E3B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78563" y="1825625"/>
            <a:ext cx="5075237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AE426-CBD1-49BA-A1DA-945CCEE2ED80}" type="datetimeFigureOut">
              <a:rPr lang="en-US" dirty="0"/>
              <a:t>9/26/2026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02355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12064"/>
            <a:ext cx="10745788" cy="96926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685735"/>
            <a:ext cx="5074920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all" baseline="0"/>
            </a:lvl1pPr>
            <a:lvl2pPr marL="457200" indent="0">
              <a:buNone/>
              <a:defRPr sz="1600" b="1"/>
            </a:lvl2pPr>
            <a:lvl3pPr marL="914400" indent="0">
              <a:buNone/>
              <a:defRPr sz="16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76AAF7-C632-FCD0-6A60-E0EA4A52F229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09600" y="2387600"/>
            <a:ext cx="5075238" cy="3786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80468" y="1685735"/>
            <a:ext cx="5074920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all" baseline="0"/>
            </a:lvl1pPr>
            <a:lvl2pPr marL="457200" indent="0">
              <a:buNone/>
              <a:defRPr sz="1600" b="1"/>
            </a:lvl2pPr>
            <a:lvl3pPr marL="914400" indent="0">
              <a:buNone/>
              <a:defRPr sz="16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CD998360-6973-27D8-8B08-ACAE10572B32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79832" y="2387600"/>
            <a:ext cx="5075556" cy="3786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AE426-CBD1-49BA-A1DA-945CCEE2ED80}" type="datetimeFigureOut">
              <a:rPr lang="en-US" dirty="0"/>
              <a:t>9/26/2026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26276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12064"/>
            <a:ext cx="10963656" cy="96926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AE426-CBD1-49BA-A1DA-945CCEE2ED80}" type="datetimeFigureOut">
              <a:rPr lang="en-US" dirty="0"/>
              <a:t>9/26/2026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3966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AE426-CBD1-49BA-A1DA-945CCEE2ED80}" type="datetimeFigureOut">
              <a:rPr lang="en-US" dirty="0"/>
              <a:t>9/26/2026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67538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299" y="89808"/>
            <a:ext cx="11462003" cy="2514600"/>
          </a:xfrm>
        </p:spPr>
        <p:txBody>
          <a:bodyPr anchor="t">
            <a:normAutofit/>
          </a:bodyPr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2775" y="3118757"/>
            <a:ext cx="10963528" cy="2620736"/>
          </a:xfrm>
        </p:spPr>
        <p:txBody>
          <a:bodyPr/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AE426-CBD1-49BA-A1DA-945CCEE2ED80}" type="datetimeFigureOut">
              <a:rPr lang="en-US" dirty="0"/>
              <a:t>9/26/2026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0064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1627318"/>
            <a:ext cx="8430767" cy="1842020"/>
          </a:xfrm>
        </p:spPr>
        <p:txBody>
          <a:bodyPr anchor="b">
            <a:noAutofit/>
          </a:bodyPr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775" y="3622674"/>
            <a:ext cx="8430639" cy="160800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228600" indent="0">
              <a:buNone/>
              <a:defRPr sz="1600"/>
            </a:lvl2pPr>
            <a:lvl3pPr marL="457200" indent="0">
              <a:buNone/>
              <a:defRPr sz="1400"/>
            </a:lvl3pPr>
            <a:lvl4pPr marL="685800" indent="0">
              <a:buNone/>
              <a:defRPr sz="1400"/>
            </a:lvl4pPr>
            <a:lvl5pPr marL="914400" indent="0">
              <a:buNone/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AE426-CBD1-49BA-A1DA-945CCEE2ED80}" type="datetimeFigureOut">
              <a:rPr lang="en-US" dirty="0"/>
              <a:t>9/26/2026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2051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0F28B-45E3-4585-87E3-73838692A7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668049"/>
            <a:ext cx="7626795" cy="2841914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F755B0-E17A-4B52-A99D-C35BB18BB2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200" y="3602038"/>
            <a:ext cx="7626795" cy="2501728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390C28-805B-4DA6-A10E-651C0FD017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8048B-57AF-4F53-BC84-8E0A1033FBEC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5EBBA9-C52F-4628-AE0D-DCD1772F9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5BAC57-F8E1-4B54-A111-CB53B3203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A8A1B-4E1E-43EF-8A39-7D4A3879B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67457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EA2C84-1247-4534-81D1-136C3E1EB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48D490-CEA6-4844-A537-F749658D37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DAEFC9-887F-4E73-9938-6032D5286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8048B-57AF-4F53-BC84-8E0A1033FBEC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FCF0CF-134A-404E-A177-9FAAA039F8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A1B0DC-2D2C-408B-A577-904A2385C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8A8A1B-4E1E-43EF-8A39-7D4A3879B9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569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14649"/>
            <a:ext cx="10963655" cy="97237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7" y="1709862"/>
            <a:ext cx="10963656" cy="45137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12647" y="6343955"/>
            <a:ext cx="2805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93929" y="6343955"/>
            <a:ext cx="22026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710AE426-CBD1-49BA-A1DA-945CCEE2ED80}" type="datetimeFigureOut">
              <a:rPr lang="en-US" dirty="0"/>
              <a:t>9/26/2026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7096" y="6343955"/>
            <a:ext cx="4292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0B3A8078-5A32-4B09-ABA5-7ABEFD22E08A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605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6" r:id="rId3"/>
    <p:sldLayoutId id="2147483787" r:id="rId4"/>
    <p:sldLayoutId id="2147483788" r:id="rId5"/>
    <p:sldLayoutId id="2147483789" r:id="rId6"/>
    <p:sldLayoutId id="2147483790" r:id="rId7"/>
    <p:sldLayoutId id="2147483791" r:id="rId8"/>
    <p:sldLayoutId id="2147483792" r:id="rId9"/>
    <p:sldLayoutId id="2147483793" r:id="rId10"/>
    <p:sldLayoutId id="2147483794" r:id="rId11"/>
    <p:sldLayoutId id="2147483795" r:id="rId12"/>
    <p:sldLayoutId id="2147483796" r:id="rId13"/>
    <p:sldLayoutId id="2147483797" r:id="rId14"/>
    <p:sldLayoutId id="2147483798" r:id="rId15"/>
    <p:sldLayoutId id="2147483799" r:id="rId16"/>
    <p:sldLayoutId id="2147483800" r:id="rId17"/>
    <p:sldLayoutId id="2147483801" r:id="rId18"/>
    <p:sldLayoutId id="2147483802" r:id="rId19"/>
    <p:sldLayoutId id="2147483803" r:id="rId20"/>
    <p:sldLayoutId id="2147483804" r:id="rId21"/>
    <p:sldLayoutId id="2147483805" r:id="rId22"/>
    <p:sldLayoutId id="2147483806" r:id="rId23"/>
    <p:sldLayoutId id="2147483807" r:id="rId24"/>
    <p:sldLayoutId id="2147483808" r:id="rId25"/>
    <p:sldLayoutId id="2147483809" r:id="rId26"/>
    <p:sldLayoutId id="2147483810" r:id="rId27"/>
    <p:sldLayoutId id="2147483811" r:id="rId28"/>
    <p:sldLayoutId id="2147483812" r:id="rId29"/>
  </p:sldLayoutIdLst>
  <p:txStyles>
    <p:titleStyle>
      <a:lvl1pPr algn="l" defTabSz="914400" rtl="0" eaLnBrk="1" latinLnBrk="0" hangingPunct="1">
        <a:lnSpc>
          <a:spcPct val="95000"/>
        </a:lnSpc>
        <a:spcBef>
          <a:spcPct val="0"/>
        </a:spcBef>
        <a:buNone/>
        <a:defRPr sz="2800" b="1" kern="1200" spc="-3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7" orient="horz" pos="2160">
          <p15:clr>
            <a:srgbClr val="F26B43"/>
          </p15:clr>
        </p15:guide>
        <p15:guide id="8" pos="3840">
          <p15:clr>
            <a:srgbClr val="F26B43"/>
          </p15:clr>
        </p15:guide>
        <p15:guide id="9" pos="7296">
          <p15:clr>
            <a:srgbClr val="F26B43"/>
          </p15:clr>
        </p15:guide>
        <p15:guide id="10" pos="38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7.png"/><Relationship Id="rId5" Type="http://schemas.openxmlformats.org/officeDocument/2006/relationships/image" Target="../media/image8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F66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930745-BD45-3DE8-3EC7-BD6358F0A8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4212" y="644663"/>
            <a:ext cx="11049092" cy="107883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4000" err="1">
                <a:solidFill>
                  <a:schemeClr val="bg1"/>
                </a:solidFill>
              </a:rPr>
              <a:t>Turvallinen</a:t>
            </a:r>
            <a:r>
              <a:rPr lang="en-US" sz="4000">
                <a:solidFill>
                  <a:schemeClr val="bg1"/>
                </a:solidFill>
              </a:rPr>
              <a:t> </a:t>
            </a:r>
            <a:r>
              <a:rPr lang="en-US" sz="4000" err="1">
                <a:solidFill>
                  <a:schemeClr val="bg1"/>
                </a:solidFill>
              </a:rPr>
              <a:t>tila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8FF94E-76FF-D57E-1ECD-1FDDC02A59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5850" y="1992191"/>
            <a:ext cx="9686173" cy="4108572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50000"/>
              </a:lnSpc>
              <a:buFont typeface="Calibri" panose="020B0604020202020204" pitchFamily="34" charset="0"/>
              <a:buChar char="-"/>
            </a:pPr>
            <a:r>
              <a:rPr lang="en-US" sz="2400" dirty="0" err="1">
                <a:solidFill>
                  <a:srgbClr val="FFFFFF"/>
                </a:solidFill>
                <a:latin typeface="Neue Haas Grotesk Text Pro"/>
                <a:ea typeface="Open Sans"/>
                <a:cs typeface="Open Sans"/>
              </a:rPr>
              <a:t>Yhteisö</a:t>
            </a:r>
            <a:r>
              <a:rPr lang="en-US" sz="2400" dirty="0">
                <a:solidFill>
                  <a:srgbClr val="FFFFFF"/>
                </a:solidFill>
                <a:latin typeface="Neue Haas Grotesk Text Pro"/>
                <a:ea typeface="Open Sans"/>
                <a:cs typeface="Open Sans"/>
              </a:rPr>
              <a:t>, </a:t>
            </a:r>
            <a:r>
              <a:rPr lang="en-US" sz="2400" dirty="0" err="1">
                <a:solidFill>
                  <a:srgbClr val="FFFFFF"/>
                </a:solidFill>
                <a:latin typeface="Neue Haas Grotesk Text Pro"/>
                <a:ea typeface="Open Sans"/>
                <a:cs typeface="Open Sans"/>
              </a:rPr>
              <a:t>tapahtuma</a:t>
            </a:r>
            <a:r>
              <a:rPr lang="en-US" sz="2400" dirty="0">
                <a:solidFill>
                  <a:srgbClr val="FFFFFF"/>
                </a:solidFill>
                <a:latin typeface="Neue Haas Grotesk Text Pro"/>
                <a:ea typeface="Open Sans"/>
                <a:cs typeface="Open Sans"/>
              </a:rPr>
              <a:t> tai </a:t>
            </a:r>
            <a:r>
              <a:rPr lang="en-US" sz="2400" dirty="0" err="1">
                <a:solidFill>
                  <a:srgbClr val="FFFFFF"/>
                </a:solidFill>
                <a:latin typeface="Neue Haas Grotesk Text Pro"/>
                <a:ea typeface="Open Sans"/>
                <a:cs typeface="Open Sans"/>
              </a:rPr>
              <a:t>tila</a:t>
            </a:r>
            <a:r>
              <a:rPr lang="en-US" sz="2400" dirty="0">
                <a:solidFill>
                  <a:srgbClr val="FFFFFF"/>
                </a:solidFill>
                <a:latin typeface="Neue Haas Grotesk Text Pro"/>
                <a:ea typeface="Open Sans"/>
                <a:cs typeface="Open Sans"/>
              </a:rPr>
              <a:t>, </a:t>
            </a:r>
            <a:r>
              <a:rPr lang="en-US" sz="2400" dirty="0" err="1">
                <a:solidFill>
                  <a:srgbClr val="FFFFFF"/>
                </a:solidFill>
                <a:latin typeface="Neue Haas Grotesk Text Pro"/>
                <a:ea typeface="Open Sans"/>
                <a:cs typeface="Open Sans"/>
              </a:rPr>
              <a:t>jossa</a:t>
            </a:r>
            <a:r>
              <a:rPr lang="en-US" sz="2400" dirty="0">
                <a:solidFill>
                  <a:srgbClr val="FFFFFF"/>
                </a:solidFill>
                <a:latin typeface="Neue Haas Grotesk Text Pro"/>
                <a:ea typeface="Open Sans"/>
                <a:cs typeface="Open Sans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Neue Haas Grotesk Text Pro"/>
                <a:ea typeface="Open Sans"/>
                <a:cs typeface="Open Sans"/>
              </a:rPr>
              <a:t>kaikilla</a:t>
            </a:r>
            <a:r>
              <a:rPr lang="en-US" sz="2400" dirty="0">
                <a:solidFill>
                  <a:srgbClr val="FFFFFF"/>
                </a:solidFill>
                <a:latin typeface="Neue Haas Grotesk Text Pro"/>
                <a:ea typeface="Open Sans"/>
                <a:cs typeface="Open Sans"/>
              </a:rPr>
              <a:t> on </a:t>
            </a:r>
            <a:r>
              <a:rPr lang="en-US" sz="2400" dirty="0" err="1">
                <a:solidFill>
                  <a:srgbClr val="FFFFFF"/>
                </a:solidFill>
                <a:latin typeface="Neue Haas Grotesk Text Pro"/>
                <a:ea typeface="Open Sans"/>
                <a:cs typeface="Open Sans"/>
              </a:rPr>
              <a:t>vapaus</a:t>
            </a:r>
            <a:r>
              <a:rPr lang="en-US" sz="2400" dirty="0">
                <a:solidFill>
                  <a:srgbClr val="FFFFFF"/>
                </a:solidFill>
                <a:latin typeface="Neue Haas Grotesk Text Pro"/>
                <a:ea typeface="Open Sans"/>
                <a:cs typeface="Open Sans"/>
              </a:rPr>
              <a:t>:</a:t>
            </a:r>
            <a:endParaRPr lang="en-US" dirty="0">
              <a:solidFill>
                <a:srgbClr val="000000"/>
              </a:solidFill>
              <a:latin typeface="Neue Haas Grotesk Text Pro"/>
              <a:ea typeface="Open Sans"/>
              <a:cs typeface="Open Sans"/>
            </a:endParaRPr>
          </a:p>
          <a:p>
            <a:pPr lvl="1">
              <a:lnSpc>
                <a:spcPct val="150000"/>
              </a:lnSpc>
            </a:pPr>
            <a:r>
              <a:rPr lang="en-US" sz="2400" dirty="0">
                <a:solidFill>
                  <a:srgbClr val="FFFFFF"/>
                </a:solidFill>
                <a:latin typeface="Neue Haas Grotesk Text Pro"/>
                <a:ea typeface="Open Sans"/>
                <a:cs typeface="Open Sans"/>
              </a:rPr>
              <a:t>olla </a:t>
            </a:r>
            <a:r>
              <a:rPr lang="en-US" sz="2400" dirty="0" err="1">
                <a:solidFill>
                  <a:srgbClr val="FFFFFF"/>
                </a:solidFill>
                <a:latin typeface="Neue Haas Grotesk Text Pro"/>
                <a:ea typeface="Open Sans"/>
                <a:cs typeface="Open Sans"/>
              </a:rPr>
              <a:t>oma</a:t>
            </a:r>
            <a:r>
              <a:rPr lang="en-US" sz="2400" dirty="0">
                <a:solidFill>
                  <a:srgbClr val="FFFFFF"/>
                </a:solidFill>
                <a:latin typeface="Neue Haas Grotesk Text Pro"/>
                <a:ea typeface="Open Sans"/>
                <a:cs typeface="Open Sans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Neue Haas Grotesk Text Pro"/>
                <a:ea typeface="Open Sans"/>
                <a:cs typeface="Open Sans"/>
              </a:rPr>
              <a:t>itsensä</a:t>
            </a:r>
            <a:endParaRPr lang="en-US" dirty="0" err="1">
              <a:solidFill>
                <a:srgbClr val="000000"/>
              </a:solidFill>
              <a:latin typeface="Neue Haas Grotesk Text Pro"/>
              <a:ea typeface="Open Sans"/>
              <a:cs typeface="Open Sans"/>
            </a:endParaRPr>
          </a:p>
          <a:p>
            <a:pPr lvl="1">
              <a:lnSpc>
                <a:spcPct val="150000"/>
              </a:lnSpc>
            </a:pPr>
            <a:r>
              <a:rPr lang="en-US" sz="2400" dirty="0" err="1">
                <a:solidFill>
                  <a:srgbClr val="FFFFFF"/>
                </a:solidFill>
                <a:latin typeface="Neue Haas Grotesk Text Pro"/>
                <a:ea typeface="Open Sans"/>
                <a:cs typeface="Open Sans"/>
              </a:rPr>
              <a:t>ilmaista</a:t>
            </a:r>
            <a:r>
              <a:rPr lang="en-US" sz="2400" dirty="0">
                <a:solidFill>
                  <a:srgbClr val="FFFFFF"/>
                </a:solidFill>
                <a:latin typeface="Neue Haas Grotesk Text Pro"/>
                <a:ea typeface="Open Sans"/>
                <a:cs typeface="Open Sans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Neue Haas Grotesk Text Pro"/>
                <a:ea typeface="Open Sans"/>
                <a:cs typeface="Open Sans"/>
              </a:rPr>
              <a:t>itseään</a:t>
            </a:r>
            <a:r>
              <a:rPr lang="en-US" sz="2400" dirty="0">
                <a:solidFill>
                  <a:srgbClr val="FFFFFF"/>
                </a:solidFill>
                <a:latin typeface="Neue Haas Grotesk Text Pro"/>
                <a:ea typeface="Open Sans"/>
                <a:cs typeface="Open Sans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Neue Haas Grotesk Text Pro"/>
                <a:ea typeface="Open Sans"/>
                <a:cs typeface="Open Sans"/>
              </a:rPr>
              <a:t>vapaasti</a:t>
            </a:r>
            <a:endParaRPr lang="en-US" dirty="0">
              <a:solidFill>
                <a:srgbClr val="000000"/>
              </a:solidFill>
              <a:latin typeface="Neue Haas Grotesk Text Pro"/>
              <a:ea typeface="Open Sans"/>
              <a:cs typeface="Open Sans"/>
            </a:endParaRPr>
          </a:p>
          <a:p>
            <a:pPr lvl="1">
              <a:lnSpc>
                <a:spcPct val="150000"/>
              </a:lnSpc>
            </a:pPr>
            <a:r>
              <a:rPr lang="en-US" sz="2400" dirty="0">
                <a:solidFill>
                  <a:srgbClr val="FFFFFF"/>
                </a:solidFill>
                <a:latin typeface="Neue Haas Grotesk Text Pro"/>
                <a:ea typeface="Open Sans"/>
                <a:cs typeface="Open Sans"/>
              </a:rPr>
              <a:t>olla </a:t>
            </a:r>
            <a:r>
              <a:rPr lang="en-US" sz="2400" dirty="0" err="1">
                <a:solidFill>
                  <a:srgbClr val="FFFFFF"/>
                </a:solidFill>
                <a:latin typeface="Neue Haas Grotesk Text Pro"/>
                <a:ea typeface="Open Sans"/>
                <a:cs typeface="Open Sans"/>
              </a:rPr>
              <a:t>osallinen</a:t>
            </a:r>
            <a:r>
              <a:rPr lang="en-US" sz="2400" dirty="0">
                <a:solidFill>
                  <a:srgbClr val="FFFFFF"/>
                </a:solidFill>
                <a:latin typeface="Neue Haas Grotesk Text Pro"/>
                <a:ea typeface="Open Sans"/>
                <a:cs typeface="Open Sans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Neue Haas Grotesk Text Pro"/>
                <a:ea typeface="Open Sans"/>
                <a:cs typeface="Open Sans"/>
              </a:rPr>
              <a:t>toiminnassa</a:t>
            </a:r>
            <a:r>
              <a:rPr lang="en-US" sz="2400" dirty="0">
                <a:solidFill>
                  <a:srgbClr val="FFFFFF"/>
                </a:solidFill>
                <a:latin typeface="Neue Haas Grotesk Text Pro"/>
                <a:ea typeface="Open Sans"/>
                <a:cs typeface="Open Sans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Neue Haas Grotesk Text Pro"/>
                <a:ea typeface="Open Sans"/>
                <a:cs typeface="Open Sans"/>
              </a:rPr>
              <a:t>itselleen</a:t>
            </a:r>
            <a:r>
              <a:rPr lang="en-US" sz="2400" dirty="0">
                <a:solidFill>
                  <a:srgbClr val="FFFFFF"/>
                </a:solidFill>
                <a:latin typeface="Neue Haas Grotesk Text Pro"/>
                <a:ea typeface="Open Sans"/>
                <a:cs typeface="Open Sans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Neue Haas Grotesk Text Pro"/>
                <a:ea typeface="Open Sans"/>
                <a:cs typeface="Open Sans"/>
              </a:rPr>
              <a:t>sopivalla</a:t>
            </a:r>
            <a:r>
              <a:rPr lang="en-US" sz="2400" dirty="0">
                <a:solidFill>
                  <a:srgbClr val="FFFFFF"/>
                </a:solidFill>
                <a:latin typeface="Neue Haas Grotesk Text Pro"/>
                <a:ea typeface="Open Sans"/>
                <a:cs typeface="Open Sans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Neue Haas Grotesk Text Pro"/>
                <a:ea typeface="Open Sans"/>
                <a:cs typeface="Open Sans"/>
              </a:rPr>
              <a:t>tavalla</a:t>
            </a:r>
            <a:r>
              <a:rPr lang="en-US" sz="2400" dirty="0">
                <a:solidFill>
                  <a:srgbClr val="FFFFFF"/>
                </a:solidFill>
                <a:latin typeface="Neue Haas Grotesk Text Pro"/>
                <a:ea typeface="Open Sans"/>
                <a:cs typeface="Open Sans"/>
              </a:rPr>
              <a:t>.</a:t>
            </a:r>
            <a:endParaRPr lang="en-US" dirty="0">
              <a:solidFill>
                <a:srgbClr val="000000"/>
              </a:solidFill>
              <a:latin typeface="Neue Haas Grotesk Text Pro"/>
              <a:ea typeface="Open Sans"/>
              <a:cs typeface="Open Sans"/>
            </a:endParaRPr>
          </a:p>
          <a:p>
            <a:pPr>
              <a:lnSpc>
                <a:spcPct val="150000"/>
              </a:lnSpc>
              <a:buFont typeface="Calibri" panose="020B0604020202020204" pitchFamily="34" charset="0"/>
              <a:buChar char="-"/>
            </a:pPr>
            <a:r>
              <a:rPr lang="en-US" sz="2400" dirty="0" err="1">
                <a:solidFill>
                  <a:srgbClr val="FFFFFF"/>
                </a:solidFill>
                <a:latin typeface="Neue Haas Grotesk Text Pro"/>
                <a:ea typeface="Open Sans"/>
                <a:cs typeface="Open Sans"/>
              </a:rPr>
              <a:t>Turvallisessa</a:t>
            </a:r>
            <a:r>
              <a:rPr lang="en-US" sz="2400" dirty="0">
                <a:solidFill>
                  <a:srgbClr val="FFFFFF"/>
                </a:solidFill>
                <a:latin typeface="Neue Haas Grotesk Text Pro"/>
                <a:ea typeface="Open Sans"/>
                <a:cs typeface="Open Sans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Neue Haas Grotesk Text Pro"/>
                <a:ea typeface="Open Sans"/>
                <a:cs typeface="Open Sans"/>
              </a:rPr>
              <a:t>tilassa</a:t>
            </a:r>
            <a:r>
              <a:rPr lang="en-US" sz="2400" dirty="0">
                <a:solidFill>
                  <a:srgbClr val="FFFFFF"/>
                </a:solidFill>
                <a:latin typeface="Neue Haas Grotesk Text Pro"/>
                <a:ea typeface="Open Sans"/>
                <a:cs typeface="Open Sans"/>
              </a:rPr>
              <a:t> </a:t>
            </a:r>
            <a:r>
              <a:rPr lang="en-US" sz="2400" dirty="0" err="1">
                <a:solidFill>
                  <a:srgbClr val="FFFFFF"/>
                </a:solidFill>
                <a:latin typeface="Neue Haas Grotesk Text Pro"/>
                <a:ea typeface="Open Sans"/>
                <a:cs typeface="Open Sans"/>
              </a:rPr>
              <a:t>jokaisella</a:t>
            </a:r>
            <a:r>
              <a:rPr lang="en-US" sz="2400" dirty="0">
                <a:solidFill>
                  <a:srgbClr val="FFFFFF"/>
                </a:solidFill>
                <a:latin typeface="Neue Haas Grotesk Text Pro"/>
                <a:ea typeface="Open Sans"/>
                <a:cs typeface="Open Sans"/>
              </a:rPr>
              <a:t> on </a:t>
            </a:r>
            <a:r>
              <a:rPr lang="en-US" sz="2400" dirty="0" err="1">
                <a:solidFill>
                  <a:srgbClr val="FFFFFF"/>
                </a:solidFill>
                <a:latin typeface="Neue Haas Grotesk Text Pro"/>
                <a:ea typeface="Open Sans"/>
                <a:cs typeface="Open Sans"/>
              </a:rPr>
              <a:t>mahdollisuus</a:t>
            </a:r>
            <a:r>
              <a:rPr lang="en-US" sz="2400" dirty="0">
                <a:solidFill>
                  <a:srgbClr val="FFFFFF"/>
                </a:solidFill>
                <a:latin typeface="Neue Haas Grotesk Text Pro"/>
                <a:ea typeface="Open Sans"/>
                <a:cs typeface="Open Sans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Neue Haas Grotesk Text Pro"/>
                <a:ea typeface="Open Sans"/>
                <a:cs typeface="Open Sans"/>
              </a:rPr>
              <a:t>tuntea</a:t>
            </a:r>
            <a:r>
              <a:rPr lang="en-US" sz="2400" dirty="0">
                <a:solidFill>
                  <a:srgbClr val="FFFFFF"/>
                </a:solidFill>
                <a:latin typeface="Neue Haas Grotesk Text Pro"/>
                <a:ea typeface="Open Sans"/>
                <a:cs typeface="Open Sans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Neue Haas Grotesk Text Pro"/>
                <a:ea typeface="Open Sans"/>
                <a:cs typeface="Open Sans"/>
              </a:rPr>
              <a:t>olonsa</a:t>
            </a:r>
            <a:r>
              <a:rPr lang="en-US" sz="2400" dirty="0">
                <a:solidFill>
                  <a:srgbClr val="FFFFFF"/>
                </a:solidFill>
                <a:latin typeface="Neue Haas Grotesk Text Pro"/>
                <a:ea typeface="Open Sans"/>
                <a:cs typeface="Open Sans"/>
              </a:rPr>
              <a:t> </a:t>
            </a:r>
            <a:r>
              <a:rPr lang="en-US" sz="2400" dirty="0" err="1">
                <a:solidFill>
                  <a:srgbClr val="FFFFFF"/>
                </a:solidFill>
                <a:latin typeface="Neue Haas Grotesk Text Pro"/>
                <a:ea typeface="Open Sans"/>
                <a:cs typeface="Open Sans"/>
              </a:rPr>
              <a:t>mukavaksi</a:t>
            </a:r>
            <a:r>
              <a:rPr lang="en-US" sz="2400" dirty="0">
                <a:solidFill>
                  <a:srgbClr val="FFFFFF"/>
                </a:solidFill>
                <a:latin typeface="Neue Haas Grotesk Text Pro"/>
                <a:ea typeface="Open Sans"/>
                <a:cs typeface="Open Sans"/>
              </a:rPr>
              <a:t>, </a:t>
            </a:r>
            <a:r>
              <a:rPr lang="en-US" sz="2400" dirty="0" err="1">
                <a:solidFill>
                  <a:srgbClr val="FFFFFF"/>
                </a:solidFill>
                <a:latin typeface="Neue Haas Grotesk Text Pro"/>
                <a:ea typeface="Open Sans"/>
                <a:cs typeface="Open Sans"/>
              </a:rPr>
              <a:t>turvalliseksi</a:t>
            </a:r>
            <a:r>
              <a:rPr lang="en-US" sz="2400" dirty="0">
                <a:solidFill>
                  <a:srgbClr val="FFFFFF"/>
                </a:solidFill>
                <a:latin typeface="Neue Haas Grotesk Text Pro"/>
                <a:ea typeface="Open Sans"/>
                <a:cs typeface="Open Sans"/>
              </a:rPr>
              <a:t> ja </a:t>
            </a:r>
            <a:r>
              <a:rPr lang="en-US" sz="2400" dirty="0" err="1">
                <a:solidFill>
                  <a:srgbClr val="FFFFFF"/>
                </a:solidFill>
                <a:latin typeface="Neue Haas Grotesk Text Pro"/>
                <a:ea typeface="Open Sans"/>
                <a:cs typeface="Open Sans"/>
              </a:rPr>
              <a:t>kunnioitetuksi</a:t>
            </a:r>
            <a:r>
              <a:rPr lang="en-US" sz="2400" dirty="0">
                <a:solidFill>
                  <a:srgbClr val="FFFFFF"/>
                </a:solidFill>
                <a:latin typeface="Neue Haas Grotesk Text Pro"/>
                <a:ea typeface="Open Sans"/>
                <a:cs typeface="Open Sans"/>
              </a:rPr>
              <a:t>.</a:t>
            </a:r>
            <a:endParaRPr lang="en-US"/>
          </a:p>
          <a:p>
            <a:pPr marL="0" indent="0">
              <a:lnSpc>
                <a:spcPct val="150000"/>
              </a:lnSpc>
              <a:buNone/>
            </a:pPr>
            <a:r>
              <a:rPr lang="en-US" dirty="0">
                <a:solidFill>
                  <a:srgbClr val="FFFFFF"/>
                </a:solidFill>
                <a:latin typeface="Neue Haas Grotesk Text Pro"/>
                <a:ea typeface="Open Sans"/>
                <a:cs typeface="Open Sans"/>
              </a:rPr>
              <a:t>(Lähde: </a:t>
            </a:r>
            <a:r>
              <a:rPr lang="en-US" dirty="0" err="1">
                <a:solidFill>
                  <a:srgbClr val="FFFFFF"/>
                </a:solidFill>
                <a:latin typeface="Neue Haas Grotesk Text Pro"/>
                <a:ea typeface="Open Sans"/>
                <a:cs typeface="Open Sans"/>
              </a:rPr>
              <a:t>Potentiaali-hanke</a:t>
            </a:r>
            <a:r>
              <a:rPr lang="en-US" dirty="0">
                <a:solidFill>
                  <a:srgbClr val="FFFFFF"/>
                </a:solidFill>
                <a:latin typeface="Neue Haas Grotesk Text Pro"/>
                <a:ea typeface="Open Sans"/>
                <a:cs typeface="Open Sans"/>
              </a:rPr>
              <a:t>: </a:t>
            </a:r>
            <a:r>
              <a:rPr lang="en-US" dirty="0" err="1">
                <a:solidFill>
                  <a:srgbClr val="FFFFFF"/>
                </a:solidFill>
                <a:latin typeface="Neue Haas Grotesk Text Pro"/>
                <a:ea typeface="Open Sans"/>
                <a:cs typeface="Open Sans"/>
              </a:rPr>
              <a:t>Turvallinen</a:t>
            </a:r>
            <a:r>
              <a:rPr lang="en-US" dirty="0">
                <a:solidFill>
                  <a:srgbClr val="FFFFFF"/>
                </a:solidFill>
                <a:latin typeface="Neue Haas Grotesk Text Pro"/>
                <a:ea typeface="Open Sans"/>
                <a:cs typeface="Open Sans"/>
              </a:rPr>
              <a:t> </a:t>
            </a:r>
            <a:r>
              <a:rPr lang="en-US" dirty="0" err="1">
                <a:solidFill>
                  <a:srgbClr val="FFFFFF"/>
                </a:solidFill>
                <a:latin typeface="Neue Haas Grotesk Text Pro"/>
                <a:ea typeface="Open Sans"/>
                <a:cs typeface="Open Sans"/>
              </a:rPr>
              <a:t>tila</a:t>
            </a:r>
            <a:r>
              <a:rPr lang="en-US" dirty="0">
                <a:solidFill>
                  <a:srgbClr val="FFFFFF"/>
                </a:solidFill>
                <a:latin typeface="Neue Haas Grotesk Text Pro"/>
                <a:ea typeface="Open Sans"/>
                <a:cs typeface="Open Sans"/>
              </a:rPr>
              <a:t>)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55480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F66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3DD22D-F01A-549E-A309-58AD38941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28528"/>
            <a:ext cx="10999737" cy="1049338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50000"/>
              </a:lnSpc>
            </a:pPr>
            <a:r>
              <a:rPr lang="en-US" sz="3600" err="1">
                <a:solidFill>
                  <a:schemeClr val="bg1"/>
                </a:solidFill>
              </a:rPr>
              <a:t>Esimerkkejä</a:t>
            </a:r>
            <a:r>
              <a:rPr lang="en-US" sz="3600">
                <a:solidFill>
                  <a:schemeClr val="bg1"/>
                </a:solidFill>
              </a:rPr>
              <a:t> </a:t>
            </a:r>
            <a:r>
              <a:rPr lang="en-US" sz="3600" err="1">
                <a:solidFill>
                  <a:schemeClr val="bg1"/>
                </a:solidFill>
              </a:rPr>
              <a:t>turvallisemman</a:t>
            </a:r>
            <a:r>
              <a:rPr lang="en-US" sz="3600">
                <a:solidFill>
                  <a:schemeClr val="bg1"/>
                </a:solidFill>
              </a:rPr>
              <a:t> </a:t>
            </a:r>
            <a:r>
              <a:rPr lang="en-US" sz="3600" err="1">
                <a:solidFill>
                  <a:schemeClr val="bg1"/>
                </a:solidFill>
              </a:rPr>
              <a:t>tilan</a:t>
            </a:r>
            <a:r>
              <a:rPr lang="en-US" sz="3600">
                <a:solidFill>
                  <a:schemeClr val="bg1"/>
                </a:solidFill>
              </a:rPr>
              <a:t> </a:t>
            </a:r>
            <a:r>
              <a:rPr lang="en-US" sz="3600" err="1">
                <a:solidFill>
                  <a:schemeClr val="bg1"/>
                </a:solidFill>
              </a:rPr>
              <a:t>periaatteista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0676A1-91C7-7568-4976-9AF8E2B435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69052"/>
            <a:ext cx="9016390" cy="4156450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285750" indent="-285750">
              <a:lnSpc>
                <a:spcPct val="150000"/>
              </a:lnSpc>
              <a:buFont typeface="Calibri" panose="020B0504020202020204" pitchFamily="34" charset="0"/>
              <a:buChar char="-"/>
            </a:pPr>
            <a:r>
              <a:rPr lang="en-US" sz="3000" b="1" dirty="0" err="1">
                <a:solidFill>
                  <a:schemeClr val="bg1"/>
                </a:solidFill>
                <a:latin typeface="Aptos"/>
                <a:ea typeface="+mn-lt"/>
                <a:cs typeface="+mn-lt"/>
              </a:rPr>
              <a:t>Kohtelen</a:t>
            </a:r>
            <a:r>
              <a:rPr lang="en-US" sz="3000" b="1" dirty="0">
                <a:solidFill>
                  <a:schemeClr val="bg1"/>
                </a:solidFill>
                <a:latin typeface="Aptos"/>
                <a:ea typeface="+mn-lt"/>
                <a:cs typeface="+mn-lt"/>
              </a:rPr>
              <a:t> </a:t>
            </a:r>
            <a:r>
              <a:rPr lang="en-US" sz="3000" b="1" dirty="0" err="1">
                <a:solidFill>
                  <a:schemeClr val="bg1"/>
                </a:solidFill>
                <a:latin typeface="Aptos"/>
                <a:ea typeface="+mn-lt"/>
                <a:cs typeface="+mn-lt"/>
              </a:rPr>
              <a:t>toisia</a:t>
            </a:r>
            <a:r>
              <a:rPr lang="en-US" sz="3000" b="1" dirty="0">
                <a:solidFill>
                  <a:schemeClr val="bg1"/>
                </a:solidFill>
                <a:latin typeface="Aptos"/>
                <a:ea typeface="+mn-lt"/>
                <a:cs typeface="+mn-lt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Aptos"/>
                <a:ea typeface="+mn-lt"/>
                <a:cs typeface="+mn-lt"/>
              </a:rPr>
              <a:t>ystävällisesti</a:t>
            </a:r>
            <a:r>
              <a:rPr lang="en-US" sz="3000" dirty="0">
                <a:solidFill>
                  <a:schemeClr val="bg1"/>
                </a:solidFill>
                <a:latin typeface="Aptos"/>
                <a:ea typeface="+mn-lt"/>
                <a:cs typeface="+mn-lt"/>
              </a:rPr>
              <a:t> ja </a:t>
            </a:r>
            <a:r>
              <a:rPr lang="en-US" sz="3000" dirty="0" err="1">
                <a:solidFill>
                  <a:schemeClr val="bg1"/>
                </a:solidFill>
                <a:latin typeface="Aptos"/>
                <a:ea typeface="+mn-lt"/>
                <a:cs typeface="+mn-lt"/>
              </a:rPr>
              <a:t>kunnioittavasti</a:t>
            </a:r>
            <a:r>
              <a:rPr lang="en-US" sz="3000" dirty="0">
                <a:solidFill>
                  <a:schemeClr val="bg1"/>
                </a:solidFill>
                <a:latin typeface="Aptos"/>
                <a:ea typeface="+mn-lt"/>
                <a:cs typeface="+mn-lt"/>
              </a:rPr>
              <a:t>. </a:t>
            </a:r>
            <a:endParaRPr lang="en-US" sz="3000" dirty="0">
              <a:solidFill>
                <a:schemeClr val="bg1"/>
              </a:solidFill>
              <a:latin typeface="Aptos"/>
              <a:ea typeface="Roboto"/>
              <a:cs typeface="Roboto"/>
            </a:endParaRPr>
          </a:p>
          <a:p>
            <a:pPr marL="285750" indent="-285750">
              <a:lnSpc>
                <a:spcPct val="150000"/>
              </a:lnSpc>
              <a:buFont typeface="Calibri" panose="020B0504020202020204" pitchFamily="34" charset="0"/>
              <a:buChar char="-"/>
            </a:pPr>
            <a:r>
              <a:rPr lang="en-US" sz="3000" b="1" dirty="0">
                <a:solidFill>
                  <a:schemeClr val="bg1"/>
                </a:solidFill>
                <a:latin typeface="Aptos"/>
                <a:ea typeface="+mn-lt"/>
                <a:cs typeface="+mn-lt"/>
              </a:rPr>
              <a:t>En </a:t>
            </a:r>
            <a:r>
              <a:rPr lang="en-US" sz="3000" b="1" dirty="0" err="1">
                <a:solidFill>
                  <a:schemeClr val="bg1"/>
                </a:solidFill>
                <a:latin typeface="Aptos"/>
                <a:ea typeface="+mn-lt"/>
                <a:cs typeface="+mn-lt"/>
              </a:rPr>
              <a:t>hyväksy</a:t>
            </a:r>
            <a:r>
              <a:rPr lang="en-US" sz="3000" dirty="0">
                <a:solidFill>
                  <a:schemeClr val="bg1"/>
                </a:solidFill>
                <a:latin typeface="Aptos"/>
                <a:ea typeface="+mn-lt"/>
                <a:cs typeface="+mn-lt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Aptos"/>
                <a:ea typeface="+mn-lt"/>
                <a:cs typeface="+mn-lt"/>
              </a:rPr>
              <a:t>kiusaamista</a:t>
            </a:r>
            <a:r>
              <a:rPr lang="en-US" sz="3000" dirty="0">
                <a:solidFill>
                  <a:schemeClr val="bg1"/>
                </a:solidFill>
                <a:latin typeface="Aptos"/>
                <a:ea typeface="+mn-lt"/>
                <a:cs typeface="+mn-lt"/>
              </a:rPr>
              <a:t>, </a:t>
            </a:r>
            <a:r>
              <a:rPr lang="en-US" sz="3000" dirty="0" err="1">
                <a:solidFill>
                  <a:schemeClr val="bg1"/>
                </a:solidFill>
                <a:latin typeface="Aptos"/>
                <a:ea typeface="+mn-lt"/>
                <a:cs typeface="+mn-lt"/>
              </a:rPr>
              <a:t>syrjintää</a:t>
            </a:r>
            <a:r>
              <a:rPr lang="en-US" sz="3000" dirty="0">
                <a:solidFill>
                  <a:schemeClr val="bg1"/>
                </a:solidFill>
                <a:latin typeface="Aptos"/>
                <a:ea typeface="+mn-lt"/>
                <a:cs typeface="+mn-lt"/>
              </a:rPr>
              <a:t>, </a:t>
            </a:r>
            <a:r>
              <a:rPr lang="en-US" sz="3000" dirty="0" err="1">
                <a:solidFill>
                  <a:schemeClr val="bg1"/>
                </a:solidFill>
                <a:latin typeface="Aptos"/>
                <a:ea typeface="+mn-lt"/>
                <a:cs typeface="+mn-lt"/>
              </a:rPr>
              <a:t>häirintää</a:t>
            </a:r>
            <a:r>
              <a:rPr lang="en-US" sz="3000" dirty="0">
                <a:solidFill>
                  <a:schemeClr val="bg1"/>
                </a:solidFill>
                <a:latin typeface="Aptos"/>
                <a:ea typeface="+mn-lt"/>
                <a:cs typeface="+mn-lt"/>
              </a:rPr>
              <a:t> tai </a:t>
            </a:r>
            <a:r>
              <a:rPr lang="en-US" sz="3000" dirty="0" err="1">
                <a:solidFill>
                  <a:schemeClr val="bg1"/>
                </a:solidFill>
                <a:latin typeface="Aptos"/>
                <a:ea typeface="+mn-lt"/>
                <a:cs typeface="+mn-lt"/>
              </a:rPr>
              <a:t>toisten</a:t>
            </a:r>
            <a:r>
              <a:rPr lang="en-US" sz="3000" dirty="0">
                <a:solidFill>
                  <a:schemeClr val="bg1"/>
                </a:solidFill>
                <a:latin typeface="Aptos"/>
                <a:ea typeface="+mn-lt"/>
                <a:cs typeface="+mn-lt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Aptos"/>
                <a:ea typeface="+mn-lt"/>
                <a:cs typeface="+mn-lt"/>
              </a:rPr>
              <a:t>vähättelyä</a:t>
            </a:r>
            <a:r>
              <a:rPr lang="en-US" sz="3000" dirty="0">
                <a:solidFill>
                  <a:schemeClr val="bg1"/>
                </a:solidFill>
                <a:latin typeface="Aptos"/>
                <a:ea typeface="+mn-lt"/>
                <a:cs typeface="+mn-lt"/>
              </a:rPr>
              <a:t>.</a:t>
            </a:r>
            <a:endParaRPr lang="en-US" sz="3000" dirty="0">
              <a:solidFill>
                <a:schemeClr val="bg1"/>
              </a:solidFill>
              <a:latin typeface="Aptos"/>
              <a:ea typeface="Roboto"/>
              <a:cs typeface="Roboto"/>
            </a:endParaRPr>
          </a:p>
          <a:p>
            <a:pPr marL="285750" indent="-285750">
              <a:lnSpc>
                <a:spcPct val="150000"/>
              </a:lnSpc>
              <a:buFont typeface="Calibri" panose="020B0504020202020204" pitchFamily="34" charset="0"/>
              <a:buChar char="-"/>
            </a:pPr>
            <a:r>
              <a:rPr lang="en-US" sz="3000" b="1" dirty="0">
                <a:solidFill>
                  <a:schemeClr val="bg1"/>
                </a:solidFill>
                <a:latin typeface="Aptos"/>
              </a:rPr>
              <a:t> </a:t>
            </a:r>
            <a:r>
              <a:rPr lang="en-US" sz="3000" b="1" dirty="0" err="1">
                <a:solidFill>
                  <a:schemeClr val="bg1"/>
                </a:solidFill>
                <a:latin typeface="Aptos"/>
              </a:rPr>
              <a:t>J</a:t>
            </a:r>
            <a:r>
              <a:rPr lang="en-US" sz="3000" b="1" dirty="0" err="1">
                <a:solidFill>
                  <a:schemeClr val="bg1"/>
                </a:solidFill>
                <a:latin typeface="Aptos"/>
                <a:ea typeface="Roboto"/>
                <a:cs typeface="Roboto"/>
              </a:rPr>
              <a:t>okainen</a:t>
            </a:r>
            <a:r>
              <a:rPr lang="en-US" sz="3000" b="1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 </a:t>
            </a:r>
            <a:r>
              <a:rPr lang="en-US" sz="3000" b="1" dirty="0" err="1">
                <a:solidFill>
                  <a:schemeClr val="bg1"/>
                </a:solidFill>
                <a:latin typeface="Aptos"/>
                <a:ea typeface="Roboto"/>
                <a:cs typeface="Roboto"/>
              </a:rPr>
              <a:t>saa</a:t>
            </a:r>
            <a:r>
              <a:rPr lang="en-US" sz="3000" b="1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 </a:t>
            </a:r>
            <a:r>
              <a:rPr lang="en-US" sz="3000" b="1" dirty="0" err="1">
                <a:solidFill>
                  <a:schemeClr val="bg1"/>
                </a:solidFill>
                <a:latin typeface="Aptos"/>
                <a:ea typeface="Roboto"/>
                <a:cs typeface="Roboto"/>
              </a:rPr>
              <a:t>määritellä</a:t>
            </a:r>
            <a:r>
              <a:rPr lang="en-US" sz="3000" b="1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 </a:t>
            </a:r>
            <a:r>
              <a:rPr lang="en-US" sz="3000" b="1" dirty="0" err="1">
                <a:solidFill>
                  <a:schemeClr val="bg1"/>
                </a:solidFill>
                <a:latin typeface="Aptos"/>
                <a:ea typeface="Roboto"/>
                <a:cs typeface="Roboto"/>
              </a:rPr>
              <a:t>itsensä</a:t>
            </a:r>
            <a:r>
              <a:rPr lang="en-US" sz="3000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Aptos"/>
                <a:ea typeface="Roboto"/>
                <a:cs typeface="Roboto"/>
              </a:rPr>
              <a:t>sekä</a:t>
            </a:r>
            <a:r>
              <a:rPr lang="en-US" sz="3000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Aptos"/>
                <a:ea typeface="Roboto"/>
                <a:cs typeface="Roboto"/>
              </a:rPr>
              <a:t>kertoa</a:t>
            </a:r>
            <a:r>
              <a:rPr lang="en-US" sz="3000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Aptos"/>
                <a:ea typeface="Roboto"/>
                <a:cs typeface="Roboto"/>
              </a:rPr>
              <a:t>itsestään</a:t>
            </a:r>
            <a:r>
              <a:rPr lang="en-US" sz="3000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Aptos"/>
                <a:ea typeface="Roboto"/>
                <a:cs typeface="Roboto"/>
              </a:rPr>
              <a:t>sen</a:t>
            </a:r>
            <a:r>
              <a:rPr lang="en-US" sz="3000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, </a:t>
            </a:r>
            <a:r>
              <a:rPr lang="en-US" sz="3000" dirty="0" err="1">
                <a:solidFill>
                  <a:schemeClr val="bg1"/>
                </a:solidFill>
                <a:latin typeface="Aptos"/>
                <a:ea typeface="Roboto"/>
                <a:cs typeface="Roboto"/>
              </a:rPr>
              <a:t>mitä</a:t>
            </a:r>
            <a:r>
              <a:rPr lang="en-US" sz="3000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Aptos"/>
                <a:ea typeface="Roboto"/>
                <a:cs typeface="Roboto"/>
              </a:rPr>
              <a:t>haluaa</a:t>
            </a:r>
            <a:r>
              <a:rPr lang="en-US" sz="3000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.</a:t>
            </a:r>
          </a:p>
          <a:p>
            <a:pPr marL="285750" indent="-285750">
              <a:buFont typeface="Calibri" panose="020B0504020202020204" pitchFamily="34" charset="0"/>
              <a:buChar char="-"/>
            </a:pPr>
            <a:r>
              <a:rPr lang="en-US" sz="3000" b="1" dirty="0" err="1">
                <a:solidFill>
                  <a:schemeClr val="bg1"/>
                </a:solidFill>
                <a:latin typeface="Aptos"/>
                <a:ea typeface="Roboto"/>
                <a:cs typeface="Roboto"/>
              </a:rPr>
              <a:t>Kunnioitan</a:t>
            </a:r>
            <a:r>
              <a:rPr lang="en-US" sz="3000" b="1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Aptos"/>
                <a:ea typeface="Roboto"/>
                <a:cs typeface="Roboto"/>
              </a:rPr>
              <a:t>omia</a:t>
            </a:r>
            <a:r>
              <a:rPr lang="en-US" sz="3000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Aptos"/>
                <a:ea typeface="Roboto"/>
                <a:cs typeface="Roboto"/>
              </a:rPr>
              <a:t>sekä</a:t>
            </a:r>
            <a:r>
              <a:rPr lang="en-US" sz="3000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Aptos"/>
                <a:ea typeface="Roboto"/>
                <a:cs typeface="Roboto"/>
              </a:rPr>
              <a:t>toisten</a:t>
            </a:r>
            <a:r>
              <a:rPr lang="en-US" sz="3000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 </a:t>
            </a:r>
            <a:r>
              <a:rPr lang="en-US" sz="3000" dirty="0" err="1">
                <a:solidFill>
                  <a:schemeClr val="bg1"/>
                </a:solidFill>
                <a:latin typeface="Aptos"/>
                <a:ea typeface="Roboto"/>
                <a:cs typeface="Roboto"/>
              </a:rPr>
              <a:t>rajoja</a:t>
            </a:r>
            <a:r>
              <a:rPr lang="en-US" sz="3000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.</a:t>
            </a:r>
          </a:p>
          <a:p>
            <a:pPr marL="342900" indent="-342900">
              <a:buFont typeface="Calibri" panose="020B0504020202020204" pitchFamily="34" charset="0"/>
              <a:buChar char="-"/>
            </a:pPr>
            <a:endParaRPr lang="en-US" sz="1800">
              <a:solidFill>
                <a:schemeClr val="bg1"/>
              </a:solidFill>
              <a:latin typeface="Aptos"/>
              <a:ea typeface="Roboto"/>
              <a:cs typeface="Roboto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B2B5453-EF1D-B313-DFFD-E6326B2A87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07396" y="1866900"/>
            <a:ext cx="1114425" cy="10763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9B19FAB-8C85-ACC5-21B3-A18317D00A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05988" y="3047933"/>
            <a:ext cx="1114425" cy="10668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0206DC5-9457-CE8D-EF01-9DB3CBFBF4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9810283" y="4558987"/>
            <a:ext cx="1246563" cy="141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9449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F66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5A5A9F-B855-E9B4-E810-BFEFA847AA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9486" y="1031748"/>
            <a:ext cx="9007559" cy="5254752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342900">
              <a:lnSpc>
                <a:spcPct val="150000"/>
              </a:lnSpc>
              <a:spcBef>
                <a:spcPts val="1400"/>
              </a:spcBef>
              <a:spcAft>
                <a:spcPts val="100"/>
              </a:spcAft>
              <a:buFont typeface="Calibri" panose="020B0604020202020204" pitchFamily="34" charset="0"/>
              <a:buChar char="-"/>
            </a:pPr>
            <a:r>
              <a:rPr lang="en-US" sz="3200" dirty="0">
                <a:solidFill>
                  <a:schemeClr val="bg1"/>
                </a:solidFill>
                <a:latin typeface="Aptos"/>
              </a:rPr>
              <a:t>Jokainen </a:t>
            </a:r>
            <a:r>
              <a:rPr lang="en-US" sz="3200" dirty="0" err="1">
                <a:solidFill>
                  <a:schemeClr val="bg1"/>
                </a:solidFill>
                <a:latin typeface="Aptos"/>
              </a:rPr>
              <a:t>saa</a:t>
            </a:r>
            <a:r>
              <a:rPr lang="en-US" sz="3200" dirty="0">
                <a:solidFill>
                  <a:schemeClr val="bg1"/>
                </a:solidFill>
                <a:latin typeface="Aptos"/>
              </a:rPr>
              <a:t> olla</a:t>
            </a:r>
            <a:r>
              <a:rPr lang="en-US" sz="3200" b="1" dirty="0">
                <a:solidFill>
                  <a:schemeClr val="bg1"/>
                </a:solidFill>
                <a:latin typeface="Aptos"/>
              </a:rPr>
              <a:t> </a:t>
            </a:r>
            <a:r>
              <a:rPr lang="en-US" sz="3200" b="1" dirty="0" err="1">
                <a:solidFill>
                  <a:schemeClr val="bg1"/>
                </a:solidFill>
                <a:latin typeface="Aptos"/>
              </a:rPr>
              <a:t>oma</a:t>
            </a:r>
            <a:r>
              <a:rPr lang="en-US" sz="3200" b="1" dirty="0">
                <a:solidFill>
                  <a:schemeClr val="bg1"/>
                </a:solidFill>
                <a:latin typeface="Aptos"/>
              </a:rPr>
              <a:t> </a:t>
            </a:r>
            <a:r>
              <a:rPr lang="en-US" sz="3200" b="1" dirty="0" err="1">
                <a:solidFill>
                  <a:schemeClr val="bg1"/>
                </a:solidFill>
                <a:latin typeface="Aptos"/>
              </a:rPr>
              <a:t>itsensä</a:t>
            </a:r>
            <a:r>
              <a:rPr lang="en-US" sz="3200" b="1" dirty="0">
                <a:solidFill>
                  <a:schemeClr val="bg1"/>
                </a:solidFill>
                <a:latin typeface="Aptos"/>
              </a:rPr>
              <a:t>.</a:t>
            </a:r>
            <a:r>
              <a:rPr lang="en-US" sz="3200" dirty="0">
                <a:solidFill>
                  <a:schemeClr val="bg1"/>
                </a:solidFill>
                <a:latin typeface="Aptos"/>
              </a:rPr>
              <a:t> </a:t>
            </a:r>
          </a:p>
          <a:p>
            <a:pPr marL="342900">
              <a:lnSpc>
                <a:spcPct val="150000"/>
              </a:lnSpc>
              <a:spcBef>
                <a:spcPts val="1400"/>
              </a:spcBef>
              <a:spcAft>
                <a:spcPts val="100"/>
              </a:spcAft>
              <a:buFont typeface="Calibri" panose="020B0604020202020204" pitchFamily="34" charset="0"/>
              <a:buChar char="-"/>
            </a:pPr>
            <a:r>
              <a:rPr lang="en-US" sz="3200" b="1" dirty="0">
                <a:solidFill>
                  <a:schemeClr val="bg1"/>
                </a:solidFill>
                <a:latin typeface="Aptos"/>
              </a:rPr>
              <a:t>Kuuntelen</a:t>
            </a:r>
            <a:r>
              <a:rPr lang="en-US" sz="3200" dirty="0">
                <a:solidFill>
                  <a:schemeClr val="bg1"/>
                </a:solidFill>
                <a:latin typeface="Aptos"/>
              </a:rPr>
              <a:t> </a:t>
            </a:r>
            <a:r>
              <a:rPr lang="en-US" sz="3200" dirty="0" err="1">
                <a:solidFill>
                  <a:schemeClr val="bg1"/>
                </a:solidFill>
                <a:latin typeface="Aptos"/>
              </a:rPr>
              <a:t>toisia</a:t>
            </a:r>
            <a:r>
              <a:rPr lang="en-US" sz="3200" dirty="0">
                <a:solidFill>
                  <a:schemeClr val="bg1"/>
                </a:solidFill>
                <a:latin typeface="Aptos"/>
              </a:rPr>
              <a:t> ja </a:t>
            </a:r>
            <a:r>
              <a:rPr lang="en-US" sz="3200" b="1" dirty="0" err="1">
                <a:solidFill>
                  <a:schemeClr val="bg1"/>
                </a:solidFill>
                <a:latin typeface="Aptos"/>
              </a:rPr>
              <a:t>tulen</a:t>
            </a:r>
            <a:r>
              <a:rPr lang="en-US" sz="3200" b="1" dirty="0">
                <a:solidFill>
                  <a:schemeClr val="bg1"/>
                </a:solidFill>
                <a:latin typeface="Aptos"/>
              </a:rPr>
              <a:t> </a:t>
            </a:r>
            <a:r>
              <a:rPr lang="en-US" sz="3200" b="1" dirty="0" err="1">
                <a:solidFill>
                  <a:schemeClr val="bg1"/>
                </a:solidFill>
                <a:latin typeface="Aptos"/>
              </a:rPr>
              <a:t>kuulluksi</a:t>
            </a:r>
            <a:r>
              <a:rPr lang="en-US" sz="3200" dirty="0">
                <a:solidFill>
                  <a:schemeClr val="bg1"/>
                </a:solidFill>
                <a:latin typeface="Aptos"/>
              </a:rPr>
              <a:t>. </a:t>
            </a:r>
          </a:p>
          <a:p>
            <a:pPr marL="342900">
              <a:lnSpc>
                <a:spcPct val="150000"/>
              </a:lnSpc>
              <a:spcBef>
                <a:spcPts val="1400"/>
              </a:spcBef>
              <a:spcAft>
                <a:spcPts val="100"/>
              </a:spcAft>
              <a:buFont typeface="Calibri" panose="020B0604020202020204" pitchFamily="34" charset="0"/>
              <a:buChar char="-"/>
            </a:pPr>
            <a:r>
              <a:rPr lang="en-US" sz="3200" dirty="0" err="1">
                <a:solidFill>
                  <a:schemeClr val="bg1"/>
                </a:solidFill>
                <a:latin typeface="Aptos"/>
              </a:rPr>
              <a:t>Tunnistan</a:t>
            </a:r>
            <a:r>
              <a:rPr lang="en-US" sz="3200" dirty="0">
                <a:solidFill>
                  <a:schemeClr val="bg1"/>
                </a:solidFill>
                <a:latin typeface="Aptos"/>
              </a:rPr>
              <a:t>, </a:t>
            </a:r>
            <a:r>
              <a:rPr lang="en-US" sz="3200" dirty="0" err="1">
                <a:solidFill>
                  <a:schemeClr val="bg1"/>
                </a:solidFill>
                <a:latin typeface="Aptos"/>
              </a:rPr>
              <a:t>että</a:t>
            </a:r>
            <a:r>
              <a:rPr lang="en-US" sz="3200" b="1" dirty="0">
                <a:solidFill>
                  <a:schemeClr val="bg1"/>
                </a:solidFill>
                <a:latin typeface="Aptos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Aptos"/>
              </a:rPr>
              <a:t>kaikki</a:t>
            </a:r>
            <a:r>
              <a:rPr lang="en-US" sz="3200" dirty="0">
                <a:solidFill>
                  <a:schemeClr val="bg1"/>
                </a:solidFill>
                <a:latin typeface="Aptos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Aptos"/>
              </a:rPr>
              <a:t>eivät</a:t>
            </a:r>
            <a:r>
              <a:rPr lang="en-US" sz="3200" dirty="0">
                <a:solidFill>
                  <a:schemeClr val="bg1"/>
                </a:solidFill>
                <a:latin typeface="Aptos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Aptos"/>
              </a:rPr>
              <a:t>ajattele</a:t>
            </a:r>
            <a:r>
              <a:rPr lang="en-US" sz="3200" dirty="0">
                <a:solidFill>
                  <a:schemeClr val="bg1"/>
                </a:solidFill>
                <a:latin typeface="Aptos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Aptos"/>
              </a:rPr>
              <a:t>kuten</a:t>
            </a:r>
            <a:r>
              <a:rPr lang="en-US" sz="3200" dirty="0">
                <a:solidFill>
                  <a:schemeClr val="bg1"/>
                </a:solidFill>
                <a:latin typeface="Aptos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Aptos"/>
              </a:rPr>
              <a:t>minä</a:t>
            </a:r>
            <a:r>
              <a:rPr lang="en-US" sz="3200" dirty="0">
                <a:solidFill>
                  <a:schemeClr val="bg1"/>
                </a:solidFill>
                <a:latin typeface="Aptos"/>
              </a:rPr>
              <a:t>. </a:t>
            </a:r>
          </a:p>
          <a:p>
            <a:pPr marL="342900">
              <a:lnSpc>
                <a:spcPct val="150000"/>
              </a:lnSpc>
              <a:spcBef>
                <a:spcPts val="1400"/>
              </a:spcBef>
              <a:spcAft>
                <a:spcPts val="100"/>
              </a:spcAft>
              <a:buFont typeface="Calibri" panose="020B0604020202020204" pitchFamily="34" charset="0"/>
              <a:buChar char="-"/>
            </a:pPr>
            <a:r>
              <a:rPr lang="en-US" sz="3200" b="1" dirty="0">
                <a:solidFill>
                  <a:schemeClr val="bg1"/>
                </a:solidFill>
                <a:latin typeface="Aptos"/>
              </a:rPr>
              <a:t>En </a:t>
            </a:r>
            <a:r>
              <a:rPr lang="en-US" sz="3200" b="1" dirty="0" err="1">
                <a:solidFill>
                  <a:schemeClr val="bg1"/>
                </a:solidFill>
                <a:latin typeface="Aptos"/>
              </a:rPr>
              <a:t>vähättele</a:t>
            </a:r>
            <a:r>
              <a:rPr lang="en-US" sz="3200" dirty="0">
                <a:solidFill>
                  <a:schemeClr val="bg1"/>
                </a:solidFill>
                <a:latin typeface="Aptos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Aptos"/>
              </a:rPr>
              <a:t>toisten</a:t>
            </a:r>
            <a:r>
              <a:rPr lang="en-US" sz="3200" dirty="0">
                <a:solidFill>
                  <a:schemeClr val="bg1"/>
                </a:solidFill>
                <a:latin typeface="Aptos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Aptos"/>
              </a:rPr>
              <a:t>mielipiteitä</a:t>
            </a:r>
            <a:r>
              <a:rPr lang="en-US" sz="3200" dirty="0">
                <a:solidFill>
                  <a:schemeClr val="bg1"/>
                </a:solidFill>
                <a:latin typeface="Aptos"/>
              </a:rPr>
              <a:t> tai </a:t>
            </a:r>
            <a:r>
              <a:rPr lang="en-US" sz="3200" dirty="0" err="1">
                <a:solidFill>
                  <a:schemeClr val="bg1"/>
                </a:solidFill>
                <a:latin typeface="Aptos"/>
              </a:rPr>
              <a:t>kokemuksia</a:t>
            </a:r>
            <a:r>
              <a:rPr lang="en-US" sz="3200" dirty="0">
                <a:solidFill>
                  <a:schemeClr val="bg1"/>
                </a:solidFill>
                <a:latin typeface="Aptos"/>
              </a:rPr>
              <a:t>.</a:t>
            </a:r>
            <a:endParaRPr lang="en-US" sz="3200" dirty="0">
              <a:solidFill>
                <a:schemeClr val="bg1"/>
              </a:solidFill>
              <a:latin typeface="Aptos"/>
              <a:ea typeface="Roboto"/>
              <a:cs typeface="Roboto"/>
            </a:endParaRPr>
          </a:p>
          <a:p>
            <a:pPr marL="342900">
              <a:lnSpc>
                <a:spcPct val="150000"/>
              </a:lnSpc>
              <a:spcBef>
                <a:spcPts val="1400"/>
              </a:spcBef>
              <a:spcAft>
                <a:spcPts val="100"/>
              </a:spcAft>
              <a:buFont typeface="Calibri" panose="020B0604020202020204" pitchFamily="34" charset="0"/>
              <a:buChar char="-"/>
            </a:pPr>
            <a:r>
              <a:rPr lang="en-US" sz="3200" b="1" dirty="0" err="1">
                <a:solidFill>
                  <a:schemeClr val="bg1"/>
                </a:solidFill>
                <a:latin typeface="Aptos"/>
                <a:ea typeface="Roboto"/>
                <a:cs typeface="Roboto"/>
              </a:rPr>
              <a:t>Kunnioitan</a:t>
            </a:r>
            <a:r>
              <a:rPr lang="en-US" sz="3200" b="1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 </a:t>
            </a:r>
            <a:r>
              <a:rPr lang="en-US" sz="3200" b="1" dirty="0" err="1">
                <a:solidFill>
                  <a:schemeClr val="bg1"/>
                </a:solidFill>
                <a:latin typeface="Aptos"/>
                <a:ea typeface="Roboto"/>
                <a:cs typeface="Roboto"/>
              </a:rPr>
              <a:t>toisten</a:t>
            </a:r>
            <a:r>
              <a:rPr lang="en-US" sz="3200" b="1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 </a:t>
            </a:r>
            <a:r>
              <a:rPr lang="en-US" sz="3200" b="1" dirty="0" err="1">
                <a:solidFill>
                  <a:schemeClr val="bg1"/>
                </a:solidFill>
                <a:latin typeface="Aptos"/>
                <a:ea typeface="Roboto"/>
                <a:cs typeface="Roboto"/>
              </a:rPr>
              <a:t>yksityisyyttä</a:t>
            </a:r>
            <a:r>
              <a:rPr lang="en-US" sz="3200" b="1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.</a:t>
            </a:r>
            <a:r>
              <a:rPr lang="en-US" sz="3200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 En </a:t>
            </a:r>
            <a:r>
              <a:rPr lang="en-US" sz="3200" dirty="0" err="1">
                <a:solidFill>
                  <a:schemeClr val="bg1"/>
                </a:solidFill>
                <a:latin typeface="Aptos"/>
                <a:ea typeface="Roboto"/>
                <a:cs typeface="Roboto"/>
              </a:rPr>
              <a:t>levitä</a:t>
            </a:r>
            <a:r>
              <a:rPr lang="en-US" sz="3200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Aptos"/>
                <a:ea typeface="Roboto"/>
                <a:cs typeface="Roboto"/>
              </a:rPr>
              <a:t>muiden</a:t>
            </a:r>
            <a:r>
              <a:rPr lang="en-US" sz="3200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Aptos"/>
                <a:ea typeface="Roboto"/>
                <a:cs typeface="Roboto"/>
              </a:rPr>
              <a:t>asioita</a:t>
            </a:r>
            <a:r>
              <a:rPr lang="en-US" sz="3200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 tai </a:t>
            </a:r>
            <a:r>
              <a:rPr lang="en-US" sz="3200" dirty="0" err="1">
                <a:solidFill>
                  <a:schemeClr val="bg1"/>
                </a:solidFill>
                <a:latin typeface="Aptos"/>
                <a:ea typeface="Roboto"/>
                <a:cs typeface="Roboto"/>
              </a:rPr>
              <a:t>kokemuksia</a:t>
            </a:r>
            <a:r>
              <a:rPr lang="en-US" sz="3200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. </a:t>
            </a:r>
            <a:endParaRPr lang="en-US" sz="3200" dirty="0">
              <a:solidFill>
                <a:schemeClr val="bg1"/>
              </a:solidFill>
              <a:latin typeface="Apto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907F9CD-A911-913B-B054-F492309B74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9735355" y="709948"/>
            <a:ext cx="1608384" cy="165131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55687AD-58A9-57D7-253B-682C149143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5862" y="2551089"/>
            <a:ext cx="1095375" cy="10953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19A7E70-A8F5-CF5C-72F1-4EC8026B66C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-1852" t="-833" r="76296" b="83472"/>
          <a:stretch>
            <a:fillRect/>
          </a:stretch>
        </p:blipFill>
        <p:spPr>
          <a:xfrm>
            <a:off x="9932831" y="3839245"/>
            <a:ext cx="1314458" cy="119063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BC17F3F-E76D-73D1-9B97-014164409B3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76667" b="82160"/>
          <a:stretch>
            <a:fillRect/>
          </a:stretch>
        </p:blipFill>
        <p:spPr>
          <a:xfrm>
            <a:off x="10115201" y="5334000"/>
            <a:ext cx="1204570" cy="1223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4949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F663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2A4414D-8159-7B24-A2B6-336AE54646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58A6D-0DDE-3504-E07A-72A9368380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9511" y="919728"/>
            <a:ext cx="8153259" cy="5366772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457200" indent="-457200">
              <a:lnSpc>
                <a:spcPct val="150000"/>
              </a:lnSpc>
              <a:spcBef>
                <a:spcPts val="1500"/>
              </a:spcBef>
              <a:buFont typeface="Calibri" panose="020B0604020202020204" pitchFamily="34" charset="0"/>
              <a:buChar char="-"/>
            </a:pPr>
            <a:r>
              <a:rPr lang="en-US" sz="3200" b="1" dirty="0">
                <a:solidFill>
                  <a:schemeClr val="bg1"/>
                </a:solidFill>
                <a:latin typeface="Aptos"/>
              </a:rPr>
              <a:t>Jokainen </a:t>
            </a:r>
            <a:r>
              <a:rPr lang="en-US" sz="3200" b="1" dirty="0" err="1">
                <a:solidFill>
                  <a:schemeClr val="bg1"/>
                </a:solidFill>
                <a:latin typeface="Aptos"/>
              </a:rPr>
              <a:t>saa</a:t>
            </a:r>
            <a:r>
              <a:rPr lang="en-US" sz="3200" b="1" dirty="0">
                <a:solidFill>
                  <a:schemeClr val="bg1"/>
                </a:solidFill>
                <a:latin typeface="Aptos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ptos"/>
              </a:rPr>
              <a:t>tehdä</a:t>
            </a:r>
            <a:r>
              <a:rPr lang="en-US" sz="3200" b="1" dirty="0">
                <a:solidFill>
                  <a:schemeClr val="bg1"/>
                </a:solidFill>
                <a:latin typeface="Aptos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ptos"/>
              </a:rPr>
              <a:t>virheitä</a:t>
            </a:r>
            <a:r>
              <a:rPr lang="en-US" sz="3200" b="1" dirty="0">
                <a:solidFill>
                  <a:schemeClr val="bg1"/>
                </a:solidFill>
                <a:latin typeface="Aptos"/>
              </a:rPr>
              <a:t>. </a:t>
            </a:r>
            <a:r>
              <a:rPr lang="en-US" sz="3200" dirty="0" err="1">
                <a:solidFill>
                  <a:schemeClr val="bg1"/>
                </a:solidFill>
                <a:latin typeface="Aptos"/>
                <a:ea typeface="+mn-lt"/>
                <a:cs typeface="+mn-lt"/>
              </a:rPr>
              <a:t>Tärkeintä</a:t>
            </a:r>
            <a:r>
              <a:rPr lang="en-US" sz="3200" dirty="0">
                <a:solidFill>
                  <a:schemeClr val="bg1"/>
                </a:solidFill>
                <a:latin typeface="Aptos"/>
                <a:ea typeface="+mn-lt"/>
                <a:cs typeface="+mn-lt"/>
              </a:rPr>
              <a:t> on </a:t>
            </a:r>
            <a:r>
              <a:rPr lang="en-US" sz="3200" dirty="0" err="1">
                <a:solidFill>
                  <a:schemeClr val="bg1"/>
                </a:solidFill>
                <a:latin typeface="Aptos"/>
                <a:ea typeface="+mn-lt"/>
                <a:cs typeface="+mn-lt"/>
              </a:rPr>
              <a:t>oppia</a:t>
            </a:r>
            <a:r>
              <a:rPr lang="en-US" sz="3200" dirty="0">
                <a:solidFill>
                  <a:schemeClr val="bg1"/>
                </a:solidFill>
                <a:latin typeface="Aptos"/>
                <a:ea typeface="+mn-lt"/>
                <a:cs typeface="+mn-lt"/>
              </a:rPr>
              <a:t> ja </a:t>
            </a:r>
            <a:r>
              <a:rPr lang="en-US" sz="3200" dirty="0" err="1">
                <a:solidFill>
                  <a:schemeClr val="bg1"/>
                </a:solidFill>
                <a:latin typeface="Aptos"/>
                <a:ea typeface="+mn-lt"/>
                <a:cs typeface="+mn-lt"/>
              </a:rPr>
              <a:t>tarvittaessa</a:t>
            </a:r>
            <a:r>
              <a:rPr lang="en-US" sz="3200" dirty="0">
                <a:solidFill>
                  <a:schemeClr val="bg1"/>
                </a:solidFill>
                <a:latin typeface="Aptos"/>
                <a:ea typeface="+mn-lt"/>
                <a:cs typeface="+mn-lt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Aptos"/>
                <a:ea typeface="+mn-lt"/>
                <a:cs typeface="+mn-lt"/>
              </a:rPr>
              <a:t>pyytää</a:t>
            </a:r>
            <a:r>
              <a:rPr lang="en-US" sz="3200" dirty="0">
                <a:solidFill>
                  <a:schemeClr val="bg1"/>
                </a:solidFill>
                <a:latin typeface="Aptos"/>
                <a:ea typeface="+mn-lt"/>
                <a:cs typeface="+mn-lt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Aptos"/>
                <a:ea typeface="+mn-lt"/>
                <a:cs typeface="+mn-lt"/>
              </a:rPr>
              <a:t>anteeksi</a:t>
            </a:r>
            <a:endParaRPr lang="en-US" sz="3200">
              <a:solidFill>
                <a:schemeClr val="bg1"/>
              </a:solidFill>
              <a:latin typeface="Aptos"/>
            </a:endParaRPr>
          </a:p>
          <a:p>
            <a:pPr>
              <a:lnSpc>
                <a:spcPct val="150000"/>
              </a:lnSpc>
              <a:spcBef>
                <a:spcPts val="1500"/>
              </a:spcBef>
              <a:buFont typeface="Calibri" panose="020B0604020202020204" pitchFamily="34" charset="0"/>
              <a:buChar char="-"/>
            </a:pPr>
            <a:r>
              <a:rPr lang="en-US" sz="3200" dirty="0">
                <a:solidFill>
                  <a:schemeClr val="bg1"/>
                </a:solidFill>
                <a:latin typeface="Aptos"/>
              </a:rPr>
              <a:t> Jos </a:t>
            </a:r>
            <a:r>
              <a:rPr lang="en-US" sz="3200" dirty="0" err="1">
                <a:solidFill>
                  <a:schemeClr val="bg1"/>
                </a:solidFill>
                <a:latin typeface="Aptos"/>
              </a:rPr>
              <a:t>voin</a:t>
            </a:r>
            <a:r>
              <a:rPr lang="en-US" sz="3200" dirty="0">
                <a:solidFill>
                  <a:schemeClr val="bg1"/>
                </a:solidFill>
                <a:latin typeface="Aptos"/>
              </a:rPr>
              <a:t>, </a:t>
            </a:r>
            <a:r>
              <a:rPr lang="en-US" sz="3200" dirty="0" err="1">
                <a:solidFill>
                  <a:schemeClr val="bg1"/>
                </a:solidFill>
                <a:latin typeface="Aptos"/>
              </a:rPr>
              <a:t>niin</a:t>
            </a:r>
            <a:r>
              <a:rPr lang="en-US" sz="3200" b="1" dirty="0">
                <a:solidFill>
                  <a:schemeClr val="bg1"/>
                </a:solidFill>
                <a:latin typeface="Aptos"/>
              </a:rPr>
              <a:t> </a:t>
            </a:r>
            <a:r>
              <a:rPr lang="en-US" sz="3200" b="1" dirty="0" err="1">
                <a:solidFill>
                  <a:schemeClr val="bg1"/>
                </a:solidFill>
                <a:latin typeface="Aptos"/>
              </a:rPr>
              <a:t>neuvon</a:t>
            </a:r>
            <a:r>
              <a:rPr lang="en-US" sz="3200" b="1" dirty="0">
                <a:solidFill>
                  <a:schemeClr val="bg1"/>
                </a:solidFill>
                <a:latin typeface="Aptos"/>
              </a:rPr>
              <a:t> tai </a:t>
            </a:r>
            <a:r>
              <a:rPr lang="en-US" sz="3200" b="1" dirty="0" err="1">
                <a:solidFill>
                  <a:schemeClr val="bg1"/>
                </a:solidFill>
                <a:latin typeface="Aptos"/>
              </a:rPr>
              <a:t>autan</a:t>
            </a:r>
            <a:r>
              <a:rPr lang="en-US" sz="3200" b="1" dirty="0">
                <a:solidFill>
                  <a:schemeClr val="bg1"/>
                </a:solidFill>
                <a:latin typeface="Aptos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ptos"/>
              </a:rPr>
              <a:t>toisia</a:t>
            </a:r>
            <a:r>
              <a:rPr lang="en-US" sz="3200" b="1" dirty="0">
                <a:solidFill>
                  <a:schemeClr val="bg1"/>
                </a:solidFill>
                <a:latin typeface="Aptos"/>
              </a:rPr>
              <a:t>. </a:t>
            </a:r>
          </a:p>
          <a:p>
            <a:pPr>
              <a:lnSpc>
                <a:spcPct val="150000"/>
              </a:lnSpc>
              <a:spcBef>
                <a:spcPts val="1500"/>
              </a:spcBef>
              <a:buFont typeface="Calibri" panose="020B0604020202020204" pitchFamily="34" charset="0"/>
              <a:buChar char="-"/>
            </a:pPr>
            <a:r>
              <a:rPr lang="en-US" sz="3200" dirty="0">
                <a:solidFill>
                  <a:schemeClr val="bg1"/>
                </a:solidFill>
                <a:latin typeface="Aptos"/>
              </a:rPr>
              <a:t>  Jos </a:t>
            </a:r>
            <a:r>
              <a:rPr lang="en-US" sz="3200" dirty="0" err="1">
                <a:solidFill>
                  <a:schemeClr val="bg1"/>
                </a:solidFill>
                <a:latin typeface="Aptos"/>
              </a:rPr>
              <a:t>huomaan</a:t>
            </a:r>
            <a:r>
              <a:rPr lang="en-US" sz="3200" b="1" dirty="0">
                <a:solidFill>
                  <a:schemeClr val="bg1"/>
                </a:solidFill>
                <a:latin typeface="Aptos"/>
              </a:rPr>
              <a:t> </a:t>
            </a:r>
            <a:r>
              <a:rPr lang="en-US" sz="3200" b="1" dirty="0" err="1">
                <a:solidFill>
                  <a:schemeClr val="bg1"/>
                </a:solidFill>
                <a:latin typeface="Aptos"/>
              </a:rPr>
              <a:t>epäasiallista</a:t>
            </a:r>
            <a:r>
              <a:rPr lang="en-US" sz="3200" b="1" dirty="0">
                <a:solidFill>
                  <a:schemeClr val="bg1"/>
                </a:solidFill>
                <a:latin typeface="Aptos"/>
              </a:rPr>
              <a:t> </a:t>
            </a:r>
            <a:r>
              <a:rPr lang="en-US" sz="3200" b="1" dirty="0" err="1">
                <a:solidFill>
                  <a:schemeClr val="bg1"/>
                </a:solidFill>
                <a:latin typeface="Aptos"/>
              </a:rPr>
              <a:t>käytöstä</a:t>
            </a:r>
            <a:r>
              <a:rPr lang="en-US" sz="3200" b="1" dirty="0">
                <a:solidFill>
                  <a:schemeClr val="bg1"/>
                </a:solidFill>
                <a:latin typeface="Aptos"/>
              </a:rPr>
              <a:t>,</a:t>
            </a:r>
            <a:r>
              <a:rPr lang="en-US" sz="3200" dirty="0">
                <a:solidFill>
                  <a:schemeClr val="bg1"/>
                </a:solidFill>
                <a:latin typeface="Aptos"/>
              </a:rPr>
              <a:t> </a:t>
            </a:r>
          </a:p>
          <a:p>
            <a:pPr marL="228600" lvl="1" indent="0">
              <a:lnSpc>
                <a:spcPct val="150000"/>
              </a:lnSpc>
              <a:spcBef>
                <a:spcPts val="1500"/>
              </a:spcBef>
              <a:buNone/>
            </a:pPr>
            <a:r>
              <a:rPr lang="en-US" sz="3200" dirty="0" err="1">
                <a:solidFill>
                  <a:schemeClr val="bg1"/>
                </a:solidFill>
                <a:latin typeface="Aptos"/>
              </a:rPr>
              <a:t>puutun</a:t>
            </a:r>
            <a:r>
              <a:rPr lang="en-US" sz="3200" dirty="0">
                <a:solidFill>
                  <a:schemeClr val="bg1"/>
                </a:solidFill>
                <a:latin typeface="Aptos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Aptos"/>
              </a:rPr>
              <a:t>siihen</a:t>
            </a:r>
            <a:r>
              <a:rPr lang="en-US" sz="3200" b="1" dirty="0">
                <a:solidFill>
                  <a:schemeClr val="bg1"/>
                </a:solidFill>
                <a:latin typeface="Aptos"/>
              </a:rPr>
              <a:t> </a:t>
            </a:r>
            <a:r>
              <a:rPr lang="en-US" sz="3200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 </a:t>
            </a:r>
            <a:r>
              <a:rPr lang="en-US" sz="3200" dirty="0" err="1">
                <a:solidFill>
                  <a:schemeClr val="bg1"/>
                </a:solidFill>
                <a:latin typeface="Aptos"/>
                <a:ea typeface="Roboto"/>
                <a:cs typeface="Roboto"/>
              </a:rPr>
              <a:t>välittömästi</a:t>
            </a:r>
            <a:r>
              <a:rPr lang="en-US" sz="3200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 ja/tai </a:t>
            </a:r>
            <a:r>
              <a:rPr lang="en-US" sz="3200" dirty="0" err="1">
                <a:solidFill>
                  <a:schemeClr val="bg1"/>
                </a:solidFill>
                <a:latin typeface="Aptos"/>
                <a:ea typeface="Roboto"/>
                <a:cs typeface="Roboto"/>
              </a:rPr>
              <a:t>kerron</a:t>
            </a:r>
            <a:r>
              <a:rPr lang="en-US" sz="3200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Aptos"/>
                <a:ea typeface="Roboto"/>
                <a:cs typeface="Roboto"/>
              </a:rPr>
              <a:t>asiasta</a:t>
            </a:r>
            <a:r>
              <a:rPr lang="en-US" sz="3200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 </a:t>
            </a:r>
            <a:r>
              <a:rPr lang="en-US" sz="3200" dirty="0" err="1">
                <a:solidFill>
                  <a:schemeClr val="bg1"/>
                </a:solidFill>
                <a:latin typeface="Aptos"/>
                <a:ea typeface="Roboto"/>
                <a:cs typeface="Roboto"/>
              </a:rPr>
              <a:t>aikuiselle</a:t>
            </a:r>
            <a:r>
              <a:rPr lang="en-US" sz="3200" dirty="0">
                <a:solidFill>
                  <a:schemeClr val="bg1"/>
                </a:solidFill>
                <a:latin typeface="Aptos"/>
                <a:ea typeface="Roboto"/>
                <a:cs typeface="Roboto"/>
              </a:rPr>
              <a:t>.</a:t>
            </a:r>
            <a:endParaRPr lang="en-US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US" sz="14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9113B1-2FBD-3EE5-838F-D8B1769141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48641" y="924328"/>
            <a:ext cx="1200150" cy="12192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9D860B6-6344-00F2-F55E-4653D5D8C6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99783" y="929091"/>
            <a:ext cx="1276350" cy="12287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8C920FC-E4F8-EF57-868F-2C4255318C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9526" y="2654524"/>
            <a:ext cx="885825" cy="8953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D19E269-7EC7-170F-D9B3-7A9172614B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82754" y="4288866"/>
            <a:ext cx="866775" cy="84772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2D755C3-9D4A-4311-DB1A-71659EAF06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42658" y="4145991"/>
            <a:ext cx="1133475" cy="1133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291081"/>
      </p:ext>
    </p:extLst>
  </p:cSld>
  <p:clrMapOvr>
    <a:masterClrMapping/>
  </p:clrMapOvr>
</p:sld>
</file>

<file path=ppt/theme/theme1.xml><?xml version="1.0" encoding="utf-8"?>
<a:theme xmlns:a="http://schemas.openxmlformats.org/drawingml/2006/main" name="Helena">
  <a:themeElements>
    <a:clrScheme name="Helena">
      <a:dk1>
        <a:sysClr val="windowText" lastClr="000000"/>
      </a:dk1>
      <a:lt1>
        <a:sysClr val="window" lastClr="FFFFFF"/>
      </a:lt1>
      <a:dk2>
        <a:srgbClr val="2C3932"/>
      </a:dk2>
      <a:lt2>
        <a:srgbClr val="FDF6EA"/>
      </a:lt2>
      <a:accent1>
        <a:srgbClr val="169C9A"/>
      </a:accent1>
      <a:accent2>
        <a:srgbClr val="FA9A42"/>
      </a:accent2>
      <a:accent3>
        <a:srgbClr val="E15C3D"/>
      </a:accent3>
      <a:accent4>
        <a:srgbClr val="E78A67"/>
      </a:accent4>
      <a:accent5>
        <a:srgbClr val="A74B40"/>
      </a:accent5>
      <a:accent6>
        <a:srgbClr val="3D9072"/>
      </a:accent6>
      <a:hlink>
        <a:srgbClr val="169C9A"/>
      </a:hlink>
      <a:folHlink>
        <a:srgbClr val="E15C3D"/>
      </a:folHlink>
    </a:clrScheme>
    <a:fontScheme name="Helena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Hele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elena" id="{82AA43FC-FF72-4BE6-A7C0-5B486BC0EA47}" vid="{908FED91-6E54-4E47-9D95-B0E10BE282F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4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Helena</vt:lpstr>
      <vt:lpstr>Turvallinen tila</vt:lpstr>
      <vt:lpstr>Esimerkkejä turvallisemman tilan periaatteista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revision>170</cp:revision>
  <dcterms:created xsi:type="dcterms:W3CDTF">2026-08-17T10:18:30Z</dcterms:created>
  <dcterms:modified xsi:type="dcterms:W3CDTF">2026-09-26T12:50:34Z</dcterms:modified>
</cp:coreProperties>
</file>