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0" r:id="rId8"/>
    <p:sldId id="261" r:id="rId9"/>
    <p:sldId id="267" r:id="rId10"/>
    <p:sldId id="268" r:id="rId11"/>
    <p:sldId id="263" r:id="rId12"/>
    <p:sldId id="264" r:id="rId13"/>
    <p:sldId id="269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08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52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45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07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88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5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68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58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4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75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412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B805E-31D7-4CE3-9597-CDEA7CB8586D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69DD1-695A-4576-A402-581F524C88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05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Lapinniemen koulun tasa-arvo - ja yhdenvertaisuuskysely 7- 9 </a:t>
            </a:r>
            <a:r>
              <a:rPr lang="fi-FI" dirty="0" err="1" smtClean="0"/>
              <a:t>lk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9144000" cy="160020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Kevät 2024</a:t>
            </a:r>
          </a:p>
          <a:p>
            <a:r>
              <a:rPr lang="fi-FI" dirty="0"/>
              <a:t>Tämän kyselyn tarkoitus on saada tietoa tasa-arvon ja yhdenvertaisuuden </a:t>
            </a:r>
            <a:br>
              <a:rPr lang="fi-FI" dirty="0"/>
            </a:br>
            <a:endParaRPr lang="fi-FI" dirty="0"/>
          </a:p>
          <a:p>
            <a:r>
              <a:rPr lang="fi-FI" dirty="0"/>
              <a:t>kokemuksestasi koulussa tämän lukuvuoden aikana.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29049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59" y="314023"/>
            <a:ext cx="12129703" cy="66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4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42" y="288530"/>
            <a:ext cx="10904228" cy="682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4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02" y="158887"/>
            <a:ext cx="11693857" cy="6617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9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44" y="95534"/>
            <a:ext cx="12102455" cy="671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71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96" y="168855"/>
            <a:ext cx="8916195" cy="66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25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603" y="0"/>
            <a:ext cx="93147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54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655" y="0"/>
            <a:ext cx="113206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8" y="0"/>
            <a:ext cx="121286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84" y="312227"/>
            <a:ext cx="12060127" cy="2402479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70" y="2986002"/>
            <a:ext cx="10708294" cy="437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6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21" y="197760"/>
            <a:ext cx="10931858" cy="66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3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75" y="1009766"/>
            <a:ext cx="11882818" cy="512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9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25" y="399895"/>
            <a:ext cx="12024388" cy="606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7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</Words>
  <Application>Microsoft Office PowerPoint</Application>
  <PresentationFormat>Laajakuva</PresentationFormat>
  <Paragraphs>4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Lapinniemen koulun tasa-arvo - ja yhdenvertaisuuskysely 7- 9 lk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Lapinniemen koulun tasa-arvo - ja yhdenvertaisuuskysely 7- 9 lk</dc:title>
  <dc:creator>Opettaja</dc:creator>
  <cp:lastModifiedBy>hanna.hedman</cp:lastModifiedBy>
  <cp:revision>6</cp:revision>
  <dcterms:created xsi:type="dcterms:W3CDTF">2024-04-30T09:52:44Z</dcterms:created>
  <dcterms:modified xsi:type="dcterms:W3CDTF">2024-05-07T10:43:43Z</dcterms:modified>
</cp:coreProperties>
</file>