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E0B9FD-23C1-4D91-819F-DAE1F6158EE0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B9FD-23C1-4D91-819F-DAE1F6158EE0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CE0B9FD-23C1-4D91-819F-DAE1F6158EE0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A5B6706-BEFB-427A-9396-F046F76E33CA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683568" y="2060848"/>
            <a:ext cx="7761185" cy="4320479"/>
          </a:xfrm>
        </p:spPr>
        <p:txBody>
          <a:bodyPr>
            <a:normAutofit lnSpcReduction="10000"/>
          </a:bodyPr>
          <a:lstStyle/>
          <a:p>
            <a:r>
              <a:rPr lang="fi-FI" dirty="0"/>
              <a:t>Venäjä aloitti sortotoimet uudelleen, kun sisäiset levottomuudet saatiin rauhoittumaan ja Venäjän ulkopoliittinen asema vahvistui (liitto Ranskan ja Iso-Britannian kanssa</a:t>
            </a:r>
          </a:p>
          <a:p>
            <a:r>
              <a:rPr lang="fi-FI" dirty="0"/>
              <a:t>1908 Suomen asiain uusi esittelyjärjestys</a:t>
            </a:r>
          </a:p>
          <a:p>
            <a:r>
              <a:rPr lang="fi-FI" dirty="0"/>
              <a:t>1910 yleisvaltakunnallinen lainsäädäntö</a:t>
            </a:r>
          </a:p>
          <a:p>
            <a:r>
              <a:rPr lang="fi-FI" dirty="0"/>
              <a:t>1912 yhdenvertaisuuslaki</a:t>
            </a:r>
          </a:p>
          <a:p>
            <a:r>
              <a:rPr lang="fi-FI" dirty="0"/>
              <a:t>1914 julkisuuteen täydellinen Suomen venäläistämisohjelma</a:t>
            </a:r>
          </a:p>
          <a:p>
            <a:r>
              <a:rPr lang="fi-FI" dirty="0"/>
              <a:t>Ensimmäisen maailmansodan takia toteutus keskeytyi, Suomi sotatilaan 1.8.1914</a:t>
            </a:r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56263" cy="1054250"/>
          </a:xfrm>
        </p:spPr>
        <p:txBody>
          <a:bodyPr/>
          <a:lstStyle/>
          <a:p>
            <a:r>
              <a:rPr lang="fi-FI" u="sng" dirty="0"/>
              <a:t>Toinen sortokausi 1908-1914</a:t>
            </a:r>
          </a:p>
        </p:txBody>
      </p:sp>
    </p:spTree>
    <p:extLst>
      <p:ext uri="{BB962C8B-B14F-4D97-AF65-F5344CB8AC3E}">
        <p14:creationId xmlns:p14="http://schemas.microsoft.com/office/powerpoint/2010/main" val="2953341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400" u="sng" dirty="0"/>
              <a:t>Venäjän vallankumousten vaikutukset Suomessa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idx="1"/>
          </p:nvPr>
        </p:nvSpPr>
        <p:spPr>
          <a:xfrm>
            <a:off x="1043608" y="2060848"/>
            <a:ext cx="3450398" cy="504056"/>
          </a:xfrm>
        </p:spPr>
        <p:txBody>
          <a:bodyPr/>
          <a:lstStyle/>
          <a:p>
            <a:r>
              <a:rPr lang="fi-FI" u="sng" dirty="0"/>
              <a:t>Venäjä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Helmikuun vallankumous 1917</a:t>
            </a:r>
          </a:p>
          <a:p>
            <a:pPr marL="0" indent="0">
              <a:buNone/>
            </a:pPr>
            <a:r>
              <a:rPr lang="fi-FI" sz="2000" dirty="0"/>
              <a:t>     -&gt; väliaikainen hallitus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3"/>
          </p:nvPr>
        </p:nvSpPr>
        <p:spPr>
          <a:xfrm>
            <a:off x="5004048" y="2132856"/>
            <a:ext cx="3445546" cy="432048"/>
          </a:xfrm>
        </p:spPr>
        <p:txBody>
          <a:bodyPr>
            <a:normAutofit lnSpcReduction="10000"/>
          </a:bodyPr>
          <a:lstStyle/>
          <a:p>
            <a:r>
              <a:rPr lang="fi-FI" u="sng" dirty="0"/>
              <a:t>Suomi</a:t>
            </a:r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4"/>
          </p:nvPr>
        </p:nvSpPr>
        <p:spPr>
          <a:xfrm>
            <a:off x="4572000" y="2564904"/>
            <a:ext cx="3872754" cy="3960440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Kuka käyttää korkeinta valtaa Suomessa?</a:t>
            </a:r>
          </a:p>
          <a:p>
            <a:r>
              <a:rPr lang="fi-FI" dirty="0"/>
              <a:t>SDP: eduskunta, jossa heillä oli 103 edustajaa</a:t>
            </a:r>
          </a:p>
          <a:p>
            <a:pPr marL="0" indent="0">
              <a:buNone/>
            </a:pPr>
            <a:r>
              <a:rPr lang="fi-FI" dirty="0"/>
              <a:t>     -&gt; valtalaki</a:t>
            </a:r>
          </a:p>
          <a:p>
            <a:pPr marL="0" indent="0">
              <a:buNone/>
            </a:pPr>
            <a:r>
              <a:rPr lang="fi-FI" dirty="0"/>
              <a:t>     -&gt; väliaikainen hallitus</a:t>
            </a:r>
          </a:p>
          <a:p>
            <a:pPr marL="0" indent="0">
              <a:buNone/>
            </a:pPr>
            <a:r>
              <a:rPr lang="fi-FI" dirty="0"/>
              <a:t>          hajotti eduskunnan </a:t>
            </a:r>
          </a:p>
          <a:p>
            <a:pPr marL="0" indent="0">
              <a:buNone/>
            </a:pPr>
            <a:r>
              <a:rPr lang="fi-FI" dirty="0"/>
              <a:t>          porvariston tuella</a:t>
            </a:r>
          </a:p>
          <a:p>
            <a:pPr marL="0" indent="0">
              <a:buNone/>
            </a:pPr>
            <a:r>
              <a:rPr lang="fi-FI" dirty="0"/>
              <a:t>Vaalit lokak. 1917, joissa SDP menetti yksinkertaisen enemmistönsä. Valtalain raukeaminen synnytti suurta katkeruutta SDP:n kannattajissa, koska porvarit liittoutuivat venäläisten kanssa estääkseen vasemmiston valtaanpääsyn.</a:t>
            </a:r>
          </a:p>
        </p:txBody>
      </p:sp>
    </p:spTree>
    <p:extLst>
      <p:ext uri="{BB962C8B-B14F-4D97-AF65-F5344CB8AC3E}">
        <p14:creationId xmlns:p14="http://schemas.microsoft.com/office/powerpoint/2010/main" val="1656082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400" dirty="0"/>
              <a:t>Venäjän vallankumousten vaikutukset Suomessa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187624" y="1916831"/>
            <a:ext cx="3312368" cy="432049"/>
          </a:xfrm>
        </p:spPr>
        <p:txBody>
          <a:bodyPr>
            <a:normAutofit lnSpcReduction="10000"/>
          </a:bodyPr>
          <a:lstStyle/>
          <a:p>
            <a:r>
              <a:rPr lang="fi-FI" u="sng" dirty="0"/>
              <a:t>Venäjä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55576" y="2420888"/>
            <a:ext cx="3736816" cy="3627667"/>
          </a:xfrm>
        </p:spPr>
        <p:txBody>
          <a:bodyPr>
            <a:normAutofit fontScale="92500" lnSpcReduction="10000"/>
          </a:bodyPr>
          <a:lstStyle/>
          <a:p>
            <a:pPr marL="1188720" lvl="3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dirty="0"/>
              <a:t>Lokakuun vallankumous 1917</a:t>
            </a:r>
          </a:p>
          <a:p>
            <a:pPr marL="0" indent="0">
              <a:buNone/>
            </a:pPr>
            <a:r>
              <a:rPr lang="fi-FI" dirty="0"/>
              <a:t> -&gt; bolsevikit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31.12. bolsevikkihallitus </a:t>
            </a:r>
          </a:p>
          <a:p>
            <a:pPr marL="0" indent="0">
              <a:buNone/>
            </a:pPr>
            <a:r>
              <a:rPr lang="fi-FI" dirty="0"/>
              <a:t>julisti Suomen </a:t>
            </a:r>
          </a:p>
          <a:p>
            <a:pPr marL="0" indent="0">
              <a:buNone/>
            </a:pPr>
            <a:r>
              <a:rPr lang="fi-FI" dirty="0"/>
              <a:t>itsenäiseksi.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04048" y="1844824"/>
            <a:ext cx="3447288" cy="432048"/>
          </a:xfrm>
        </p:spPr>
        <p:txBody>
          <a:bodyPr>
            <a:normAutofit lnSpcReduction="10000"/>
          </a:bodyPr>
          <a:lstStyle/>
          <a:p>
            <a:r>
              <a:rPr lang="fi-FI" u="sng" dirty="0"/>
              <a:t>Suomi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716016" y="2348880"/>
            <a:ext cx="3655712" cy="3744416"/>
          </a:xfrm>
        </p:spPr>
        <p:txBody>
          <a:bodyPr>
            <a:noAutofit/>
          </a:bodyPr>
          <a:lstStyle/>
          <a:p>
            <a:r>
              <a:rPr lang="fi-FI" sz="1800" dirty="0"/>
              <a:t>Porvarit: on itsenäistyttävä heti, jotta vallankumous ei leviä Suomeen</a:t>
            </a:r>
          </a:p>
          <a:p>
            <a:r>
              <a:rPr lang="fi-FI" sz="1800" dirty="0"/>
              <a:t>SDP: itsenäistymisestä on neuvoteltava Leninin kanssa</a:t>
            </a:r>
          </a:p>
          <a:p>
            <a:r>
              <a:rPr lang="fi-FI" sz="1800" dirty="0"/>
              <a:t>Eduskunta julistautuu korkeimman vallan käyttäjäksi Suomessa 15.11.</a:t>
            </a:r>
          </a:p>
          <a:p>
            <a:r>
              <a:rPr lang="fi-FI" sz="1800" dirty="0"/>
              <a:t>Porvarillinen itsenäisyyssenaatti 27.11. 1917</a:t>
            </a:r>
          </a:p>
          <a:p>
            <a:r>
              <a:rPr lang="fi-FI" sz="1800" dirty="0"/>
              <a:t>4.12. itsenäisyysjulistus eduskunnan käsiteltäväksi</a:t>
            </a:r>
          </a:p>
          <a:p>
            <a:r>
              <a:rPr lang="fi-FI" sz="1800" dirty="0"/>
              <a:t>6.12. eduskunta julisti Suomen itsenäiseksi</a:t>
            </a:r>
          </a:p>
        </p:txBody>
      </p:sp>
    </p:spTree>
    <p:extLst>
      <p:ext uri="{BB962C8B-B14F-4D97-AF65-F5344CB8AC3E}">
        <p14:creationId xmlns:p14="http://schemas.microsoft.com/office/powerpoint/2010/main" val="1952352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683568" y="2276872"/>
            <a:ext cx="7761184" cy="4137322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fi-FI" dirty="0"/>
              <a:t>Pohdi syitä siihen, miksi Neuvosto-Venäjä tunnusti Suomen itsenäisyyden.</a:t>
            </a:r>
          </a:p>
          <a:p>
            <a:pPr marL="457200" indent="-457200">
              <a:buAutoNum type="arabicPeriod"/>
            </a:pPr>
            <a:r>
              <a:rPr lang="fi-FI" dirty="0"/>
              <a:t>Etsi perusteluja väitteelle: ”Ensimmäinen maailmansota ja Venäjän vallankumous mahdollistivat Suomen itsenäisyyden”.</a:t>
            </a:r>
          </a:p>
          <a:p>
            <a:pPr marL="457200" indent="-457200">
              <a:buAutoNum type="arabicPeriod"/>
            </a:pPr>
            <a:r>
              <a:rPr lang="fi-FI" dirty="0"/>
              <a:t>Itsenäinen Suomi syntyi yhteiskunnallisesti vaikeissa oloissa. Millaiset asiat kärjistivät ilmapiiriä?</a:t>
            </a:r>
          </a:p>
          <a:p>
            <a:pPr marL="457200" indent="-457200">
              <a:buAutoNum type="arabicPeriod"/>
            </a:pPr>
            <a:endParaRPr lang="fi-FI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756263" cy="1296144"/>
          </a:xfrm>
        </p:spPr>
        <p:txBody>
          <a:bodyPr/>
          <a:lstStyle/>
          <a:p>
            <a:r>
              <a:rPr lang="fi-FI" sz="4400" u="sng"/>
              <a:t>Tehtäviä kpl 5.</a:t>
            </a:r>
            <a:br>
              <a:rPr lang="fi-FI" sz="4400" u="sng" dirty="0"/>
            </a:br>
            <a:r>
              <a:rPr lang="fi-FI" sz="4400" u="sng" dirty="0"/>
              <a:t> Suomi itsenäistyy</a:t>
            </a:r>
          </a:p>
        </p:txBody>
      </p:sp>
    </p:spTree>
    <p:extLst>
      <p:ext uri="{BB962C8B-B14F-4D97-AF65-F5344CB8AC3E}">
        <p14:creationId xmlns:p14="http://schemas.microsoft.com/office/powerpoint/2010/main" val="6313423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vakantinen">
  <a:themeElements>
    <a:clrScheme name="Kovakantinen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Kovakantinen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ovakantinen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43</TotalTime>
  <Words>224</Words>
  <Application>Microsoft Office PowerPoint</Application>
  <PresentationFormat>Näytössä katseltava diaesitys (4:3)</PresentationFormat>
  <Paragraphs>41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Book Antiqua</vt:lpstr>
      <vt:lpstr>Wingdings</vt:lpstr>
      <vt:lpstr>Kovakantinen</vt:lpstr>
      <vt:lpstr>Toinen sortokausi 1908-1914</vt:lpstr>
      <vt:lpstr>Venäjän vallankumousten vaikutukset Suomessa</vt:lpstr>
      <vt:lpstr>Venäjän vallankumousten vaikutukset Suomessa</vt:lpstr>
      <vt:lpstr>Tehtäviä kpl 5.  Suomi itsenäistyy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Toinen sortokausi 1908-1914</dc:title>
  <dc:creator>Your User Name</dc:creator>
  <cp:lastModifiedBy>opettajat</cp:lastModifiedBy>
  <cp:revision>14</cp:revision>
  <dcterms:created xsi:type="dcterms:W3CDTF">2018-01-18T11:20:05Z</dcterms:created>
  <dcterms:modified xsi:type="dcterms:W3CDTF">2021-05-04T09:01:08Z</dcterms:modified>
</cp:coreProperties>
</file>