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99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1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43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D0937F-5B73-4D9C-B2CE-77931BE9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709A56-E94B-4337-B125-C0F4DA8EB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A81F32-D4F7-41CE-A0F5-966225DE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6BB0566-FC05-4B45-B2CE-8AC156978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68E065E-47E2-420F-AAC2-E34AE2FF5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45A933E-7A99-4B06-B61E-44833B6A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BD53D10-A04D-411E-84D0-BBDC2A8A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9301D09-19DA-44C1-A145-455B5E76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41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7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66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70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0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1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132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567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A67BDC7-3CB0-4F66-8FE4-D54D234AC518}" type="datetimeFigureOut">
              <a:rPr lang="fi-FI" smtClean="0"/>
              <a:t>16.9.2019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4207310-8FC0-49AE-B2BF-E384EB7FB2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216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6D7C642-A2FB-4813-AAB4-F4D2DFDE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Питерские театры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B7704AE-D447-41CF-9B9A-7FA386DA1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Театр на Литейном	</a:t>
            </a:r>
            <a:endParaRPr lang="fi-FI" dirty="0"/>
          </a:p>
        </p:txBody>
      </p:sp>
      <p:pic>
        <p:nvPicPr>
          <p:cNvPr id="10" name="Sisällön paikkamerkki 9" descr="Kuva, joka sisältää kohteen rakennus, ulko, katu&#10;&#10;Kuvaus luotu automaattisesti">
            <a:extLst>
              <a:ext uri="{FF2B5EF4-FFF2-40B4-BE49-F238E27FC236}">
                <a16:creationId xmlns:a16="http://schemas.microsoft.com/office/drawing/2014/main" id="{72F5959C-30A9-4CC8-9A14-1205F6A637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5" y="2809461"/>
            <a:ext cx="4368814" cy="3258888"/>
          </a:xfr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1F83455-41AD-475A-9CBE-6D9196546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Мариинский театр</a:t>
            </a:r>
            <a:endParaRPr lang="fi-FI" dirty="0"/>
          </a:p>
        </p:txBody>
      </p:sp>
      <p:pic>
        <p:nvPicPr>
          <p:cNvPr id="12" name="Sisällön paikkamerkki 11" descr="Kuva, joka sisältää kohteen ulko, rakennus, taivas, tie&#10;&#10;Kuvaus luotu automaattisesti">
            <a:extLst>
              <a:ext uri="{FF2B5EF4-FFF2-40B4-BE49-F238E27FC236}">
                <a16:creationId xmlns:a16="http://schemas.microsoft.com/office/drawing/2014/main" id="{5C309BD7-7B63-49CC-A3C0-191AB2FE4E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1" y="2626389"/>
            <a:ext cx="5617197" cy="3441960"/>
          </a:xfrm>
        </p:spPr>
      </p:pic>
    </p:spTree>
    <p:extLst>
      <p:ext uri="{BB962C8B-B14F-4D97-AF65-F5344CB8AC3E}">
        <p14:creationId xmlns:p14="http://schemas.microsoft.com/office/powerpoint/2010/main" val="154014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6169F-29DF-4D39-8DF8-17913B1D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21" y="404478"/>
            <a:ext cx="10515600" cy="1325563"/>
          </a:xfrm>
        </p:spPr>
        <p:txBody>
          <a:bodyPr/>
          <a:lstStyle/>
          <a:p>
            <a:r>
              <a:rPr lang="ru-RU" dirty="0"/>
              <a:t>Театры </a:t>
            </a:r>
            <a:r>
              <a:rPr lang="ru-RU" dirty="0" err="1"/>
              <a:t>Санкт-петербурга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2E725-AC11-497F-B71A-AC0989E7D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Театр им. Ленсовета</a:t>
            </a:r>
            <a:endParaRPr lang="fi-FI" dirty="0"/>
          </a:p>
        </p:txBody>
      </p:sp>
      <p:pic>
        <p:nvPicPr>
          <p:cNvPr id="8" name="Sisällön paikkamerkki 7" descr="Kuva, joka sisältää kohteen rakennus, yö&#10;&#10;Kuvaus luotu automaattisesti">
            <a:extLst>
              <a:ext uri="{FF2B5EF4-FFF2-40B4-BE49-F238E27FC236}">
                <a16:creationId xmlns:a16="http://schemas.microsoft.com/office/drawing/2014/main" id="{11A18E9A-DB43-47EB-B0A3-659859D780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6" y="2505075"/>
            <a:ext cx="5653018" cy="3763294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1DA81B-8E47-41FC-B9A0-F297A41BA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Александрийский театр</a:t>
            </a:r>
            <a:endParaRPr lang="fi-FI" dirty="0"/>
          </a:p>
        </p:txBody>
      </p:sp>
      <p:pic>
        <p:nvPicPr>
          <p:cNvPr id="10" name="Sisällön paikkamerkki 9" descr="Kuva, joka sisältää kohteen taivas, ulko, rakennus, hallintorakennus&#10;&#10;Kuvaus luotu automaattisesti">
            <a:extLst>
              <a:ext uri="{FF2B5EF4-FFF2-40B4-BE49-F238E27FC236}">
                <a16:creationId xmlns:a16="http://schemas.microsoft.com/office/drawing/2014/main" id="{E9D90728-354E-4B59-AE78-4A217575FB5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67" y="2583781"/>
            <a:ext cx="4816454" cy="3684588"/>
          </a:xfrm>
        </p:spPr>
      </p:pic>
    </p:spTree>
    <p:extLst>
      <p:ext uri="{BB962C8B-B14F-4D97-AF65-F5344CB8AC3E}">
        <p14:creationId xmlns:p14="http://schemas.microsoft.com/office/powerpoint/2010/main" val="329645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E6FA2-7AF5-4E33-A686-F5C8347B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97222"/>
            <a:ext cx="10515600" cy="1325563"/>
          </a:xfrm>
        </p:spPr>
        <p:txBody>
          <a:bodyPr/>
          <a:lstStyle/>
          <a:p>
            <a:r>
              <a:rPr lang="ru-RU" dirty="0"/>
              <a:t>Театры Москвы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C5700A-1611-40E4-9C3F-9BA0CA26B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70C0"/>
                </a:solidFill>
              </a:rPr>
              <a:t>МХТ </a:t>
            </a:r>
            <a:r>
              <a:rPr lang="ru-RU" dirty="0"/>
              <a:t>     </a:t>
            </a:r>
            <a:r>
              <a:rPr lang="ru-RU" dirty="0" err="1"/>
              <a:t>Моско́вский</a:t>
            </a:r>
            <a:r>
              <a:rPr lang="ru-RU" dirty="0"/>
              <a:t> </a:t>
            </a:r>
            <a:r>
              <a:rPr lang="ru-RU" dirty="0" err="1"/>
              <a:t>Худо́жественный</a:t>
            </a:r>
            <a:r>
              <a:rPr lang="ru-RU" dirty="0"/>
              <a:t> </a:t>
            </a:r>
            <a:r>
              <a:rPr lang="ru-RU" dirty="0" err="1"/>
              <a:t>теа́тр</a:t>
            </a:r>
            <a:r>
              <a:rPr lang="ru-RU" dirty="0"/>
              <a:t> </a:t>
            </a:r>
            <a:r>
              <a:rPr lang="ru-RU" dirty="0" err="1"/>
              <a:t>и́мени</a:t>
            </a:r>
            <a:r>
              <a:rPr lang="ru-RU" dirty="0"/>
              <a:t> Антона Павловича </a:t>
            </a:r>
            <a:r>
              <a:rPr lang="ru-RU" dirty="0" err="1"/>
              <a:t>Че́хова</a:t>
            </a:r>
            <a:endParaRPr lang="fi-FI" dirty="0"/>
          </a:p>
        </p:txBody>
      </p:sp>
      <p:pic>
        <p:nvPicPr>
          <p:cNvPr id="8" name="Sisällön paikkamerkki 7" descr="Kuva, joka sisältää kohteen rakennus, ulko, taivas&#10;&#10;Kuvaus luotu automaattisesti">
            <a:extLst>
              <a:ext uri="{FF2B5EF4-FFF2-40B4-BE49-F238E27FC236}">
                <a16:creationId xmlns:a16="http://schemas.microsoft.com/office/drawing/2014/main" id="{4EF304E5-9BCA-4010-8BD9-D2E476228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96741"/>
            <a:ext cx="5157787" cy="2901255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B67639C-C833-4A21-8F1A-3D5FF5964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7390" y="1681163"/>
            <a:ext cx="4397997" cy="823912"/>
          </a:xfrm>
        </p:spPr>
        <p:txBody>
          <a:bodyPr>
            <a:normAutofit fontScale="92500"/>
          </a:bodyPr>
          <a:lstStyle/>
          <a:p>
            <a:r>
              <a:rPr lang="ru-RU" dirty="0"/>
              <a:t>СОВРЕМЕННИК</a:t>
            </a:r>
            <a:endParaRPr lang="fi-FI" dirty="0"/>
          </a:p>
        </p:txBody>
      </p:sp>
      <p:pic>
        <p:nvPicPr>
          <p:cNvPr id="10" name="Sisällön paikkamerkki 9" descr="Kuva, joka sisältää kohteen rakennus, tie, ulko, taivas&#10;&#10;Kuvaus luotu automaattisesti">
            <a:extLst>
              <a:ext uri="{FF2B5EF4-FFF2-40B4-BE49-F238E27FC236}">
                <a16:creationId xmlns:a16="http://schemas.microsoft.com/office/drawing/2014/main" id="{B0664442-1B81-49B2-933C-C965986A1B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51" y="2896741"/>
            <a:ext cx="4186086" cy="2787999"/>
          </a:xfrm>
        </p:spPr>
      </p:pic>
    </p:spTree>
    <p:extLst>
      <p:ext uri="{BB962C8B-B14F-4D97-AF65-F5344CB8AC3E}">
        <p14:creationId xmlns:p14="http://schemas.microsoft.com/office/powerpoint/2010/main" val="23914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478B8-C1FC-44ED-A5B6-A8C97CB1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Московские театры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1F186F-1FFD-42D8-9114-C1EBCFC9C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Большой театр</a:t>
            </a:r>
            <a:endParaRPr lang="fi-FI" dirty="0"/>
          </a:p>
        </p:txBody>
      </p:sp>
      <p:pic>
        <p:nvPicPr>
          <p:cNvPr id="12" name="Sisällön paikkamerkki 11" descr="Kuva, joka sisältää kohteen rakennus, ulko, taivas, kello&#10;&#10;Kuvaus luotu automaattisesti">
            <a:extLst>
              <a:ext uri="{FF2B5EF4-FFF2-40B4-BE49-F238E27FC236}">
                <a16:creationId xmlns:a16="http://schemas.microsoft.com/office/drawing/2014/main" id="{FC64A2F6-7FEA-4F13-B50C-33D4630F5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2886559"/>
            <a:ext cx="5897217" cy="3421476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BD00CC-354B-4C3A-BD84-F611A91D6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Театр на Таганке</a:t>
            </a:r>
            <a:endParaRPr lang="fi-FI" dirty="0"/>
          </a:p>
        </p:txBody>
      </p:sp>
      <p:pic>
        <p:nvPicPr>
          <p:cNvPr id="14" name="Sisällön paikkamerkki 13" descr="Kuva, joka sisältää kohteen taivas, rakennus&#10;&#10;Kuvaus luotu automaattisesti">
            <a:extLst>
              <a:ext uri="{FF2B5EF4-FFF2-40B4-BE49-F238E27FC236}">
                <a16:creationId xmlns:a16="http://schemas.microsoft.com/office/drawing/2014/main" id="{F1531260-5FD0-46D6-80C9-6A94A48B43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3" y="2761457"/>
            <a:ext cx="4243916" cy="3182937"/>
          </a:xfrm>
        </p:spPr>
      </p:pic>
    </p:spTree>
    <p:extLst>
      <p:ext uri="{BB962C8B-B14F-4D97-AF65-F5344CB8AC3E}">
        <p14:creationId xmlns:p14="http://schemas.microsoft.com/office/powerpoint/2010/main" val="184137109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kkaus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kkau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TM10001115[[fn=Pakkaus]]</Template>
  <TotalTime>30</TotalTime>
  <Words>33</Words>
  <Application>Microsoft Office PowerPoint</Application>
  <PresentationFormat>Laajakuva</PresentationFormat>
  <Paragraphs>12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Corbel</vt:lpstr>
      <vt:lpstr>Gill Sans MT</vt:lpstr>
      <vt:lpstr>Pakkaus</vt:lpstr>
      <vt:lpstr>Питерские театры</vt:lpstr>
      <vt:lpstr>Театры Санкт-петербурга</vt:lpstr>
      <vt:lpstr>Театры Москвы</vt:lpstr>
      <vt:lpstr>Московские театры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Питерские театры</dc:title>
  <dc:creator>Viacheslav Solovyev</dc:creator>
  <cp:lastModifiedBy>Viacheslav Solovyev</cp:lastModifiedBy>
  <cp:revision>5</cp:revision>
  <dcterms:created xsi:type="dcterms:W3CDTF">2019-09-15T14:57:31Z</dcterms:created>
  <dcterms:modified xsi:type="dcterms:W3CDTF">2019-09-16T19:08:45Z</dcterms:modified>
</cp:coreProperties>
</file>