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E870F-7DAD-4EFF-936D-988874355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8DECDB-8695-4098-8D91-9645F5336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C7350F-F491-42B0-A9E9-00E35A25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58B5E-F0C5-47CC-896D-0935549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5999E0-AD08-4A1C-84EC-385A7272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15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5146F7-AF3E-452F-9D5A-364BB472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7BA71F6-AA92-4A97-95C9-8F6F98866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1C133D-2352-4939-9368-ACE1ACCA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6DB7B9-F2BA-4424-90C1-6AE4BF76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2DF39A-1204-4716-92CD-B9E8BA3A0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0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B0DD3CE-2D4A-47D2-9C6A-405BE53A2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2946358-DD82-4701-857B-7053602E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895358-A859-4CF6-B508-218694C6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8145A-5F52-4883-ADCB-BB43D9D5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C193D0-67C6-4173-912E-B87CD6E9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02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4A9DE-D14B-481B-8EEB-64582371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16658E-FB70-429F-8AA2-2B7137055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BA8E41-25AA-44A9-B8E8-AD3AAADA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02784D-BF44-4121-937F-26A17B0B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691C7F-1C49-40D4-8948-4E4130B6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23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82AE52-9FDA-428F-B577-C18B9FC1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CD64CD-C7C8-4080-9F1D-668584E6E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A738C3-D67E-4DAC-B027-2D539A28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A7FB07-607B-4927-9D8F-A6C36C63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CA87DD-BFF5-4113-A0AB-5570D86A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18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24A424-2709-4BA1-8424-0A0EEE33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C0BCF5-8EA7-427C-8129-4358A6BD9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0EB24A-6244-4F73-B877-DFA333969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C34B88-4A9D-4611-9026-3DC3B771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D74D3A-DBF9-4A65-8EE6-355C5C3B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085011-49A6-476A-8B61-69E0175A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4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127167-2DA5-4485-94C5-E43031A15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08BD13-DAFF-4526-B911-4189F6C96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236F18-94B5-4E97-8376-D75055518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2E104D8-DCE2-447C-9D85-D431F0FFF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18076D1-1BBA-4F9A-ABA3-2EC02BDD7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9C2EFDE-6048-495F-929B-D8631340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A5860AE-EE0E-43F7-90AD-FDEA1A9C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4CCAC6C-A9B6-428B-8EFC-658C3170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60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2BD93A-70FC-44E3-83E7-B22B9451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B49D285-8371-451E-AA98-BF211C94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EE9050-F46A-4725-8E5B-F4D6D88B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510451-E4A3-4B86-A97D-85B9A04E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51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2C3306-5BB6-42B7-BD41-AA68F1DC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BBDF8A-F0D5-4887-854F-904A3223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39AB3C2-ECF4-4F74-B83B-D12A1B87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26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543435-23F1-47B9-8C98-F84BA6D70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A0178C-4C5F-44FE-AEC8-22BB6BC2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4D447E8-35F3-494E-BBF7-329243A8E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8C5853-72B0-4B92-9CF9-63A054C8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82905D-F5FB-4D48-9BD0-4E442C9A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BC4C9-8970-464E-A8E0-5C80229D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775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FA0D90-6227-46AA-8672-A00213C5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1097DD0-AD53-49A3-ACB6-4EE647581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67F9867-ED07-44EE-8220-A1B9381D9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1D4591-EAC3-4F0F-B40F-B4920E5C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CEA6D4-D0E5-4B9D-A851-AEFCAC37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CD62D8-4C82-4983-AAD2-0ABACED6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79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A05CF4-3856-488D-B1D1-059F8125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C88AF73-A1BF-47E1-9E0D-90269D93D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3C612B-D87F-4598-BDFE-953DD6C7A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7277-054F-40FF-A345-A403C2AF6422}" type="datetimeFigureOut">
              <a:rPr lang="fi-FI" smtClean="0"/>
              <a:t>16.5.2020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B4A184-75E1-4163-9D6D-5DF2FA788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99C43B-2E98-408A-84D7-E5CA0AD7F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F8A74-A59A-459D-B819-A9DCC2F7F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21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tavanopisto.muikkuverkko.fi/workspace/fi1-johdatus-filosofiseen-ajatteluun-3/materials-reading#p-undefin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aihe/artikkeli/2013/07/09/filosofian-kuunneltava-kurs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aihe/abitreenit/filosof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lumbus.fi/juha.seppanen/jssivut/fi/fi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palkane/lukio/oppiaineet/filosof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2A9550-0755-403C-A16C-CBC54B8D0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Hyviä sivustoja kertausta varten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D4CDC2C-DDAD-4965-B7DA-C1093B337C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Internet on täynnä hyvää materiaalia liittyen filosofia 1 kurssiin. Olen kerännyt tähän parhaimpia sivustoja. </a:t>
            </a:r>
          </a:p>
          <a:p>
            <a:r>
              <a:rPr lang="fi-FI" dirty="0"/>
              <a:t>Käy tutustumassa!</a:t>
            </a:r>
          </a:p>
        </p:txBody>
      </p:sp>
    </p:spTree>
    <p:extLst>
      <p:ext uri="{BB962C8B-B14F-4D97-AF65-F5344CB8AC3E}">
        <p14:creationId xmlns:p14="http://schemas.microsoft.com/office/powerpoint/2010/main" val="387235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898A75-0161-4D8C-B115-0FDB9AE7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Otavan opisto - 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D898B0-F8B8-42A2-94A9-F67510743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https://otavanopisto.muikkuverkko.fi/workspace/fi1-johdatus-filosofiseen-ajatteluun-3/materials-reading#p-undefined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>
              <a:lnSpc>
                <a:spcPct val="150000"/>
              </a:lnSpc>
            </a:pPr>
            <a:r>
              <a:rPr lang="fi-FI" dirty="0"/>
              <a:t>Hyvin kattavasti avattu kurssin sisältö </a:t>
            </a:r>
          </a:p>
          <a:p>
            <a:pPr>
              <a:lnSpc>
                <a:spcPct val="150000"/>
              </a:lnSpc>
            </a:pPr>
            <a:r>
              <a:rPr lang="fi-FI" dirty="0"/>
              <a:t>Sisältää myös tehtäviä harjoitukseksi </a:t>
            </a:r>
          </a:p>
        </p:txBody>
      </p:sp>
    </p:spTree>
    <p:extLst>
      <p:ext uri="{BB962C8B-B14F-4D97-AF65-F5344CB8AC3E}">
        <p14:creationId xmlns:p14="http://schemas.microsoft.com/office/powerpoint/2010/main" val="202582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FF1E43-7352-4691-8F50-875E7C62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 - kuunneltava versio kurssista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73ECB7-1927-47A9-BA9E-30EA174DC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https://yle.fi/aihe/artikkeli/2013/07/09/filosofian-kuunneltava-kurssi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>
              <a:lnSpc>
                <a:spcPct val="150000"/>
              </a:lnSpc>
            </a:pPr>
            <a:r>
              <a:rPr lang="fi-FI" dirty="0"/>
              <a:t>Ylen kuunneltava filosofian kurssi</a:t>
            </a:r>
          </a:p>
          <a:p>
            <a:pPr>
              <a:lnSpc>
                <a:spcPct val="150000"/>
              </a:lnSpc>
            </a:pPr>
            <a:r>
              <a:rPr lang="fi-FI" dirty="0"/>
              <a:t>Jos lukeminen ei kiinnosta, kurssin sisältöä voi käydä läpi myös kuuntelemalla </a:t>
            </a:r>
          </a:p>
        </p:txBody>
      </p:sp>
    </p:spTree>
    <p:extLst>
      <p:ext uri="{BB962C8B-B14F-4D97-AF65-F5344CB8AC3E}">
        <p14:creationId xmlns:p14="http://schemas.microsoft.com/office/powerpoint/2010/main" val="203731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2F080-2C94-4ADD-9DC4-FFCB55C7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 - abitreenit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21A125-7224-49D7-9722-1F923358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https://yle.fi/aihe/abitreenit/filosofia</a:t>
            </a:r>
            <a:endParaRPr lang="fi-FI" dirty="0"/>
          </a:p>
          <a:p>
            <a:endParaRPr lang="fi-FI" dirty="0"/>
          </a:p>
          <a:p>
            <a:pPr>
              <a:lnSpc>
                <a:spcPct val="150000"/>
              </a:lnSpc>
            </a:pPr>
            <a:r>
              <a:rPr lang="fi-FI" dirty="0"/>
              <a:t>Ylen kattava aineisto filosofian kursseista</a:t>
            </a:r>
          </a:p>
          <a:p>
            <a:pPr>
              <a:lnSpc>
                <a:spcPct val="150000"/>
              </a:lnSpc>
            </a:pPr>
            <a:r>
              <a:rPr lang="fi-FI" dirty="0"/>
              <a:t>Sisältää opetusmateriaaleja, vanhat YO-kokeet ja muuta</a:t>
            </a:r>
          </a:p>
        </p:txBody>
      </p:sp>
    </p:spTree>
    <p:extLst>
      <p:ext uri="{BB962C8B-B14F-4D97-AF65-F5344CB8AC3E}">
        <p14:creationId xmlns:p14="http://schemas.microsoft.com/office/powerpoint/2010/main" val="159258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86567C-F66A-4AD9-B787-CFD8509C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Kolumbus - 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8ACB80-29DD-456E-B338-8E0A3E4D9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http://www.kolumbus.fi/juha.seppanen/jssivut/fi/fi1.htm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Hyvä tiivistys kurssin sisällöstä </a:t>
            </a:r>
          </a:p>
        </p:txBody>
      </p:sp>
    </p:spTree>
    <p:extLst>
      <p:ext uri="{BB962C8B-B14F-4D97-AF65-F5344CB8AC3E}">
        <p14:creationId xmlns:p14="http://schemas.microsoft.com/office/powerpoint/2010/main" val="75276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90D6FB-1C9C-4FC0-85E8-679622B6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Pälkäneen lukio - 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BF3FE9-F827-4894-A56F-C635D7A1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https://peda.net/palkane/lukio/oppiaineet/filosofia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Peda.netiin on kerätty hyvin kattavasti materiaalia liittyen kurssin sisältöön </a:t>
            </a:r>
          </a:p>
          <a:p>
            <a:r>
              <a:rPr lang="fi-FI" dirty="0"/>
              <a:t>Materiaalien lisäksi löytyy kertaavia tehtäviä </a:t>
            </a:r>
          </a:p>
        </p:txBody>
      </p:sp>
    </p:spTree>
    <p:extLst>
      <p:ext uri="{BB962C8B-B14F-4D97-AF65-F5344CB8AC3E}">
        <p14:creationId xmlns:p14="http://schemas.microsoft.com/office/powerpoint/2010/main" val="305187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170</Words>
  <Application>Microsoft Office PowerPoint</Application>
  <PresentationFormat>Laajakuva</PresentationFormat>
  <Paragraphs>27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Hyviä sivustoja kertausta varten</vt:lpstr>
      <vt:lpstr>Otavan opisto - materiaalit</vt:lpstr>
      <vt:lpstr>Yle - kuunneltava versio kurssista</vt:lpstr>
      <vt:lpstr>Yle - abitreenit</vt:lpstr>
      <vt:lpstr>Kolumbus - materiaalit</vt:lpstr>
      <vt:lpstr>Pälkäneen lukio - materiaalit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Hyviä sivustoja kertausta varten</dc:title>
  <dc:creator>Fanni Tainio</dc:creator>
  <cp:lastModifiedBy>Fanni Tainio</cp:lastModifiedBy>
  <cp:revision>4</cp:revision>
  <dcterms:created xsi:type="dcterms:W3CDTF">2020-05-16T09:08:46Z</dcterms:created>
  <dcterms:modified xsi:type="dcterms:W3CDTF">2020-05-16T09:22:21Z</dcterms:modified>
</cp:coreProperties>
</file>