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E909AE-7F40-4091-9579-A14FFD5B2A27}" v="1227" dt="2018-08-15T19:06:32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516" y="17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C7222-66F5-4A07-87BD-BDAFE21E63B7}" type="datetimeFigureOut">
              <a:rPr lang="en-GB" smtClean="0"/>
              <a:t>18/08/2018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44671-64AE-4674-856D-F90704992E3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144016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1                    2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0  	      25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4                    3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48272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2592288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 5                   6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 7	        8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 9                  25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96544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5040560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10                25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12	      14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 13              11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44816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7479954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15              16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25	    18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19               17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48272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2592288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0                  5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10	      26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20               15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96544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5040560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16                11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6	      1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21                26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44816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7488832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12                  7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	     17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22                  26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57B23E0C-2D66-4873-ACAE-DC03116E1CC9}"/>
              </a:ext>
            </a:extLst>
          </p:cNvPr>
          <p:cNvSpPr/>
          <p:nvPr/>
        </p:nvSpPr>
        <p:spPr>
          <a:xfrm>
            <a:off x="0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9">
            <a:extLst>
              <a:ext uri="{FF2B5EF4-FFF2-40B4-BE49-F238E27FC236}">
                <a16:creationId xmlns:a16="http://schemas.microsoft.com/office/drawing/2014/main" xmlns="" id="{35251359-017A-4A79-9CB4-F13EA4F0A29E}"/>
              </a:ext>
            </a:extLst>
          </p:cNvPr>
          <p:cNvSpPr/>
          <p:nvPr/>
        </p:nvSpPr>
        <p:spPr>
          <a:xfrm>
            <a:off x="144016" y="3559324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25                 21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22	        23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24                 20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144016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3	    13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8	    23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18             26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48272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2592288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4                  26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24	      19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14                  9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96544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5040560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0                 24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27	    18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6               12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44816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7488832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27                19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20	       1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13                   7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48272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2592288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10                22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 3	      27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9                  16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96544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5040560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17                 4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23	       5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11                27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44816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7488832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0                    7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28	       16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23                  14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57B23E0C-2D66-4873-ACAE-DC03116E1CC9}"/>
              </a:ext>
            </a:extLst>
          </p:cNvPr>
          <p:cNvSpPr/>
          <p:nvPr/>
        </p:nvSpPr>
        <p:spPr>
          <a:xfrm>
            <a:off x="0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9">
            <a:extLst>
              <a:ext uri="{FF2B5EF4-FFF2-40B4-BE49-F238E27FC236}">
                <a16:creationId xmlns:a16="http://schemas.microsoft.com/office/drawing/2014/main" xmlns="" id="{35251359-017A-4A79-9CB4-F13EA4F0A29E}"/>
              </a:ext>
            </a:extLst>
          </p:cNvPr>
          <p:cNvSpPr/>
          <p:nvPr/>
        </p:nvSpPr>
        <p:spPr>
          <a:xfrm>
            <a:off x="144016" y="3559324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14                15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	      8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21               27</a:t>
            </a:r>
          </a:p>
        </p:txBody>
      </p:sp>
    </p:spTree>
    <p:extLst>
      <p:ext uri="{BB962C8B-B14F-4D97-AF65-F5344CB8AC3E}">
        <p14:creationId xmlns:p14="http://schemas.microsoft.com/office/powerpoint/2010/main" val="1918162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144016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24               10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8	     17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1                 28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48272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2592288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28                20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11	        9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18                  2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96544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5040560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28              19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12	    21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5                 3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44816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7488832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6                  13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 4	       22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15                28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48272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2592288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12                  9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1	       29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23                15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96544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5040560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16               13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5	      2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24                29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44816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7488832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17                29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14	      3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6                 20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57B23E0C-2D66-4873-ACAE-DC03116E1CC9}"/>
              </a:ext>
            </a:extLst>
          </p:cNvPr>
          <p:cNvSpPr/>
          <p:nvPr/>
        </p:nvSpPr>
        <p:spPr>
          <a:xfrm>
            <a:off x="0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9">
            <a:extLst>
              <a:ext uri="{FF2B5EF4-FFF2-40B4-BE49-F238E27FC236}">
                <a16:creationId xmlns:a16="http://schemas.microsoft.com/office/drawing/2014/main" xmlns="" id="{35251359-017A-4A79-9CB4-F13EA4F0A29E}"/>
              </a:ext>
            </a:extLst>
          </p:cNvPr>
          <p:cNvSpPr/>
          <p:nvPr/>
        </p:nvSpPr>
        <p:spPr>
          <a:xfrm>
            <a:off x="144016" y="3559324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8                  0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19	      11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22              29</a:t>
            </a:r>
          </a:p>
        </p:txBody>
      </p:sp>
    </p:spTree>
    <p:extLst>
      <p:ext uri="{BB962C8B-B14F-4D97-AF65-F5344CB8AC3E}">
        <p14:creationId xmlns:p14="http://schemas.microsoft.com/office/powerpoint/2010/main" val="3400567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144016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18                 4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29	     21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7                  10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48272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2592288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0                  30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17	     13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21                9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96544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5040560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1                   5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14	      30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22                18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44816" y="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7488832" y="144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>
                <a:solidFill>
                  <a:schemeClr val="tx1"/>
                </a:solidFill>
              </a:rPr>
              <a:t>2                   </a:t>
            </a:r>
            <a:r>
              <a:rPr lang="en-GB" dirty="0">
                <a:solidFill>
                  <a:schemeClr val="tx1"/>
                </a:solidFill>
              </a:rPr>
              <a:t>6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10	      30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19               23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48272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2592288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30                  4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20	       16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8                   12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96544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5040560" y="3573016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25                 26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27	       28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29                  30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57B23E0C-2D66-4873-ACAE-DC03116E1CC9}"/>
              </a:ext>
            </a:extLst>
          </p:cNvPr>
          <p:cNvSpPr/>
          <p:nvPr/>
        </p:nvSpPr>
        <p:spPr>
          <a:xfrm>
            <a:off x="0" y="3429000"/>
            <a:ext cx="2448272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9">
            <a:extLst>
              <a:ext uri="{FF2B5EF4-FFF2-40B4-BE49-F238E27FC236}">
                <a16:creationId xmlns:a16="http://schemas.microsoft.com/office/drawing/2014/main" xmlns="" id="{35251359-017A-4A79-9CB4-F13EA4F0A29E}"/>
              </a:ext>
            </a:extLst>
          </p:cNvPr>
          <p:cNvSpPr/>
          <p:nvPr/>
        </p:nvSpPr>
        <p:spPr>
          <a:xfrm>
            <a:off x="144016" y="3559324"/>
            <a:ext cx="2160240" cy="31683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tx1"/>
                </a:solidFill>
              </a:rPr>
              <a:t>   </a:t>
            </a:r>
          </a:p>
          <a:p>
            <a:r>
              <a:rPr lang="en-GB" dirty="0">
                <a:solidFill>
                  <a:schemeClr val="tx1"/>
                </a:solidFill>
              </a:rPr>
              <a:t>    24                  15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30	        7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   3                   11</a:t>
            </a:r>
          </a:p>
        </p:txBody>
      </p:sp>
    </p:spTree>
    <p:extLst>
      <p:ext uri="{BB962C8B-B14F-4D97-AF65-F5344CB8AC3E}">
        <p14:creationId xmlns:p14="http://schemas.microsoft.com/office/powerpoint/2010/main" val="2016371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183</Words>
  <Application>Microsoft Office PowerPoint</Application>
  <PresentationFormat>A4-paperi (210 x 297 mm)</PresentationFormat>
  <Paragraphs>279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 Theme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 Astbury</dc:creator>
  <cp:lastModifiedBy>Heini</cp:lastModifiedBy>
  <cp:revision>5</cp:revision>
  <dcterms:created xsi:type="dcterms:W3CDTF">2015-01-27T09:08:36Z</dcterms:created>
  <dcterms:modified xsi:type="dcterms:W3CDTF">2018-08-18T19:07:18Z</dcterms:modified>
</cp:coreProperties>
</file>