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handoutMasterIdLst>
    <p:handoutMasterId r:id="rId11"/>
  </p:handoutMasterIdLst>
  <p:sldIdLst>
    <p:sldId id="256" r:id="rId2"/>
    <p:sldId id="261" r:id="rId3"/>
    <p:sldId id="263" r:id="rId4"/>
    <p:sldId id="262" r:id="rId5"/>
    <p:sldId id="264" r:id="rId6"/>
    <p:sldId id="258" r:id="rId7"/>
    <p:sldId id="259" r:id="rId8"/>
    <p:sldId id="257" r:id="rId9"/>
    <p:sldId id="260" r:id="rId10"/>
  </p:sldIdLst>
  <p:sldSz cx="9144000" cy="6858000" type="screen4x3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02CB1E-A505-4339-B158-6703EC4CFEE5}" type="datetimeFigureOut">
              <a:rPr lang="fi-FI" smtClean="0"/>
              <a:t>12.2.2015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D413D-8F24-4F01-AFF9-EC03C266A1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8331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12.2.2015</a:t>
            </a:fld>
            <a:endParaRPr lang="fi-F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12.2.2015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12.2.2015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12.2.2015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12.2.2015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12.2.2015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12.2.2015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12.2.2015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12.2.2015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12.2.2015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12.2.2015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672AF66-0BE7-423D-A1D1-0E9F1936AD3A}" type="datetimeFigureOut">
              <a:rPr lang="fi-FI" smtClean="0"/>
              <a:t>12.2.2015</a:t>
            </a:fld>
            <a:endParaRPr lang="fi-F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ILMASTONMUUTOS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Yhteinen ympäristö</a:t>
            </a:r>
          </a:p>
          <a:p>
            <a:r>
              <a:rPr lang="fi-FI" dirty="0" smtClean="0"/>
              <a:t>BI4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714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Kuinka ilmasto muodostuu?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 smtClean="0"/>
              <a:t>Etäisyys päiväntasaajasta </a:t>
            </a:r>
            <a:r>
              <a:rPr lang="fi-FI" dirty="0" smtClean="0">
                <a:sym typeface="Wingdings"/>
              </a:rPr>
              <a:t> peruslämpö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>
                <a:sym typeface="Wingdings"/>
              </a:rPr>
              <a:t>Merivirrat ja tuulet  lämmön hienosäätö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>
                <a:sym typeface="Wingdings"/>
              </a:rPr>
              <a:t>Korkeus merenpinnasta  viilentävä vaikutus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>
                <a:sym typeface="Wingdings"/>
              </a:rPr>
              <a:t>Meren läheisyys  sateisuus (lämmin merivirta) ja kuivuus (kylmä merivirta/sijainti sisämaassa)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>
                <a:sym typeface="Wingdings"/>
              </a:rPr>
              <a:t>Vuoristojen vaikutus  sateisuus (rannikon puoleinen sivu) ja kuivuus (vuoriston suojapuoli</a:t>
            </a:r>
            <a:r>
              <a:rPr lang="fi-FI" dirty="0" smtClean="0">
                <a:sym typeface="Wingdings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>
                <a:sym typeface="Wingdings"/>
              </a:rPr>
              <a:t>Kasvihuoneilmiön vaikutus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00833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72008"/>
            <a:ext cx="8988491" cy="674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879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84584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fi-FI" sz="4000" dirty="0" smtClean="0"/>
              <a:t>Ilmasto on aina muuttunut, mutta nyt muutos on nopeampaa kuin koskaan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248472"/>
          </a:xfrm>
        </p:spPr>
        <p:txBody>
          <a:bodyPr>
            <a:normAutofit fontScale="85000" lnSpcReduction="10000"/>
          </a:bodyPr>
          <a:lstStyle/>
          <a:p>
            <a:r>
              <a:rPr lang="fi-FI" dirty="0"/>
              <a:t>Ilmasto on kautta aikojen </a:t>
            </a:r>
            <a:r>
              <a:rPr lang="fi-FI" dirty="0" smtClean="0"/>
              <a:t>vaihdellut </a:t>
            </a:r>
            <a:r>
              <a:rPr lang="fi-FI" dirty="0"/>
              <a:t>jääkausista lämpökausiin</a:t>
            </a:r>
          </a:p>
          <a:p>
            <a:r>
              <a:rPr lang="fi-FI" b="1" i="1" dirty="0"/>
              <a:t>Luonnollisia muutoksia ilmastossa aiheuttavat: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 Litosfäärilaattojen liikkeet </a:t>
            </a:r>
            <a:r>
              <a:rPr lang="fi-FI" dirty="0">
                <a:sym typeface="Wingdings"/>
              </a:rPr>
              <a:t> vuoristojen synty, mannerten koko ja niiden sijainti vaikuttavat merivirtoihin sekä tuuliin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>
                <a:sym typeface="Wingdings"/>
              </a:rPr>
              <a:t>Maan kiertoradan muodon vaihtelu 100 000 vuoden välein (pyöreä  soikea)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>
                <a:sym typeface="Wingdings"/>
              </a:rPr>
              <a:t>Maan akselin kaltevuuden muutos 40 000 vuoden välein (21,6° - 24,5°)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>
                <a:sym typeface="Wingdings"/>
              </a:rPr>
              <a:t>Maan akselin hyrräliike 22 000 vuoden välein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>
                <a:sym typeface="Wingdings"/>
              </a:rPr>
              <a:t>Auringon aktiivisuuden vaihtelu 10 vuoden välein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>
                <a:sym typeface="Wingdings"/>
              </a:rPr>
              <a:t>Ilmakehän kaasukoostumuksen vaihtelu (mm. tulivuorten tuhka</a:t>
            </a:r>
            <a:r>
              <a:rPr lang="fi-FI" dirty="0" smtClean="0">
                <a:sym typeface="Wingdings"/>
              </a:rPr>
              <a:t>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6179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2775" y="398656"/>
            <a:ext cx="7918450" cy="788894"/>
          </a:xfrm>
        </p:spPr>
        <p:txBody>
          <a:bodyPr>
            <a:normAutofit/>
          </a:bodyPr>
          <a:lstStyle/>
          <a:p>
            <a:pPr algn="ctr"/>
            <a:r>
              <a:rPr lang="fi-FI" sz="4000" dirty="0" smtClean="0"/>
              <a:t>Ihmisen vaikutus ilmastonmuutokseen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6817" y="1196753"/>
            <a:ext cx="3599079" cy="5661248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H</a:t>
            </a:r>
            <a:r>
              <a:rPr lang="fi-FI" dirty="0" smtClean="0"/>
              <a:t>uoli </a:t>
            </a:r>
            <a:r>
              <a:rPr lang="fi-FI" dirty="0" smtClean="0"/>
              <a:t>kasvihuoneilmiön voimistumisesta, jonka suurin aiheuttaja on ihminen </a:t>
            </a:r>
            <a:r>
              <a:rPr lang="fi-FI" dirty="0" smtClean="0">
                <a:sym typeface="Wingdings"/>
              </a:rPr>
              <a:t> ilmaston  äkillinen lämpeneminen</a:t>
            </a:r>
            <a:endParaRPr lang="fi-FI" dirty="0" smtClean="0"/>
          </a:p>
          <a:p>
            <a:r>
              <a:rPr lang="fi-FI" dirty="0" smtClean="0"/>
              <a:t>Hiilidioksidi, typen oksidit, vesihöyry, metaani merkittävimmät kasvihuonekaasut, joita syntyy</a:t>
            </a:r>
            <a:r>
              <a:rPr lang="fi-FI" dirty="0" smtClean="0">
                <a:sym typeface="Wingdings"/>
              </a:rPr>
              <a:t> teollisuuden ja liikenteen päästöistä</a:t>
            </a:r>
            <a:endParaRPr lang="fi-FI" dirty="0" smtClean="0"/>
          </a:p>
          <a:p>
            <a:r>
              <a:rPr lang="fi-FI" dirty="0" smtClean="0"/>
              <a:t>Ilman </a:t>
            </a:r>
            <a:r>
              <a:rPr lang="fi-FI" dirty="0" smtClean="0"/>
              <a:t>luonnollista kasvihuoneilmiötä </a:t>
            </a:r>
            <a:r>
              <a:rPr lang="fi-FI" dirty="0" smtClean="0"/>
              <a:t>maan </a:t>
            </a:r>
            <a:r>
              <a:rPr lang="fi-FI" dirty="0" smtClean="0"/>
              <a:t>keskilämpötila olisi </a:t>
            </a:r>
            <a:r>
              <a:rPr lang="fi-FI" dirty="0" smtClean="0"/>
              <a:t>-18°C! (nyt </a:t>
            </a:r>
            <a:r>
              <a:rPr lang="fi-FI" dirty="0"/>
              <a:t>+15°C)</a:t>
            </a:r>
            <a:endParaRPr lang="fi-FI" dirty="0" smtClean="0"/>
          </a:p>
          <a:p>
            <a:endParaRPr lang="fi-FI" dirty="0"/>
          </a:p>
        </p:txBody>
      </p:sp>
      <p:pic>
        <p:nvPicPr>
          <p:cNvPr id="5" name="Sisällön paikkamerkki 4" descr="kasvihuoneilmiö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11304" b="-11304"/>
          <a:stretch>
            <a:fillRect/>
          </a:stretch>
        </p:blipFill>
        <p:spPr>
          <a:xfrm>
            <a:off x="3534269" y="1272390"/>
            <a:ext cx="5522297" cy="5576691"/>
          </a:xfrm>
        </p:spPr>
      </p:pic>
    </p:spTree>
    <p:extLst>
      <p:ext uri="{BB962C8B-B14F-4D97-AF65-F5344CB8AC3E}">
        <p14:creationId xmlns:p14="http://schemas.microsoft.com/office/powerpoint/2010/main" val="335315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" y="582705"/>
            <a:ext cx="9107620" cy="5798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37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>ILMASTONMUUTOS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2775" y="1371600"/>
            <a:ext cx="8018607" cy="504305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 smtClean="0"/>
              <a:t>= Alailmakehän lämpeneminen, joka johtuu kasvihuonekaasujen </a:t>
            </a:r>
            <a:r>
              <a:rPr lang="fi-FI" dirty="0" smtClean="0"/>
              <a:t>(mm. CO</a:t>
            </a:r>
            <a:r>
              <a:rPr lang="fi-FI" baseline="-25000" dirty="0" smtClean="0"/>
              <a:t>2</a:t>
            </a:r>
            <a:r>
              <a:rPr lang="fi-FI" dirty="0" smtClean="0"/>
              <a:t>, metaani, vesihöyry) lisääntymisestä </a:t>
            </a:r>
            <a:r>
              <a:rPr lang="fi-FI" dirty="0" smtClean="0"/>
              <a:t>ilmakehässä </a:t>
            </a:r>
          </a:p>
          <a:p>
            <a:r>
              <a:rPr lang="fi-FI" dirty="0" smtClean="0"/>
              <a:t>Syitä ilmastonmuutokseen:</a:t>
            </a:r>
          </a:p>
          <a:p>
            <a:pPr lvl="1"/>
            <a:r>
              <a:rPr lang="fi-FI" dirty="0" smtClean="0"/>
              <a:t>Ilmakehän kohonneet kasvihuonekaasupitoisuudet, erityisesti hiilidioksidipitoisuus </a:t>
            </a:r>
          </a:p>
          <a:p>
            <a:pPr lvl="2"/>
            <a:r>
              <a:rPr lang="fi-FI" dirty="0" smtClean="0"/>
              <a:t>CO</a:t>
            </a:r>
            <a:r>
              <a:rPr lang="fi-FI" sz="1200" dirty="0" smtClean="0"/>
              <a:t>2 -</a:t>
            </a:r>
            <a:r>
              <a:rPr lang="fi-FI" dirty="0" smtClean="0"/>
              <a:t>pitoisuutta lisäävät fossiilisten polttoaineiden käyttö sekä kasvillisuuden väheneminen</a:t>
            </a:r>
          </a:p>
          <a:p>
            <a:r>
              <a:rPr lang="fi-FI" dirty="0" smtClean="0"/>
              <a:t>Ilmastonmuutoksen ehkäisy</a:t>
            </a:r>
          </a:p>
          <a:p>
            <a:pPr lvl="1"/>
            <a:r>
              <a:rPr lang="fi-FI" dirty="0" smtClean="0"/>
              <a:t>Fossiilisten polttoaineiden käytön vähentäminen:</a:t>
            </a:r>
          </a:p>
          <a:p>
            <a:pPr lvl="2"/>
            <a:r>
              <a:rPr lang="fi-FI" dirty="0" smtClean="0"/>
              <a:t>Henkilöautoliikenteen vähentäminen</a:t>
            </a:r>
          </a:p>
          <a:p>
            <a:pPr lvl="2"/>
            <a:r>
              <a:rPr lang="fi-FI" dirty="0" smtClean="0"/>
              <a:t>Energiansäästö </a:t>
            </a:r>
          </a:p>
          <a:p>
            <a:pPr lvl="2"/>
            <a:r>
              <a:rPr lang="fi-FI" dirty="0" smtClean="0"/>
              <a:t>Sähköntuotannon lisääminen uusiutuvilla energiamuodoilla</a:t>
            </a:r>
          </a:p>
          <a:p>
            <a:pPr lvl="2"/>
            <a:r>
              <a:rPr lang="fi-FI" dirty="0" smtClean="0"/>
              <a:t>Ilmastosopimukset</a:t>
            </a:r>
          </a:p>
          <a:p>
            <a:pPr lvl="1"/>
            <a:r>
              <a:rPr lang="fi-FI" dirty="0" smtClean="0"/>
              <a:t>Kasvillisuuden lisääminen esim. istuttamalla puita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6803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>Ilmastonmuutoksen vaikutuksia maailmalla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72067" y="2276872"/>
            <a:ext cx="7408333" cy="3849291"/>
          </a:xfrm>
        </p:spPr>
        <p:txBody>
          <a:bodyPr/>
          <a:lstStyle/>
          <a:p>
            <a:r>
              <a:rPr lang="fi-FI" dirty="0" smtClean="0"/>
              <a:t>Merenpinnan tason kohoaminen</a:t>
            </a:r>
          </a:p>
          <a:p>
            <a:r>
              <a:rPr lang="fi-FI" dirty="0" smtClean="0"/>
              <a:t>Äärimmäisten sääilmiöiden lisääntyminen</a:t>
            </a:r>
          </a:p>
          <a:p>
            <a:r>
              <a:rPr lang="fi-FI" dirty="0" smtClean="0"/>
              <a:t>Kuivien kausien lisääntyminen </a:t>
            </a:r>
            <a:r>
              <a:rPr lang="fi-FI" dirty="0" smtClean="0">
                <a:sym typeface="Wingdings" panose="05000000000000000000" pitchFamily="2" charset="2"/>
              </a:rPr>
              <a:t> satojen määrä vähenee  nälänhätä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Valtamerten happamoituminen (sitovat enemmän hiilidioksidia) 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Tautien leviäminen uusille alueille</a:t>
            </a:r>
          </a:p>
          <a:p>
            <a:r>
              <a:rPr lang="fi-FI" dirty="0">
                <a:sym typeface="Wingdings" panose="05000000000000000000" pitchFamily="2" charset="2"/>
              </a:rPr>
              <a:t> </a:t>
            </a:r>
            <a:endParaRPr lang="fi-FI" dirty="0" smtClean="0">
              <a:sym typeface="Wingdings" panose="05000000000000000000" pitchFamily="2" charset="2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7808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Ilmastonmuutostehtäviä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i-FI" dirty="0"/>
              <a:t>Tutustu CO2-raporttiin </a:t>
            </a:r>
            <a:r>
              <a:rPr lang="fi-FI" dirty="0" smtClean="0"/>
              <a:t>ilmastonmuutoksesta.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Miten perheesi voisi osaltaan vähentää ilmastonmuutoksen voimistumista</a:t>
            </a:r>
            <a:r>
              <a:rPr lang="fi-FI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Miten ilmastonmuutos tulee nykytietämyksen mukaan </a:t>
            </a:r>
            <a:r>
              <a:rPr lang="fi-FI" dirty="0" smtClean="0"/>
              <a:t>vaikuttamaan Suomessa ja maailmanlaajuisesti?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Ilmastonmuutosta pyritään mm. hillitsemään erilaisilla kansainvälisillä sopimuksilla</a:t>
            </a:r>
            <a:r>
              <a:rPr lang="fi-FI" dirty="0" smtClean="0"/>
              <a:t>.</a:t>
            </a:r>
            <a:r>
              <a:rPr lang="fi-FI" dirty="0"/>
              <a:t> </a:t>
            </a:r>
            <a:r>
              <a:rPr lang="fi-FI" dirty="0" smtClean="0"/>
              <a:t>Mikä on IPCC, Kioton sopimus</a:t>
            </a:r>
            <a:r>
              <a:rPr lang="fi-FI" dirty="0"/>
              <a:t> </a:t>
            </a:r>
            <a:r>
              <a:rPr lang="fi-FI" dirty="0" smtClean="0"/>
              <a:t>ja päästökauppa?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Mikä on kasvihuoneilmiö?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167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rta">
  <a:themeElements>
    <a:clrScheme name="Virta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Virta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irt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</TotalTime>
  <Words>325</Words>
  <Application>Microsoft Office PowerPoint</Application>
  <PresentationFormat>Näytössä katseltava diaesitys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Virta</vt:lpstr>
      <vt:lpstr>ILMASTONMUUTOS</vt:lpstr>
      <vt:lpstr>Kuinka ilmasto muodostuu?</vt:lpstr>
      <vt:lpstr>PowerPoint-esitys</vt:lpstr>
      <vt:lpstr>Ilmasto on aina muuttunut, mutta nyt muutos on nopeampaa kuin koskaan</vt:lpstr>
      <vt:lpstr>Ihmisen vaikutus ilmastonmuutokseen</vt:lpstr>
      <vt:lpstr>PowerPoint-esitys</vt:lpstr>
      <vt:lpstr>ILMASTONMUUTOS</vt:lpstr>
      <vt:lpstr>Ilmastonmuutoksen vaikutuksia maailmalla</vt:lpstr>
      <vt:lpstr>Ilmastonmuutostehtäviä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ILMASTONMUUTOS</dc:title>
  <dc:creator>Reetta Luomanen</dc:creator>
  <cp:lastModifiedBy>Reetta Luomanen</cp:lastModifiedBy>
  <cp:revision>22</cp:revision>
  <cp:lastPrinted>2015-02-12T07:06:26Z</cp:lastPrinted>
  <dcterms:created xsi:type="dcterms:W3CDTF">2015-02-12T06:27:39Z</dcterms:created>
  <dcterms:modified xsi:type="dcterms:W3CDTF">2015-02-12T07:09:29Z</dcterms:modified>
</cp:coreProperties>
</file>