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7BB65-1EE5-4EA3-91F6-2BFC08B61F5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9C0DF-B01A-48D7-9B9D-71CE27A49B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6615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7BB65-1EE5-4EA3-91F6-2BFC08B61F5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9C0DF-B01A-48D7-9B9D-71CE27A49B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8717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7BB65-1EE5-4EA3-91F6-2BFC08B61F5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9C0DF-B01A-48D7-9B9D-71CE27A49B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8021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7BB65-1EE5-4EA3-91F6-2BFC08B61F5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9C0DF-B01A-48D7-9B9D-71CE27A49B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1653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7BB65-1EE5-4EA3-91F6-2BFC08B61F5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9C0DF-B01A-48D7-9B9D-71CE27A49B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352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7BB65-1EE5-4EA3-91F6-2BFC08B61F5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9C0DF-B01A-48D7-9B9D-71CE27A49B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3865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7BB65-1EE5-4EA3-91F6-2BFC08B61F5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9C0DF-B01A-48D7-9B9D-71CE27A49B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6507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7BB65-1EE5-4EA3-91F6-2BFC08B61F5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9C0DF-B01A-48D7-9B9D-71CE27A49B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9900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7BB65-1EE5-4EA3-91F6-2BFC08B61F5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9C0DF-B01A-48D7-9B9D-71CE27A49B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4477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7BB65-1EE5-4EA3-91F6-2BFC08B61F5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9C0DF-B01A-48D7-9B9D-71CE27A49B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3967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7BB65-1EE5-4EA3-91F6-2BFC08B61F5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9C0DF-B01A-48D7-9B9D-71CE27A49B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6816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7BB65-1EE5-4EA3-91F6-2BFC08B61F5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9C0DF-B01A-48D7-9B9D-71CE27A49B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7785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489AE9-B2B3-CBCD-A6B7-2A125D4FC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7606"/>
            <a:ext cx="10515600" cy="865572"/>
          </a:xfrm>
        </p:spPr>
        <p:txBody>
          <a:bodyPr/>
          <a:lstStyle/>
          <a:p>
            <a:r>
              <a:rPr lang="fi-FI" dirty="0" err="1"/>
              <a:t>Register</a:t>
            </a:r>
            <a:r>
              <a:rPr lang="fi-FI" dirty="0"/>
              <a:t> </a:t>
            </a:r>
            <a:r>
              <a:rPr lang="fi-FI" dirty="0" err="1"/>
              <a:t>clashes</a:t>
            </a:r>
            <a:r>
              <a:rPr lang="fi-FI" dirty="0"/>
              <a:t> – </a:t>
            </a:r>
            <a:r>
              <a:rPr lang="fi-FI" dirty="0" err="1"/>
              <a:t>upgrade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cover </a:t>
            </a:r>
            <a:r>
              <a:rPr lang="fi-FI" dirty="0" err="1"/>
              <a:t>letter</a:t>
            </a:r>
            <a:endParaRPr lang="en-GB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C1F96C3-2FBE-8E3B-4402-841133150C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03178"/>
            <a:ext cx="5181600" cy="5610685"/>
          </a:xfrm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r>
              <a:rPr lang="en-US" sz="7400" dirty="0"/>
              <a:t>12. gained valuable lessons about / insights into / gained important knowledge about / learned many lessons about </a:t>
            </a:r>
            <a:endParaRPr lang="fi-FI" sz="7400" dirty="0"/>
          </a:p>
          <a:p>
            <a:pPr marL="0" lvl="0" indent="0">
              <a:buNone/>
            </a:pPr>
            <a:r>
              <a:rPr lang="fi-FI" sz="7400" dirty="0"/>
              <a:t>13. </a:t>
            </a:r>
            <a:r>
              <a:rPr lang="en-US" sz="7400" dirty="0"/>
              <a:t>In addition / Furthermore / Moreover / Additionally </a:t>
            </a:r>
            <a:endParaRPr lang="fi-FI" sz="7400" dirty="0"/>
          </a:p>
          <a:p>
            <a:pPr marL="0" lvl="0" indent="0">
              <a:buNone/>
            </a:pPr>
            <a:r>
              <a:rPr lang="fi-FI" sz="7400" dirty="0"/>
              <a:t>14. I </a:t>
            </a:r>
            <a:r>
              <a:rPr lang="en-US" sz="7400" dirty="0"/>
              <a:t>always have </a:t>
            </a:r>
            <a:endParaRPr lang="fi-FI" sz="7400" dirty="0"/>
          </a:p>
          <a:p>
            <a:pPr marL="0" lvl="0" indent="0">
              <a:buNone/>
            </a:pPr>
            <a:r>
              <a:rPr lang="fi-FI" sz="7400" dirty="0"/>
              <a:t>15. </a:t>
            </a:r>
            <a:r>
              <a:rPr lang="en-US" sz="7400" dirty="0"/>
              <a:t>facilitates / is conducive to / is suitable for / is well suited for</a:t>
            </a:r>
          </a:p>
          <a:p>
            <a:pPr marL="0" lvl="0" indent="0">
              <a:buNone/>
            </a:pPr>
            <a:r>
              <a:rPr lang="en-US" sz="7400" dirty="0"/>
              <a:t>16. Lastly</a:t>
            </a:r>
            <a:endParaRPr lang="fi-FI" sz="7400" dirty="0"/>
          </a:p>
          <a:p>
            <a:pPr marL="0" lvl="0" indent="0">
              <a:buNone/>
            </a:pPr>
            <a:r>
              <a:rPr lang="fi-FI" sz="7400" dirty="0"/>
              <a:t>17. </a:t>
            </a:r>
            <a:r>
              <a:rPr lang="en-US" sz="7400" dirty="0"/>
              <a:t>am comfortable with</a:t>
            </a:r>
            <a:endParaRPr lang="fi-FI" sz="7400" dirty="0"/>
          </a:p>
          <a:p>
            <a:pPr marL="0" lvl="0" indent="0">
              <a:buNone/>
            </a:pPr>
            <a:r>
              <a:rPr lang="fi-FI" sz="7400" dirty="0"/>
              <a:t>18. </a:t>
            </a:r>
            <a:r>
              <a:rPr lang="en-US" sz="7400" dirty="0"/>
              <a:t>attached </a:t>
            </a:r>
            <a:endParaRPr lang="fi-FI" sz="7400" dirty="0"/>
          </a:p>
          <a:p>
            <a:pPr marL="0" lvl="0" indent="0">
              <a:buNone/>
            </a:pPr>
            <a:r>
              <a:rPr lang="fi-FI" sz="7400" dirty="0"/>
              <a:t>19. </a:t>
            </a:r>
            <a:r>
              <a:rPr lang="en-US" sz="7000" dirty="0"/>
              <a:t>(do not hesitate to) contact me / be in touch / let me know </a:t>
            </a:r>
            <a:endParaRPr lang="fi-FI" sz="7000" dirty="0"/>
          </a:p>
          <a:p>
            <a:pPr marL="0" lvl="0" indent="0">
              <a:buNone/>
            </a:pPr>
            <a:r>
              <a:rPr lang="fi-FI" sz="7000" dirty="0"/>
              <a:t>20. </a:t>
            </a:r>
            <a:r>
              <a:rPr lang="en-US" sz="7400" dirty="0"/>
              <a:t>Thank you </a:t>
            </a:r>
            <a:endParaRPr lang="fi-FI" sz="7400" dirty="0"/>
          </a:p>
          <a:p>
            <a:pPr marL="0" lvl="0" indent="0">
              <a:buNone/>
            </a:pPr>
            <a:r>
              <a:rPr lang="fi-FI" sz="7400" dirty="0"/>
              <a:t>21. </a:t>
            </a:r>
            <a:r>
              <a:rPr lang="en-US" sz="7400" dirty="0"/>
              <a:t>Yours faithfully / Your sincerely / Sincerely yours </a:t>
            </a:r>
            <a:endParaRPr lang="fi-FI" sz="7400" dirty="0"/>
          </a:p>
          <a:p>
            <a:pPr marL="0" lvl="0" indent="0">
              <a:buNone/>
            </a:pPr>
            <a:r>
              <a:rPr lang="fi-FI" sz="7400" dirty="0"/>
              <a:t>22. </a:t>
            </a:r>
            <a:r>
              <a:rPr lang="en-US" sz="7400" dirty="0"/>
              <a:t>Wilma + last name  </a:t>
            </a:r>
            <a:endParaRPr lang="fi-FI" sz="7400" dirty="0"/>
          </a:p>
          <a:p>
            <a:endParaRPr lang="en-GB" dirty="0"/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74C42970-E704-F08F-C03B-88165566D8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091954"/>
            <a:ext cx="5181600" cy="5628442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AutoNum type="arabicPeriod"/>
            </a:pPr>
            <a:r>
              <a:rPr lang="en-GB" sz="7400" dirty="0"/>
              <a:t>Dear Sir/Madam / Dear Hiring Manager / Dear Recruiting Manager / Dear Mr/Ms/Mrs + last name</a:t>
            </a:r>
          </a:p>
          <a:p>
            <a:pPr marL="514350" indent="-514350">
              <a:buAutoNum type="arabicPeriod"/>
            </a:pPr>
            <a:r>
              <a:rPr lang="en-GB" sz="7400" dirty="0"/>
              <a:t>excited / eager / keen</a:t>
            </a:r>
          </a:p>
          <a:p>
            <a:pPr marL="514350" indent="-514350">
              <a:buAutoNum type="arabicPeriod"/>
            </a:pPr>
            <a:r>
              <a:rPr lang="en-GB" sz="7400" dirty="0"/>
              <a:t>child </a:t>
            </a:r>
          </a:p>
          <a:p>
            <a:pPr marL="514350" indent="-514350">
              <a:buAutoNum type="arabicPeriod"/>
            </a:pPr>
            <a:r>
              <a:rPr lang="en-GB" sz="7400" dirty="0"/>
              <a:t>I am </a:t>
            </a:r>
          </a:p>
          <a:p>
            <a:pPr marL="514350" indent="-514350">
              <a:buAutoNum type="arabicPeriod"/>
            </a:pPr>
            <a:r>
              <a:rPr lang="en-GB" sz="7400" dirty="0"/>
              <a:t>earn / obtain / complete </a:t>
            </a:r>
          </a:p>
          <a:p>
            <a:pPr marL="514350" indent="-514350">
              <a:buAutoNum type="arabicPeriod"/>
            </a:pPr>
            <a:r>
              <a:rPr lang="en-GB" sz="7400" dirty="0"/>
              <a:t>have / obtain / gain</a:t>
            </a:r>
          </a:p>
          <a:p>
            <a:pPr marL="514350" indent="-514350">
              <a:buAutoNum type="arabicPeriod"/>
            </a:pPr>
            <a:r>
              <a:rPr lang="en-GB" sz="7400" dirty="0"/>
              <a:t>ideally / (very) well / perfectly</a:t>
            </a:r>
          </a:p>
          <a:p>
            <a:pPr marL="514350" indent="-514350">
              <a:buAutoNum type="arabicPeriod"/>
            </a:pPr>
            <a:r>
              <a:rPr lang="en-GB" sz="7400" dirty="0"/>
              <a:t>many / several / a number of</a:t>
            </a:r>
          </a:p>
          <a:p>
            <a:pPr marL="514350" indent="-514350">
              <a:buAutoNum type="arabicPeriod"/>
            </a:pPr>
            <a:r>
              <a:rPr lang="en-GB" sz="7400" dirty="0"/>
              <a:t>Firstly / To begin with </a:t>
            </a:r>
          </a:p>
          <a:p>
            <a:pPr marL="514350" indent="-514350">
              <a:buAutoNum type="arabicPeriod"/>
            </a:pPr>
            <a:r>
              <a:rPr lang="en-GB" sz="7400" dirty="0"/>
              <a:t>Some</a:t>
            </a:r>
          </a:p>
          <a:p>
            <a:pPr marL="514350" indent="-514350">
              <a:buAutoNum type="arabicPeriod"/>
            </a:pPr>
            <a:r>
              <a:rPr lang="en-GB" sz="7400" dirty="0"/>
              <a:t>worked for a while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4300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8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171</Words>
  <Application>Microsoft Office PowerPoint</Application>
  <PresentationFormat>Laajakuva</PresentationFormat>
  <Paragraphs>23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Register clashes – upgrade the cover letter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Register Mismatch –kirjeen vastaukset</dc:title>
  <dc:creator>Franzon Päivi</dc:creator>
  <cp:lastModifiedBy>Franzon Päivi</cp:lastModifiedBy>
  <cp:revision>2</cp:revision>
  <dcterms:created xsi:type="dcterms:W3CDTF">2022-10-17T17:46:16Z</dcterms:created>
  <dcterms:modified xsi:type="dcterms:W3CDTF">2024-01-15T10:24:53Z</dcterms:modified>
</cp:coreProperties>
</file>