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87FC48-A1B0-461B-B41F-B107AF2DD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8DC78F2-3E4D-4A8F-A9CE-24BDF50E4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F9BEB6-165E-4138-B780-08766226A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EC321E-AFAB-409A-9723-ACD430AD4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F51ED-1AED-496E-83FA-F5E7E6C2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005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0447B1-BA26-4883-A0A2-4D45DDBCD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3B020BC-7CF6-4D8B-B3D2-FED6561A6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B982E0-1E56-44BD-B9AC-4B9EA84B2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31F9AB-BF42-4921-B69C-BB7AA9CDE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9D4ED5-A12D-420B-84C3-8EE548C98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57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3AD6BED-F2E8-4645-BF25-3FBB804EBC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129D6F7-0B52-4507-8B1E-B42B24CCA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E5E1E7-3ECB-4D1D-8A39-0E1B21879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8CA436-37D6-460C-8B49-F67E1A3EB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CF0234-982B-46B0-A7A1-3E6282D03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906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A5247E-DB16-421F-AAEB-8D1983D18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115D2D-2750-4B22-AD13-03A71BF46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2C391C-C6E0-4C3E-AC7A-4595AB9B6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39F4FE-4BA7-4ACA-886E-1A779ED89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511FA7-CF97-4D2F-9E45-BD80832C9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32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22D17F-01F7-4875-AE99-3C764DECB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4CC7111-95CD-4BFE-A7AE-352C7EB48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4A4022-1318-4574-89D3-B7E5770DB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D3BA71-B08F-4C47-B22E-1AFEA577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43EF2D-E42D-4F12-A7FF-952CD513E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7460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096330-DBD5-4AA7-B905-FAB8EE77F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05CD97-CBE0-4558-B184-E7DE593B38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E267C7D-9E0C-4096-9679-C7D81AEE3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06EB765-7C94-4EC8-9461-CEA767367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DAADCB7-AAFC-40A9-AF4E-E12D7AEB8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2B91E6-57C7-4B3C-94A6-B7A512362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16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53478-8DA8-4E19-B8BD-FA777CBD5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8CB1453-5D03-4A43-8859-D971C411D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A3AD310-B37B-490A-AB29-461D7427F2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02C2EBA-F174-4284-97B9-64E223E694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A3B0723-FACC-439A-99EF-0396E539FF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09E55D8-4A9C-412F-ACB6-2B84D628C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4C9FEBA-9F31-41E3-82EB-D769F56CA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BABB153-6B46-4BE3-A586-3F51D92D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587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FAEF72-3A19-4135-95E3-92BB14F73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200A8A8-8028-474D-BFC3-FFC806068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F580CDA-29B0-4617-86B6-E6681D9D4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6AE5AEB-DF35-4E38-8ED2-9A3693F0B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5988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A849004-2BC9-4BBD-8F92-749738753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C25D782-E4E6-4393-93CB-B058EEAF8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19419C4-9ABE-4544-82BE-6D7FD1D7D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14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2F5612-FCC1-474D-95C7-363965DC6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900132-2203-4571-AC36-BD17F66D7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FD38DC5-9EFC-4CEA-9678-6C28EF3428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D32A033-0B8D-457B-A902-E788B2FA1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F4B2087-B2EC-4512-BA5C-3BA637188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F5A353B-27A6-418B-8775-5122BC43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8192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709448-7AD4-44B5-B246-BA8C956E3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A7D1C72-63B7-47F3-9749-A1490DCAF7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8D8414A-EFD5-4A23-B5E2-FA783F349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F82644E-018E-4F07-844E-6F463ABF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9348940-0125-4071-8906-E48BE15DC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1305301-5ACE-4CFF-93FC-8CA7307FF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436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22C3D14-1201-4159-ACB0-9978A63E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B75A0EE-27A2-41B1-A054-FBE089544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301EA1-2CCC-4D0E-BA09-0E50989C65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78F14-FA46-4781-9D87-CE1C56288875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73BA5F-49D7-4D00-8F59-69DB3CDA3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60B022-1A6D-4C4E-A101-DF83310E0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1F9AE-705A-4313-9F8D-EE77675C8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442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E2D484-8444-43D6-AC78-ADA4F4E105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Seosten laskennallinen käsittely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76465D7-8472-426F-8D50-3432DB32E4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728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313D3-9352-4758-8B58-7575BAAF3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881"/>
            <a:ext cx="10515600" cy="5975082"/>
          </a:xfrm>
        </p:spPr>
        <p:txBody>
          <a:bodyPr/>
          <a:lstStyle/>
          <a:p>
            <a:r>
              <a:rPr lang="fi-FI" dirty="0"/>
              <a:t>Hopeaa ja sinkkiä sisältävästä metalliseoksesta pitää selvittää hopean massaprosenttinen osuus. Miten voidaan toimia?</a:t>
            </a:r>
          </a:p>
        </p:txBody>
      </p:sp>
    </p:spTree>
    <p:extLst>
      <p:ext uri="{BB962C8B-B14F-4D97-AF65-F5344CB8AC3E}">
        <p14:creationId xmlns:p14="http://schemas.microsoft.com/office/powerpoint/2010/main" val="27432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72704F-0DBF-405F-97D3-03DD5DDD4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632C1E-81A8-4433-B211-825F8769A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Lähtötiedot 1,00 g seosta</a:t>
            </a:r>
          </a:p>
          <a:p>
            <a:r>
              <a:rPr lang="fi-FI" dirty="0"/>
              <a:t>Tuotteena 300 ml vetykaasua (NTP)</a:t>
            </a:r>
          </a:p>
        </p:txBody>
      </p:sp>
    </p:spTree>
    <p:extLst>
      <p:ext uri="{BB962C8B-B14F-4D97-AF65-F5344CB8AC3E}">
        <p14:creationId xmlns:p14="http://schemas.microsoft.com/office/powerpoint/2010/main" val="201950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D7DFF-F6FF-4E3D-AE0E-552F07E8D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9029C6-B555-4BC3-BD5D-1FBF12E1B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Esim</a:t>
            </a:r>
            <a:r>
              <a:rPr lang="fi-FI" dirty="0"/>
              <a:t> 2. rauta(II)oksidia ja rauta(III)oksidia sisältävää seosta m=500,0 g käsiteltiin pelkistimellä jolloin alkuaine rautaa syntyi 365g, lisäksi reaktiossa syntyi happikaasua. Ratkaise seoksen massaprosenttinen osuus</a:t>
            </a:r>
          </a:p>
        </p:txBody>
      </p:sp>
    </p:spTree>
    <p:extLst>
      <p:ext uri="{BB962C8B-B14F-4D97-AF65-F5344CB8AC3E}">
        <p14:creationId xmlns:p14="http://schemas.microsoft.com/office/powerpoint/2010/main" val="1724255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07D324-775A-CB52-EA16-9B42359B1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koonti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AC4CB4-2907-841E-91D8-B84171130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Muodosta erilliset reaktiot aineille ja tasapainota ne</a:t>
            </a:r>
          </a:p>
          <a:p>
            <a:r>
              <a:rPr lang="fi-FI" dirty="0"/>
              <a:t>Muodosta yhtälö pari, jossa toisena yhtälönä on alkuseoksen määrä.</a:t>
            </a:r>
            <a:br>
              <a:rPr lang="fi-FI" dirty="0"/>
            </a:br>
            <a:r>
              <a:rPr lang="fi-FI" dirty="0"/>
              <a:t>Toisen yhtälön saat tunnetusta tuotteesta </a:t>
            </a:r>
            <a:r>
              <a:rPr lang="fi-FI"/>
              <a:t>ja reaktioyhtälöistä.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1019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27CA3C-FB7D-46B4-B404-91678C937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07D507-6816-4FF8-903E-313C837E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S.105</a:t>
            </a:r>
          </a:p>
          <a:p>
            <a:r>
              <a:rPr lang="fi-FI" dirty="0"/>
              <a:t>T</a:t>
            </a:r>
            <a:r>
              <a:rPr lang="fi-FI"/>
              <a:t>: 1.12, 1.13, 1.14, 1.16, 1.19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5975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108</Words>
  <Application>Microsoft Office PowerPoint</Application>
  <PresentationFormat>Laajakuva</PresentationFormat>
  <Paragraphs>10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Seosten laskennallinen käsittely</vt:lpstr>
      <vt:lpstr>PowerPoint-esitys</vt:lpstr>
      <vt:lpstr>PowerPoint-esitys</vt:lpstr>
      <vt:lpstr>PowerPoint-esitys</vt:lpstr>
      <vt:lpstr>koonti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Seosten laskennallinen käsittely</dc:title>
  <dc:creator>Riku</dc:creator>
  <cp:lastModifiedBy>Leppänen Riku Joonatan</cp:lastModifiedBy>
  <cp:revision>8</cp:revision>
  <dcterms:created xsi:type="dcterms:W3CDTF">2020-04-29T10:05:49Z</dcterms:created>
  <dcterms:modified xsi:type="dcterms:W3CDTF">2025-12-01T06:56:27Z</dcterms:modified>
</cp:coreProperties>
</file>