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84" r:id="rId4"/>
    <p:sldId id="287" r:id="rId5"/>
    <p:sldId id="289" r:id="rId6"/>
    <p:sldId id="288" r:id="rId7"/>
    <p:sldId id="274" r:id="rId8"/>
    <p:sldId id="280" r:id="rId9"/>
    <p:sldId id="291" r:id="rId10"/>
    <p:sldId id="292" r:id="rId11"/>
    <p:sldId id="267" r:id="rId12"/>
    <p:sldId id="281" r:id="rId13"/>
    <p:sldId id="268" r:id="rId14"/>
    <p:sldId id="295" r:id="rId15"/>
    <p:sldId id="269" r:id="rId16"/>
    <p:sldId id="282" r:id="rId17"/>
    <p:sldId id="279" r:id="rId18"/>
    <p:sldId id="270" r:id="rId19"/>
    <p:sldId id="271" r:id="rId20"/>
    <p:sldId id="272" r:id="rId21"/>
    <p:sldId id="273" r:id="rId22"/>
    <p:sldId id="285" r:id="rId23"/>
    <p:sldId id="275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/>
    <p:restoredTop sz="94635"/>
  </p:normalViewPr>
  <p:slideViewPr>
    <p:cSldViewPr>
      <p:cViewPr varScale="1">
        <p:scale>
          <a:sx n="109" d="100"/>
          <a:sy n="109" d="100"/>
        </p:scale>
        <p:origin x="174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4" y="6"/>
            <a:ext cx="9143987" cy="4571997"/>
          </a:xfrm>
          <a:custGeom>
            <a:avLst/>
            <a:gdLst/>
            <a:ahLst/>
            <a:cxnLst/>
            <a:rect l="l" t="t" r="r" b="b"/>
            <a:pathLst>
              <a:path w="9143987" h="4571997">
                <a:moveTo>
                  <a:pt x="1" y="4316132"/>
                </a:moveTo>
                <a:lnTo>
                  <a:pt x="255863" y="4571994"/>
                </a:lnTo>
                <a:lnTo>
                  <a:pt x="203619" y="4571994"/>
                </a:lnTo>
                <a:lnTo>
                  <a:pt x="1" y="4368376"/>
                </a:lnTo>
                <a:close/>
                <a:moveTo>
                  <a:pt x="9143985" y="4208793"/>
                </a:moveTo>
                <a:lnTo>
                  <a:pt x="9143985" y="4261037"/>
                </a:lnTo>
                <a:lnTo>
                  <a:pt x="8833027" y="4571996"/>
                </a:lnTo>
                <a:lnTo>
                  <a:pt x="8780783" y="4571996"/>
                </a:lnTo>
                <a:close/>
                <a:moveTo>
                  <a:pt x="8664832" y="4076819"/>
                </a:moveTo>
                <a:lnTo>
                  <a:pt x="8775657" y="4076819"/>
                </a:lnTo>
                <a:lnTo>
                  <a:pt x="8775657" y="4187644"/>
                </a:lnTo>
                <a:lnTo>
                  <a:pt x="8664832" y="4187644"/>
                </a:lnTo>
                <a:close/>
                <a:moveTo>
                  <a:pt x="7614024" y="4076819"/>
                </a:moveTo>
                <a:lnTo>
                  <a:pt x="7724849" y="4076819"/>
                </a:lnTo>
                <a:lnTo>
                  <a:pt x="7724849" y="4187644"/>
                </a:lnTo>
                <a:lnTo>
                  <a:pt x="7614024" y="4187644"/>
                </a:lnTo>
                <a:close/>
                <a:moveTo>
                  <a:pt x="6563216" y="4076819"/>
                </a:moveTo>
                <a:lnTo>
                  <a:pt x="6674041" y="4076819"/>
                </a:lnTo>
                <a:lnTo>
                  <a:pt x="6674041" y="4187644"/>
                </a:lnTo>
                <a:lnTo>
                  <a:pt x="6563216" y="4187644"/>
                </a:lnTo>
                <a:close/>
                <a:moveTo>
                  <a:pt x="5512408" y="4076819"/>
                </a:moveTo>
                <a:lnTo>
                  <a:pt x="5623233" y="4076819"/>
                </a:lnTo>
                <a:lnTo>
                  <a:pt x="5623233" y="4187644"/>
                </a:lnTo>
                <a:lnTo>
                  <a:pt x="5512408" y="4187644"/>
                </a:lnTo>
                <a:close/>
                <a:moveTo>
                  <a:pt x="4461600" y="4076819"/>
                </a:moveTo>
                <a:lnTo>
                  <a:pt x="4572425" y="4076819"/>
                </a:lnTo>
                <a:lnTo>
                  <a:pt x="4572425" y="4187644"/>
                </a:lnTo>
                <a:lnTo>
                  <a:pt x="4461600" y="4187644"/>
                </a:lnTo>
                <a:close/>
                <a:moveTo>
                  <a:pt x="3410793" y="4076819"/>
                </a:moveTo>
                <a:lnTo>
                  <a:pt x="3521618" y="4076819"/>
                </a:lnTo>
                <a:lnTo>
                  <a:pt x="3521618" y="4187644"/>
                </a:lnTo>
                <a:lnTo>
                  <a:pt x="3410793" y="4187644"/>
                </a:lnTo>
                <a:close/>
                <a:moveTo>
                  <a:pt x="2359985" y="4076819"/>
                </a:moveTo>
                <a:lnTo>
                  <a:pt x="2470810" y="4076819"/>
                </a:lnTo>
                <a:lnTo>
                  <a:pt x="2470810" y="4187644"/>
                </a:lnTo>
                <a:lnTo>
                  <a:pt x="2359985" y="4187644"/>
                </a:lnTo>
                <a:close/>
                <a:moveTo>
                  <a:pt x="1309177" y="4076819"/>
                </a:moveTo>
                <a:lnTo>
                  <a:pt x="1420002" y="4076819"/>
                </a:lnTo>
                <a:lnTo>
                  <a:pt x="1420002" y="4187644"/>
                </a:lnTo>
                <a:lnTo>
                  <a:pt x="1309177" y="4187644"/>
                </a:lnTo>
                <a:close/>
                <a:moveTo>
                  <a:pt x="258369" y="4076819"/>
                </a:moveTo>
                <a:lnTo>
                  <a:pt x="369194" y="4076819"/>
                </a:lnTo>
                <a:lnTo>
                  <a:pt x="369194" y="4187644"/>
                </a:lnTo>
                <a:lnTo>
                  <a:pt x="258369" y="4187644"/>
                </a:lnTo>
                <a:close/>
                <a:moveTo>
                  <a:pt x="8139428" y="3551212"/>
                </a:moveTo>
                <a:lnTo>
                  <a:pt x="8250253" y="3551212"/>
                </a:lnTo>
                <a:lnTo>
                  <a:pt x="8250253" y="3662037"/>
                </a:lnTo>
                <a:lnTo>
                  <a:pt x="8139428" y="3662037"/>
                </a:lnTo>
                <a:close/>
                <a:moveTo>
                  <a:pt x="7088620" y="3551212"/>
                </a:moveTo>
                <a:lnTo>
                  <a:pt x="7199445" y="3551212"/>
                </a:lnTo>
                <a:lnTo>
                  <a:pt x="7199445" y="3662037"/>
                </a:lnTo>
                <a:lnTo>
                  <a:pt x="7088620" y="3662037"/>
                </a:lnTo>
                <a:close/>
                <a:moveTo>
                  <a:pt x="6037812" y="3551212"/>
                </a:moveTo>
                <a:lnTo>
                  <a:pt x="6148637" y="3551212"/>
                </a:lnTo>
                <a:lnTo>
                  <a:pt x="6148637" y="3662037"/>
                </a:lnTo>
                <a:lnTo>
                  <a:pt x="6037812" y="3662037"/>
                </a:lnTo>
                <a:close/>
                <a:moveTo>
                  <a:pt x="4987004" y="3551212"/>
                </a:moveTo>
                <a:lnTo>
                  <a:pt x="5097829" y="3551212"/>
                </a:lnTo>
                <a:lnTo>
                  <a:pt x="5097829" y="3662037"/>
                </a:lnTo>
                <a:lnTo>
                  <a:pt x="4987004" y="3662037"/>
                </a:lnTo>
                <a:close/>
                <a:moveTo>
                  <a:pt x="3936204" y="3551212"/>
                </a:moveTo>
                <a:lnTo>
                  <a:pt x="4047028" y="3551212"/>
                </a:lnTo>
                <a:lnTo>
                  <a:pt x="4047028" y="3662037"/>
                </a:lnTo>
                <a:lnTo>
                  <a:pt x="3936204" y="3662037"/>
                </a:lnTo>
                <a:close/>
                <a:moveTo>
                  <a:pt x="2885395" y="3551212"/>
                </a:moveTo>
                <a:lnTo>
                  <a:pt x="2996220" y="3551212"/>
                </a:lnTo>
                <a:lnTo>
                  <a:pt x="2996220" y="3662037"/>
                </a:lnTo>
                <a:lnTo>
                  <a:pt x="2885395" y="3662037"/>
                </a:lnTo>
                <a:close/>
                <a:moveTo>
                  <a:pt x="1834587" y="3551212"/>
                </a:moveTo>
                <a:lnTo>
                  <a:pt x="1945412" y="3551212"/>
                </a:lnTo>
                <a:lnTo>
                  <a:pt x="1945412" y="3662037"/>
                </a:lnTo>
                <a:lnTo>
                  <a:pt x="1834587" y="3662037"/>
                </a:lnTo>
                <a:close/>
                <a:moveTo>
                  <a:pt x="783778" y="3551212"/>
                </a:moveTo>
                <a:lnTo>
                  <a:pt x="894603" y="3551212"/>
                </a:lnTo>
                <a:lnTo>
                  <a:pt x="894603" y="3662037"/>
                </a:lnTo>
                <a:lnTo>
                  <a:pt x="783778" y="3662037"/>
                </a:lnTo>
                <a:close/>
                <a:moveTo>
                  <a:pt x="2942310" y="3107962"/>
                </a:moveTo>
                <a:lnTo>
                  <a:pt x="2470818" y="3579456"/>
                </a:lnTo>
                <a:lnTo>
                  <a:pt x="2470818" y="3634904"/>
                </a:lnTo>
                <a:lnTo>
                  <a:pt x="2942310" y="4106399"/>
                </a:lnTo>
                <a:lnTo>
                  <a:pt x="3410800" y="3637911"/>
                </a:lnTo>
                <a:lnTo>
                  <a:pt x="3410800" y="3576450"/>
                </a:lnTo>
                <a:close/>
                <a:moveTo>
                  <a:pt x="8195700" y="3107962"/>
                </a:moveTo>
                <a:lnTo>
                  <a:pt x="7724849" y="3578813"/>
                </a:lnTo>
                <a:lnTo>
                  <a:pt x="7724849" y="3635545"/>
                </a:lnTo>
                <a:lnTo>
                  <a:pt x="8195702" y="4106398"/>
                </a:lnTo>
                <a:lnTo>
                  <a:pt x="8664832" y="3637268"/>
                </a:lnTo>
                <a:lnTo>
                  <a:pt x="8664832" y="3577094"/>
                </a:lnTo>
                <a:close/>
                <a:moveTo>
                  <a:pt x="5043655" y="3107962"/>
                </a:moveTo>
                <a:lnTo>
                  <a:pt x="4572425" y="3579192"/>
                </a:lnTo>
                <a:lnTo>
                  <a:pt x="4572425" y="3635169"/>
                </a:lnTo>
                <a:lnTo>
                  <a:pt x="5043654" y="4106399"/>
                </a:lnTo>
                <a:lnTo>
                  <a:pt x="5512408" y="3637645"/>
                </a:lnTo>
                <a:lnTo>
                  <a:pt x="5512408" y="3576714"/>
                </a:lnTo>
                <a:close/>
                <a:moveTo>
                  <a:pt x="840943" y="3107962"/>
                </a:moveTo>
                <a:lnTo>
                  <a:pt x="369199" y="3579705"/>
                </a:lnTo>
                <a:lnTo>
                  <a:pt x="369199" y="3634656"/>
                </a:lnTo>
                <a:lnTo>
                  <a:pt x="840943" y="4106401"/>
                </a:lnTo>
                <a:lnTo>
                  <a:pt x="1309186" y="3638165"/>
                </a:lnTo>
                <a:lnTo>
                  <a:pt x="1309186" y="3576196"/>
                </a:lnTo>
                <a:close/>
                <a:moveTo>
                  <a:pt x="3992991" y="3107961"/>
                </a:moveTo>
                <a:lnTo>
                  <a:pt x="3521625" y="3579327"/>
                </a:lnTo>
                <a:lnTo>
                  <a:pt x="3521625" y="3635034"/>
                </a:lnTo>
                <a:lnTo>
                  <a:pt x="3992992" y="4106400"/>
                </a:lnTo>
                <a:lnTo>
                  <a:pt x="4461600" y="3637773"/>
                </a:lnTo>
                <a:lnTo>
                  <a:pt x="4461600" y="3576588"/>
                </a:lnTo>
                <a:close/>
                <a:moveTo>
                  <a:pt x="1891629" y="3107961"/>
                </a:moveTo>
                <a:lnTo>
                  <a:pt x="1420011" y="3579585"/>
                </a:lnTo>
                <a:lnTo>
                  <a:pt x="1420011" y="3634777"/>
                </a:lnTo>
                <a:lnTo>
                  <a:pt x="1891629" y="4106400"/>
                </a:lnTo>
                <a:lnTo>
                  <a:pt x="2359993" y="3638038"/>
                </a:lnTo>
                <a:lnTo>
                  <a:pt x="2359993" y="3576322"/>
                </a:lnTo>
                <a:close/>
                <a:moveTo>
                  <a:pt x="6094336" y="3107961"/>
                </a:moveTo>
                <a:lnTo>
                  <a:pt x="5623233" y="3579064"/>
                </a:lnTo>
                <a:lnTo>
                  <a:pt x="5623233" y="3635295"/>
                </a:lnTo>
                <a:lnTo>
                  <a:pt x="6094336" y="4106399"/>
                </a:lnTo>
                <a:lnTo>
                  <a:pt x="6563216" y="3637520"/>
                </a:lnTo>
                <a:lnTo>
                  <a:pt x="6563216" y="3576841"/>
                </a:lnTo>
                <a:close/>
                <a:moveTo>
                  <a:pt x="7145019" y="3107960"/>
                </a:moveTo>
                <a:lnTo>
                  <a:pt x="6674041" y="3578938"/>
                </a:lnTo>
                <a:lnTo>
                  <a:pt x="6674041" y="3635421"/>
                </a:lnTo>
                <a:lnTo>
                  <a:pt x="7145018" y="4106399"/>
                </a:lnTo>
                <a:lnTo>
                  <a:pt x="7614024" y="3637394"/>
                </a:lnTo>
                <a:lnTo>
                  <a:pt x="7614024" y="3576965"/>
                </a:lnTo>
                <a:close/>
                <a:moveTo>
                  <a:pt x="8664832" y="3027337"/>
                </a:moveTo>
                <a:lnTo>
                  <a:pt x="8775657" y="3027337"/>
                </a:lnTo>
                <a:lnTo>
                  <a:pt x="8775657" y="3138162"/>
                </a:lnTo>
                <a:lnTo>
                  <a:pt x="8664832" y="3138162"/>
                </a:lnTo>
                <a:close/>
                <a:moveTo>
                  <a:pt x="7614024" y="3027337"/>
                </a:moveTo>
                <a:lnTo>
                  <a:pt x="7724849" y="3027337"/>
                </a:lnTo>
                <a:lnTo>
                  <a:pt x="7724849" y="3138162"/>
                </a:lnTo>
                <a:lnTo>
                  <a:pt x="7614024" y="3138162"/>
                </a:lnTo>
                <a:close/>
                <a:moveTo>
                  <a:pt x="6563216" y="3027337"/>
                </a:moveTo>
                <a:lnTo>
                  <a:pt x="6674041" y="3027337"/>
                </a:lnTo>
                <a:lnTo>
                  <a:pt x="6674041" y="3138162"/>
                </a:lnTo>
                <a:lnTo>
                  <a:pt x="6563216" y="3138162"/>
                </a:lnTo>
                <a:close/>
                <a:moveTo>
                  <a:pt x="5512408" y="3027337"/>
                </a:moveTo>
                <a:lnTo>
                  <a:pt x="5623233" y="3027337"/>
                </a:lnTo>
                <a:lnTo>
                  <a:pt x="5623233" y="3138162"/>
                </a:lnTo>
                <a:lnTo>
                  <a:pt x="5512408" y="3138162"/>
                </a:lnTo>
                <a:close/>
                <a:moveTo>
                  <a:pt x="4461600" y="3027337"/>
                </a:moveTo>
                <a:lnTo>
                  <a:pt x="4572425" y="3027337"/>
                </a:lnTo>
                <a:lnTo>
                  <a:pt x="4572425" y="3138162"/>
                </a:lnTo>
                <a:lnTo>
                  <a:pt x="4461600" y="3138162"/>
                </a:lnTo>
                <a:close/>
                <a:moveTo>
                  <a:pt x="3410798" y="3027337"/>
                </a:moveTo>
                <a:lnTo>
                  <a:pt x="3521622" y="3027337"/>
                </a:lnTo>
                <a:lnTo>
                  <a:pt x="3521622" y="3138162"/>
                </a:lnTo>
                <a:lnTo>
                  <a:pt x="3410798" y="3138162"/>
                </a:lnTo>
                <a:close/>
                <a:moveTo>
                  <a:pt x="2359990" y="3027337"/>
                </a:moveTo>
                <a:lnTo>
                  <a:pt x="2470815" y="3027337"/>
                </a:lnTo>
                <a:lnTo>
                  <a:pt x="2470815" y="3138162"/>
                </a:lnTo>
                <a:lnTo>
                  <a:pt x="2359990" y="3138162"/>
                </a:lnTo>
                <a:close/>
                <a:moveTo>
                  <a:pt x="1309183" y="3027337"/>
                </a:moveTo>
                <a:lnTo>
                  <a:pt x="1420008" y="3027337"/>
                </a:lnTo>
                <a:lnTo>
                  <a:pt x="1420008" y="3138162"/>
                </a:lnTo>
                <a:lnTo>
                  <a:pt x="1309183" y="3138162"/>
                </a:lnTo>
                <a:close/>
                <a:moveTo>
                  <a:pt x="258373" y="3027337"/>
                </a:moveTo>
                <a:lnTo>
                  <a:pt x="369197" y="3027337"/>
                </a:lnTo>
                <a:lnTo>
                  <a:pt x="369197" y="3138162"/>
                </a:lnTo>
                <a:lnTo>
                  <a:pt x="258373" y="3138162"/>
                </a:lnTo>
                <a:close/>
                <a:moveTo>
                  <a:pt x="7642081" y="2610898"/>
                </a:moveTo>
                <a:lnTo>
                  <a:pt x="7171142" y="3081837"/>
                </a:lnTo>
                <a:lnTo>
                  <a:pt x="7640516" y="3551212"/>
                </a:lnTo>
                <a:lnTo>
                  <a:pt x="7700206" y="3551212"/>
                </a:lnTo>
                <a:lnTo>
                  <a:pt x="8169578" y="3081840"/>
                </a:lnTo>
                <a:lnTo>
                  <a:pt x="7698636" y="2610898"/>
                </a:lnTo>
                <a:close/>
                <a:moveTo>
                  <a:pt x="6591400" y="2610898"/>
                </a:moveTo>
                <a:lnTo>
                  <a:pt x="6120458" y="3081839"/>
                </a:lnTo>
                <a:lnTo>
                  <a:pt x="6589831" y="3551212"/>
                </a:lnTo>
                <a:lnTo>
                  <a:pt x="6649523" y="3551212"/>
                </a:lnTo>
                <a:lnTo>
                  <a:pt x="7118897" y="3081838"/>
                </a:lnTo>
                <a:lnTo>
                  <a:pt x="6647958" y="2610898"/>
                </a:lnTo>
                <a:close/>
                <a:moveTo>
                  <a:pt x="5540719" y="2610898"/>
                </a:moveTo>
                <a:lnTo>
                  <a:pt x="5069777" y="3081840"/>
                </a:lnTo>
                <a:lnTo>
                  <a:pt x="5539149" y="3551212"/>
                </a:lnTo>
                <a:lnTo>
                  <a:pt x="5598841" y="3551212"/>
                </a:lnTo>
                <a:lnTo>
                  <a:pt x="6068214" y="3081839"/>
                </a:lnTo>
                <a:lnTo>
                  <a:pt x="5597273" y="2610898"/>
                </a:lnTo>
                <a:close/>
                <a:moveTo>
                  <a:pt x="4490037" y="2610898"/>
                </a:moveTo>
                <a:lnTo>
                  <a:pt x="4019113" y="3081839"/>
                </a:lnTo>
                <a:lnTo>
                  <a:pt x="4488468" y="3551212"/>
                </a:lnTo>
                <a:lnTo>
                  <a:pt x="4548161" y="3551212"/>
                </a:lnTo>
                <a:lnTo>
                  <a:pt x="5017533" y="3081840"/>
                </a:lnTo>
                <a:lnTo>
                  <a:pt x="4546591" y="2610898"/>
                </a:lnTo>
                <a:close/>
                <a:moveTo>
                  <a:pt x="3439375" y="2610898"/>
                </a:moveTo>
                <a:lnTo>
                  <a:pt x="2968432" y="3081840"/>
                </a:lnTo>
                <a:lnTo>
                  <a:pt x="3437804" y="3551212"/>
                </a:lnTo>
                <a:lnTo>
                  <a:pt x="3497496" y="3551212"/>
                </a:lnTo>
                <a:lnTo>
                  <a:pt x="3966869" y="3081840"/>
                </a:lnTo>
                <a:lnTo>
                  <a:pt x="3495925" y="2610898"/>
                </a:lnTo>
                <a:close/>
                <a:moveTo>
                  <a:pt x="2388694" y="2610898"/>
                </a:moveTo>
                <a:lnTo>
                  <a:pt x="1917751" y="3081839"/>
                </a:lnTo>
                <a:lnTo>
                  <a:pt x="2387125" y="3551212"/>
                </a:lnTo>
                <a:lnTo>
                  <a:pt x="2446818" y="3551212"/>
                </a:lnTo>
                <a:lnTo>
                  <a:pt x="2916188" y="3081841"/>
                </a:lnTo>
                <a:lnTo>
                  <a:pt x="2445246" y="2610898"/>
                </a:lnTo>
                <a:close/>
                <a:moveTo>
                  <a:pt x="1338016" y="2610898"/>
                </a:moveTo>
                <a:lnTo>
                  <a:pt x="867065" y="3081840"/>
                </a:lnTo>
                <a:lnTo>
                  <a:pt x="1336446" y="3551212"/>
                </a:lnTo>
                <a:lnTo>
                  <a:pt x="1396142" y="3551212"/>
                </a:lnTo>
                <a:lnTo>
                  <a:pt x="1865507" y="3081839"/>
                </a:lnTo>
                <a:lnTo>
                  <a:pt x="1394572" y="2610898"/>
                </a:lnTo>
                <a:close/>
                <a:moveTo>
                  <a:pt x="8139428" y="2500073"/>
                </a:moveTo>
                <a:lnTo>
                  <a:pt x="8250253" y="2500073"/>
                </a:lnTo>
                <a:lnTo>
                  <a:pt x="8250253" y="2610898"/>
                </a:lnTo>
                <a:lnTo>
                  <a:pt x="8139428" y="2610898"/>
                </a:lnTo>
                <a:close/>
                <a:moveTo>
                  <a:pt x="7088620" y="2500073"/>
                </a:moveTo>
                <a:lnTo>
                  <a:pt x="7199445" y="2500073"/>
                </a:lnTo>
                <a:lnTo>
                  <a:pt x="7199445" y="2610898"/>
                </a:lnTo>
                <a:lnTo>
                  <a:pt x="7088620" y="2610898"/>
                </a:lnTo>
                <a:close/>
                <a:moveTo>
                  <a:pt x="6037812" y="2500073"/>
                </a:moveTo>
                <a:lnTo>
                  <a:pt x="6148637" y="2500073"/>
                </a:lnTo>
                <a:lnTo>
                  <a:pt x="6148637" y="2610898"/>
                </a:lnTo>
                <a:lnTo>
                  <a:pt x="6037812" y="2610898"/>
                </a:lnTo>
                <a:close/>
                <a:moveTo>
                  <a:pt x="4987004" y="2500073"/>
                </a:moveTo>
                <a:lnTo>
                  <a:pt x="5097829" y="2500073"/>
                </a:lnTo>
                <a:lnTo>
                  <a:pt x="5097829" y="2610898"/>
                </a:lnTo>
                <a:lnTo>
                  <a:pt x="4987004" y="2610898"/>
                </a:lnTo>
                <a:close/>
                <a:moveTo>
                  <a:pt x="3936207" y="2500073"/>
                </a:moveTo>
                <a:lnTo>
                  <a:pt x="4047031" y="2500073"/>
                </a:lnTo>
                <a:lnTo>
                  <a:pt x="4047031" y="2610898"/>
                </a:lnTo>
                <a:lnTo>
                  <a:pt x="3936207" y="2610898"/>
                </a:lnTo>
                <a:close/>
                <a:moveTo>
                  <a:pt x="2885399" y="2500073"/>
                </a:moveTo>
                <a:lnTo>
                  <a:pt x="2996223" y="2500073"/>
                </a:lnTo>
                <a:lnTo>
                  <a:pt x="2996223" y="2610898"/>
                </a:lnTo>
                <a:lnTo>
                  <a:pt x="2885399" y="2610898"/>
                </a:lnTo>
                <a:close/>
                <a:moveTo>
                  <a:pt x="1834589" y="2500073"/>
                </a:moveTo>
                <a:lnTo>
                  <a:pt x="1945415" y="2500073"/>
                </a:lnTo>
                <a:lnTo>
                  <a:pt x="1945415" y="2610898"/>
                </a:lnTo>
                <a:lnTo>
                  <a:pt x="1834589" y="2610898"/>
                </a:lnTo>
                <a:close/>
                <a:moveTo>
                  <a:pt x="783780" y="2500073"/>
                </a:moveTo>
                <a:lnTo>
                  <a:pt x="894605" y="2500073"/>
                </a:lnTo>
                <a:lnTo>
                  <a:pt x="894605" y="2610898"/>
                </a:lnTo>
                <a:lnTo>
                  <a:pt x="783780" y="2610898"/>
                </a:lnTo>
                <a:close/>
                <a:moveTo>
                  <a:pt x="1891628" y="2057290"/>
                </a:moveTo>
                <a:lnTo>
                  <a:pt x="1420016" y="2528900"/>
                </a:lnTo>
                <a:lnTo>
                  <a:pt x="1420016" y="2584097"/>
                </a:lnTo>
                <a:lnTo>
                  <a:pt x="1891629" y="3055718"/>
                </a:lnTo>
                <a:lnTo>
                  <a:pt x="2359995" y="2587353"/>
                </a:lnTo>
                <a:lnTo>
                  <a:pt x="2359995" y="2525647"/>
                </a:lnTo>
                <a:close/>
                <a:moveTo>
                  <a:pt x="2942310" y="2057290"/>
                </a:moveTo>
                <a:lnTo>
                  <a:pt x="2470820" y="2528772"/>
                </a:lnTo>
                <a:lnTo>
                  <a:pt x="2470820" y="2584228"/>
                </a:lnTo>
                <a:lnTo>
                  <a:pt x="2942310" y="3055719"/>
                </a:lnTo>
                <a:lnTo>
                  <a:pt x="3410803" y="2587227"/>
                </a:lnTo>
                <a:lnTo>
                  <a:pt x="3410803" y="2525772"/>
                </a:lnTo>
                <a:close/>
                <a:moveTo>
                  <a:pt x="3992992" y="2057289"/>
                </a:moveTo>
                <a:lnTo>
                  <a:pt x="3521627" y="2528644"/>
                </a:lnTo>
                <a:lnTo>
                  <a:pt x="3521627" y="2584355"/>
                </a:lnTo>
                <a:lnTo>
                  <a:pt x="3992992" y="3055718"/>
                </a:lnTo>
                <a:lnTo>
                  <a:pt x="4461600" y="2587092"/>
                </a:lnTo>
                <a:lnTo>
                  <a:pt x="4461600" y="2525906"/>
                </a:lnTo>
                <a:close/>
                <a:moveTo>
                  <a:pt x="7145018" y="2057289"/>
                </a:moveTo>
                <a:lnTo>
                  <a:pt x="6674041" y="2528257"/>
                </a:lnTo>
                <a:lnTo>
                  <a:pt x="6674041" y="2584737"/>
                </a:lnTo>
                <a:lnTo>
                  <a:pt x="7145020" y="3055716"/>
                </a:lnTo>
                <a:lnTo>
                  <a:pt x="7614024" y="2586712"/>
                </a:lnTo>
                <a:lnTo>
                  <a:pt x="7614024" y="2526286"/>
                </a:lnTo>
                <a:close/>
                <a:moveTo>
                  <a:pt x="5043655" y="2057288"/>
                </a:moveTo>
                <a:lnTo>
                  <a:pt x="4572425" y="2528510"/>
                </a:lnTo>
                <a:lnTo>
                  <a:pt x="4572425" y="2584487"/>
                </a:lnTo>
                <a:lnTo>
                  <a:pt x="5043655" y="3055718"/>
                </a:lnTo>
                <a:lnTo>
                  <a:pt x="5512408" y="2586964"/>
                </a:lnTo>
                <a:lnTo>
                  <a:pt x="5512408" y="2526033"/>
                </a:lnTo>
                <a:close/>
                <a:moveTo>
                  <a:pt x="840943" y="2057288"/>
                </a:moveTo>
                <a:lnTo>
                  <a:pt x="369202" y="2529021"/>
                </a:lnTo>
                <a:lnTo>
                  <a:pt x="369202" y="2583976"/>
                </a:lnTo>
                <a:lnTo>
                  <a:pt x="840943" y="3055718"/>
                </a:lnTo>
                <a:lnTo>
                  <a:pt x="1309190" y="2587479"/>
                </a:lnTo>
                <a:lnTo>
                  <a:pt x="1309190" y="2525518"/>
                </a:lnTo>
                <a:close/>
                <a:moveTo>
                  <a:pt x="8195701" y="2057287"/>
                </a:moveTo>
                <a:lnTo>
                  <a:pt x="7724849" y="2528130"/>
                </a:lnTo>
                <a:lnTo>
                  <a:pt x="7724849" y="2584867"/>
                </a:lnTo>
                <a:lnTo>
                  <a:pt x="8195700" y="3055717"/>
                </a:lnTo>
                <a:lnTo>
                  <a:pt x="8664832" y="2586585"/>
                </a:lnTo>
                <a:lnTo>
                  <a:pt x="8664832" y="2526410"/>
                </a:lnTo>
                <a:close/>
                <a:moveTo>
                  <a:pt x="6094339" y="2057287"/>
                </a:moveTo>
                <a:lnTo>
                  <a:pt x="5623233" y="2528385"/>
                </a:lnTo>
                <a:lnTo>
                  <a:pt x="5623233" y="2584613"/>
                </a:lnTo>
                <a:lnTo>
                  <a:pt x="6094336" y="3055717"/>
                </a:lnTo>
                <a:lnTo>
                  <a:pt x="6563216" y="2586838"/>
                </a:lnTo>
                <a:lnTo>
                  <a:pt x="6563216" y="2526156"/>
                </a:lnTo>
                <a:close/>
                <a:moveTo>
                  <a:pt x="1309181" y="1973451"/>
                </a:moveTo>
                <a:lnTo>
                  <a:pt x="1420005" y="1973451"/>
                </a:lnTo>
                <a:lnTo>
                  <a:pt x="1420005" y="2084276"/>
                </a:lnTo>
                <a:lnTo>
                  <a:pt x="1309181" y="2084276"/>
                </a:lnTo>
                <a:close/>
                <a:moveTo>
                  <a:pt x="258371" y="1973451"/>
                </a:moveTo>
                <a:lnTo>
                  <a:pt x="369196" y="1973451"/>
                </a:lnTo>
                <a:lnTo>
                  <a:pt x="369196" y="2084276"/>
                </a:lnTo>
                <a:lnTo>
                  <a:pt x="258371" y="2084276"/>
                </a:lnTo>
                <a:close/>
                <a:moveTo>
                  <a:pt x="3410796" y="1973451"/>
                </a:moveTo>
                <a:lnTo>
                  <a:pt x="3521621" y="1973451"/>
                </a:lnTo>
                <a:lnTo>
                  <a:pt x="3521621" y="2084276"/>
                </a:lnTo>
                <a:lnTo>
                  <a:pt x="3410796" y="2084276"/>
                </a:lnTo>
                <a:close/>
                <a:moveTo>
                  <a:pt x="2359988" y="1973451"/>
                </a:moveTo>
                <a:lnTo>
                  <a:pt x="2470813" y="1973451"/>
                </a:lnTo>
                <a:lnTo>
                  <a:pt x="2470813" y="2084276"/>
                </a:lnTo>
                <a:lnTo>
                  <a:pt x="2359988" y="2084276"/>
                </a:lnTo>
                <a:close/>
                <a:moveTo>
                  <a:pt x="4461600" y="1973451"/>
                </a:moveTo>
                <a:lnTo>
                  <a:pt x="4572425" y="1973451"/>
                </a:lnTo>
                <a:lnTo>
                  <a:pt x="4572425" y="2084276"/>
                </a:lnTo>
                <a:lnTo>
                  <a:pt x="4461600" y="2084276"/>
                </a:lnTo>
                <a:close/>
                <a:moveTo>
                  <a:pt x="6563216" y="1973451"/>
                </a:moveTo>
                <a:lnTo>
                  <a:pt x="6674041" y="1973451"/>
                </a:lnTo>
                <a:lnTo>
                  <a:pt x="6674041" y="2084276"/>
                </a:lnTo>
                <a:lnTo>
                  <a:pt x="6563216" y="2084276"/>
                </a:lnTo>
                <a:close/>
                <a:moveTo>
                  <a:pt x="5512408" y="1973451"/>
                </a:moveTo>
                <a:lnTo>
                  <a:pt x="5623233" y="1973451"/>
                </a:lnTo>
                <a:lnTo>
                  <a:pt x="5623233" y="2084276"/>
                </a:lnTo>
                <a:lnTo>
                  <a:pt x="5512408" y="2084276"/>
                </a:lnTo>
                <a:close/>
                <a:moveTo>
                  <a:pt x="8664832" y="1973450"/>
                </a:moveTo>
                <a:lnTo>
                  <a:pt x="8775657" y="1973450"/>
                </a:lnTo>
                <a:lnTo>
                  <a:pt x="8775657" y="2084275"/>
                </a:lnTo>
                <a:lnTo>
                  <a:pt x="8664832" y="2084275"/>
                </a:lnTo>
                <a:close/>
                <a:moveTo>
                  <a:pt x="7614024" y="1973450"/>
                </a:moveTo>
                <a:lnTo>
                  <a:pt x="7724849" y="1973450"/>
                </a:lnTo>
                <a:lnTo>
                  <a:pt x="7724849" y="2084275"/>
                </a:lnTo>
                <a:lnTo>
                  <a:pt x="7614024" y="2084275"/>
                </a:lnTo>
                <a:close/>
                <a:moveTo>
                  <a:pt x="1340281" y="1557960"/>
                </a:moveTo>
                <a:lnTo>
                  <a:pt x="867065" y="2031167"/>
                </a:lnTo>
                <a:lnTo>
                  <a:pt x="1335989" y="2500073"/>
                </a:lnTo>
                <a:lnTo>
                  <a:pt x="1396599" y="2500073"/>
                </a:lnTo>
                <a:lnTo>
                  <a:pt x="1865505" y="2031168"/>
                </a:lnTo>
                <a:lnTo>
                  <a:pt x="1392304" y="1557960"/>
                </a:lnTo>
                <a:close/>
                <a:moveTo>
                  <a:pt x="3441642" y="1557959"/>
                </a:moveTo>
                <a:lnTo>
                  <a:pt x="2968432" y="2031168"/>
                </a:lnTo>
                <a:lnTo>
                  <a:pt x="3437347" y="2500073"/>
                </a:lnTo>
                <a:lnTo>
                  <a:pt x="3497954" y="2500073"/>
                </a:lnTo>
                <a:lnTo>
                  <a:pt x="3966871" y="2031167"/>
                </a:lnTo>
                <a:lnTo>
                  <a:pt x="3493660" y="1557959"/>
                </a:lnTo>
                <a:close/>
                <a:moveTo>
                  <a:pt x="2390960" y="1557959"/>
                </a:moveTo>
                <a:lnTo>
                  <a:pt x="1917749" y="2031168"/>
                </a:lnTo>
                <a:lnTo>
                  <a:pt x="2386666" y="2500073"/>
                </a:lnTo>
                <a:lnTo>
                  <a:pt x="2447276" y="2500073"/>
                </a:lnTo>
                <a:lnTo>
                  <a:pt x="2916188" y="2031168"/>
                </a:lnTo>
                <a:lnTo>
                  <a:pt x="2442982" y="1557959"/>
                </a:lnTo>
                <a:close/>
                <a:moveTo>
                  <a:pt x="5542984" y="1557959"/>
                </a:moveTo>
                <a:lnTo>
                  <a:pt x="5069777" y="2031166"/>
                </a:lnTo>
                <a:lnTo>
                  <a:pt x="5538692" y="2500073"/>
                </a:lnTo>
                <a:lnTo>
                  <a:pt x="5599300" y="2500073"/>
                </a:lnTo>
                <a:lnTo>
                  <a:pt x="6068216" y="2031165"/>
                </a:lnTo>
                <a:lnTo>
                  <a:pt x="5595011" y="1557959"/>
                </a:lnTo>
                <a:close/>
                <a:moveTo>
                  <a:pt x="4492304" y="1557959"/>
                </a:moveTo>
                <a:lnTo>
                  <a:pt x="4019114" y="2031167"/>
                </a:lnTo>
                <a:lnTo>
                  <a:pt x="4488010" y="2500073"/>
                </a:lnTo>
                <a:lnTo>
                  <a:pt x="4548618" y="2500073"/>
                </a:lnTo>
                <a:lnTo>
                  <a:pt x="5017533" y="2031166"/>
                </a:lnTo>
                <a:lnTo>
                  <a:pt x="4544326" y="1557959"/>
                </a:lnTo>
                <a:close/>
                <a:moveTo>
                  <a:pt x="7644348" y="1557959"/>
                </a:moveTo>
                <a:lnTo>
                  <a:pt x="7171139" y="2031167"/>
                </a:lnTo>
                <a:lnTo>
                  <a:pt x="7640054" y="2500073"/>
                </a:lnTo>
                <a:lnTo>
                  <a:pt x="7700663" y="2500073"/>
                </a:lnTo>
                <a:lnTo>
                  <a:pt x="8169579" y="2031166"/>
                </a:lnTo>
                <a:lnTo>
                  <a:pt x="7696373" y="1557959"/>
                </a:lnTo>
                <a:close/>
                <a:moveTo>
                  <a:pt x="6593666" y="1557959"/>
                </a:moveTo>
                <a:lnTo>
                  <a:pt x="6120461" y="2031165"/>
                </a:lnTo>
                <a:lnTo>
                  <a:pt x="6589377" y="2500073"/>
                </a:lnTo>
                <a:lnTo>
                  <a:pt x="6649981" y="2500073"/>
                </a:lnTo>
                <a:lnTo>
                  <a:pt x="7118896" y="2031167"/>
                </a:lnTo>
                <a:lnTo>
                  <a:pt x="6645688" y="1557959"/>
                </a:lnTo>
                <a:close/>
                <a:moveTo>
                  <a:pt x="783783" y="1447135"/>
                </a:moveTo>
                <a:lnTo>
                  <a:pt x="894607" y="1447135"/>
                </a:lnTo>
                <a:lnTo>
                  <a:pt x="894607" y="1557960"/>
                </a:lnTo>
                <a:lnTo>
                  <a:pt x="783783" y="1557960"/>
                </a:lnTo>
                <a:close/>
                <a:moveTo>
                  <a:pt x="3936210" y="1447134"/>
                </a:moveTo>
                <a:lnTo>
                  <a:pt x="4047034" y="1447134"/>
                </a:lnTo>
                <a:lnTo>
                  <a:pt x="4047034" y="1557959"/>
                </a:lnTo>
                <a:lnTo>
                  <a:pt x="3936210" y="1557959"/>
                </a:lnTo>
                <a:close/>
                <a:moveTo>
                  <a:pt x="2885402" y="1447134"/>
                </a:moveTo>
                <a:lnTo>
                  <a:pt x="2996226" y="1447134"/>
                </a:lnTo>
                <a:lnTo>
                  <a:pt x="2996226" y="1557959"/>
                </a:lnTo>
                <a:lnTo>
                  <a:pt x="2885402" y="1557959"/>
                </a:lnTo>
                <a:close/>
                <a:moveTo>
                  <a:pt x="1834592" y="1447134"/>
                </a:moveTo>
                <a:lnTo>
                  <a:pt x="1945417" y="1447134"/>
                </a:lnTo>
                <a:lnTo>
                  <a:pt x="1945417" y="1557959"/>
                </a:lnTo>
                <a:lnTo>
                  <a:pt x="1834592" y="1557959"/>
                </a:lnTo>
                <a:close/>
                <a:moveTo>
                  <a:pt x="6037812" y="1447134"/>
                </a:moveTo>
                <a:lnTo>
                  <a:pt x="6148637" y="1447134"/>
                </a:lnTo>
                <a:lnTo>
                  <a:pt x="6148637" y="1557959"/>
                </a:lnTo>
                <a:lnTo>
                  <a:pt x="6037812" y="1557959"/>
                </a:lnTo>
                <a:close/>
                <a:moveTo>
                  <a:pt x="4987004" y="1447134"/>
                </a:moveTo>
                <a:lnTo>
                  <a:pt x="5097829" y="1447134"/>
                </a:lnTo>
                <a:lnTo>
                  <a:pt x="5097829" y="1557959"/>
                </a:lnTo>
                <a:lnTo>
                  <a:pt x="4987004" y="1557959"/>
                </a:lnTo>
                <a:close/>
                <a:moveTo>
                  <a:pt x="8139428" y="1447134"/>
                </a:moveTo>
                <a:lnTo>
                  <a:pt x="8250253" y="1447134"/>
                </a:lnTo>
                <a:lnTo>
                  <a:pt x="8250253" y="1557959"/>
                </a:lnTo>
                <a:lnTo>
                  <a:pt x="8139428" y="1557959"/>
                </a:lnTo>
                <a:close/>
                <a:moveTo>
                  <a:pt x="7088620" y="1447134"/>
                </a:moveTo>
                <a:lnTo>
                  <a:pt x="7199445" y="1447134"/>
                </a:lnTo>
                <a:lnTo>
                  <a:pt x="7199445" y="1557959"/>
                </a:lnTo>
                <a:lnTo>
                  <a:pt x="7088620" y="1557959"/>
                </a:lnTo>
                <a:close/>
                <a:moveTo>
                  <a:pt x="2942311" y="1006606"/>
                </a:moveTo>
                <a:lnTo>
                  <a:pt x="2470823" y="1478096"/>
                </a:lnTo>
                <a:lnTo>
                  <a:pt x="2470823" y="1533557"/>
                </a:lnTo>
                <a:lnTo>
                  <a:pt x="2942310" y="2005046"/>
                </a:lnTo>
                <a:lnTo>
                  <a:pt x="3410807" y="1536551"/>
                </a:lnTo>
                <a:lnTo>
                  <a:pt x="3410807" y="1475102"/>
                </a:lnTo>
                <a:close/>
                <a:moveTo>
                  <a:pt x="1891628" y="1006606"/>
                </a:moveTo>
                <a:lnTo>
                  <a:pt x="1420020" y="1478222"/>
                </a:lnTo>
                <a:lnTo>
                  <a:pt x="1420020" y="1533430"/>
                </a:lnTo>
                <a:lnTo>
                  <a:pt x="1891628" y="2005046"/>
                </a:lnTo>
                <a:lnTo>
                  <a:pt x="2359999" y="1536677"/>
                </a:lnTo>
                <a:lnTo>
                  <a:pt x="2359999" y="1474976"/>
                </a:lnTo>
                <a:close/>
                <a:moveTo>
                  <a:pt x="840942" y="1006606"/>
                </a:moveTo>
                <a:lnTo>
                  <a:pt x="369204" y="1478346"/>
                </a:lnTo>
                <a:lnTo>
                  <a:pt x="369204" y="1533304"/>
                </a:lnTo>
                <a:lnTo>
                  <a:pt x="840943" y="2005045"/>
                </a:lnTo>
                <a:lnTo>
                  <a:pt x="1309193" y="1536802"/>
                </a:lnTo>
                <a:lnTo>
                  <a:pt x="1309193" y="1474850"/>
                </a:lnTo>
                <a:close/>
                <a:moveTo>
                  <a:pt x="3992992" y="1006606"/>
                </a:moveTo>
                <a:lnTo>
                  <a:pt x="3521631" y="1477968"/>
                </a:lnTo>
                <a:lnTo>
                  <a:pt x="3521631" y="1533684"/>
                </a:lnTo>
                <a:lnTo>
                  <a:pt x="3992992" y="2005046"/>
                </a:lnTo>
                <a:lnTo>
                  <a:pt x="4461600" y="1536420"/>
                </a:lnTo>
                <a:lnTo>
                  <a:pt x="4461600" y="1475233"/>
                </a:lnTo>
                <a:close/>
                <a:moveTo>
                  <a:pt x="6094336" y="1006605"/>
                </a:moveTo>
                <a:lnTo>
                  <a:pt x="5623233" y="1477710"/>
                </a:lnTo>
                <a:lnTo>
                  <a:pt x="5623233" y="1533937"/>
                </a:lnTo>
                <a:lnTo>
                  <a:pt x="6094338" y="2005043"/>
                </a:lnTo>
                <a:lnTo>
                  <a:pt x="6563216" y="1536165"/>
                </a:lnTo>
                <a:lnTo>
                  <a:pt x="6563216" y="1475486"/>
                </a:lnTo>
                <a:close/>
                <a:moveTo>
                  <a:pt x="7145020" y="1006604"/>
                </a:moveTo>
                <a:lnTo>
                  <a:pt x="6674041" y="1477584"/>
                </a:lnTo>
                <a:lnTo>
                  <a:pt x="6674041" y="1534069"/>
                </a:lnTo>
                <a:lnTo>
                  <a:pt x="7145018" y="2005045"/>
                </a:lnTo>
                <a:lnTo>
                  <a:pt x="7614024" y="1536039"/>
                </a:lnTo>
                <a:lnTo>
                  <a:pt x="7614024" y="1475610"/>
                </a:lnTo>
                <a:close/>
                <a:moveTo>
                  <a:pt x="8195701" y="1006604"/>
                </a:moveTo>
                <a:lnTo>
                  <a:pt x="7724849" y="1477457"/>
                </a:lnTo>
                <a:lnTo>
                  <a:pt x="7724849" y="1534190"/>
                </a:lnTo>
                <a:lnTo>
                  <a:pt x="8195702" y="2005044"/>
                </a:lnTo>
                <a:lnTo>
                  <a:pt x="8664832" y="1535914"/>
                </a:lnTo>
                <a:lnTo>
                  <a:pt x="8664832" y="1475735"/>
                </a:lnTo>
                <a:close/>
                <a:moveTo>
                  <a:pt x="5043657" y="1006604"/>
                </a:moveTo>
                <a:lnTo>
                  <a:pt x="4572425" y="1477838"/>
                </a:lnTo>
                <a:lnTo>
                  <a:pt x="4572425" y="1533814"/>
                </a:lnTo>
                <a:lnTo>
                  <a:pt x="5043655" y="2005045"/>
                </a:lnTo>
                <a:lnTo>
                  <a:pt x="5512408" y="1536292"/>
                </a:lnTo>
                <a:lnTo>
                  <a:pt x="5512408" y="1475356"/>
                </a:lnTo>
                <a:close/>
                <a:moveTo>
                  <a:pt x="2359987" y="922636"/>
                </a:moveTo>
                <a:lnTo>
                  <a:pt x="2470812" y="922636"/>
                </a:lnTo>
                <a:lnTo>
                  <a:pt x="2470812" y="1033461"/>
                </a:lnTo>
                <a:lnTo>
                  <a:pt x="2359987" y="1033461"/>
                </a:lnTo>
                <a:close/>
                <a:moveTo>
                  <a:pt x="1309178" y="922636"/>
                </a:moveTo>
                <a:lnTo>
                  <a:pt x="1420004" y="922636"/>
                </a:lnTo>
                <a:lnTo>
                  <a:pt x="1420004" y="1033461"/>
                </a:lnTo>
                <a:lnTo>
                  <a:pt x="1309178" y="1033461"/>
                </a:lnTo>
                <a:close/>
                <a:moveTo>
                  <a:pt x="258370" y="922636"/>
                </a:moveTo>
                <a:lnTo>
                  <a:pt x="369195" y="922636"/>
                </a:lnTo>
                <a:lnTo>
                  <a:pt x="369195" y="1033461"/>
                </a:lnTo>
                <a:lnTo>
                  <a:pt x="258370" y="1033461"/>
                </a:lnTo>
                <a:close/>
                <a:moveTo>
                  <a:pt x="4461600" y="922636"/>
                </a:moveTo>
                <a:lnTo>
                  <a:pt x="4572425" y="922636"/>
                </a:lnTo>
                <a:lnTo>
                  <a:pt x="4572425" y="1033461"/>
                </a:lnTo>
                <a:lnTo>
                  <a:pt x="4461600" y="1033461"/>
                </a:lnTo>
                <a:close/>
                <a:moveTo>
                  <a:pt x="3410794" y="922636"/>
                </a:moveTo>
                <a:lnTo>
                  <a:pt x="3521620" y="922636"/>
                </a:lnTo>
                <a:lnTo>
                  <a:pt x="3521620" y="1033461"/>
                </a:lnTo>
                <a:lnTo>
                  <a:pt x="3410794" y="1033461"/>
                </a:lnTo>
                <a:close/>
                <a:moveTo>
                  <a:pt x="7614024" y="922636"/>
                </a:moveTo>
                <a:lnTo>
                  <a:pt x="7724849" y="922636"/>
                </a:lnTo>
                <a:lnTo>
                  <a:pt x="7724849" y="1033461"/>
                </a:lnTo>
                <a:lnTo>
                  <a:pt x="7614024" y="1033461"/>
                </a:lnTo>
                <a:close/>
                <a:moveTo>
                  <a:pt x="6563216" y="922636"/>
                </a:moveTo>
                <a:lnTo>
                  <a:pt x="6674041" y="922636"/>
                </a:lnTo>
                <a:lnTo>
                  <a:pt x="6674041" y="1033461"/>
                </a:lnTo>
                <a:lnTo>
                  <a:pt x="6563216" y="1033461"/>
                </a:lnTo>
                <a:close/>
                <a:moveTo>
                  <a:pt x="5512408" y="922636"/>
                </a:moveTo>
                <a:lnTo>
                  <a:pt x="5623233" y="922636"/>
                </a:lnTo>
                <a:lnTo>
                  <a:pt x="5623233" y="1033461"/>
                </a:lnTo>
                <a:lnTo>
                  <a:pt x="5512408" y="1033461"/>
                </a:lnTo>
                <a:close/>
                <a:moveTo>
                  <a:pt x="8664832" y="922635"/>
                </a:moveTo>
                <a:lnTo>
                  <a:pt x="8775657" y="922635"/>
                </a:lnTo>
                <a:lnTo>
                  <a:pt x="8775657" y="1033460"/>
                </a:lnTo>
                <a:lnTo>
                  <a:pt x="8664832" y="1033460"/>
                </a:lnTo>
                <a:close/>
                <a:moveTo>
                  <a:pt x="1337494" y="510063"/>
                </a:moveTo>
                <a:lnTo>
                  <a:pt x="867064" y="980485"/>
                </a:lnTo>
                <a:lnTo>
                  <a:pt x="1333721" y="1447135"/>
                </a:lnTo>
                <a:lnTo>
                  <a:pt x="1398862" y="1447135"/>
                </a:lnTo>
                <a:lnTo>
                  <a:pt x="1865505" y="980485"/>
                </a:lnTo>
                <a:lnTo>
                  <a:pt x="1395091" y="510063"/>
                </a:lnTo>
                <a:close/>
                <a:moveTo>
                  <a:pt x="2388172" y="510063"/>
                </a:moveTo>
                <a:lnTo>
                  <a:pt x="1917749" y="980485"/>
                </a:lnTo>
                <a:lnTo>
                  <a:pt x="2384400" y="1447135"/>
                </a:lnTo>
                <a:lnTo>
                  <a:pt x="2449540" y="1447135"/>
                </a:lnTo>
                <a:lnTo>
                  <a:pt x="2916188" y="980485"/>
                </a:lnTo>
                <a:lnTo>
                  <a:pt x="2445768" y="510063"/>
                </a:lnTo>
                <a:close/>
                <a:moveTo>
                  <a:pt x="3438854" y="510063"/>
                </a:moveTo>
                <a:lnTo>
                  <a:pt x="2968432" y="980485"/>
                </a:lnTo>
                <a:lnTo>
                  <a:pt x="3435082" y="1447134"/>
                </a:lnTo>
                <a:lnTo>
                  <a:pt x="3500221" y="1447134"/>
                </a:lnTo>
                <a:lnTo>
                  <a:pt x="3966871" y="980485"/>
                </a:lnTo>
                <a:lnTo>
                  <a:pt x="3496446" y="510063"/>
                </a:lnTo>
                <a:close/>
                <a:moveTo>
                  <a:pt x="4489516" y="510063"/>
                </a:moveTo>
                <a:lnTo>
                  <a:pt x="4019114" y="980485"/>
                </a:lnTo>
                <a:lnTo>
                  <a:pt x="4485745" y="1447134"/>
                </a:lnTo>
                <a:lnTo>
                  <a:pt x="4550885" y="1447134"/>
                </a:lnTo>
                <a:lnTo>
                  <a:pt x="5017536" y="980482"/>
                </a:lnTo>
                <a:lnTo>
                  <a:pt x="4547117" y="510063"/>
                </a:lnTo>
                <a:close/>
                <a:moveTo>
                  <a:pt x="5540197" y="510063"/>
                </a:moveTo>
                <a:lnTo>
                  <a:pt x="5069779" y="980483"/>
                </a:lnTo>
                <a:lnTo>
                  <a:pt x="5536430" y="1447134"/>
                </a:lnTo>
                <a:lnTo>
                  <a:pt x="5601565" y="1447134"/>
                </a:lnTo>
                <a:lnTo>
                  <a:pt x="6068214" y="980484"/>
                </a:lnTo>
                <a:lnTo>
                  <a:pt x="5597794" y="510063"/>
                </a:lnTo>
                <a:close/>
                <a:moveTo>
                  <a:pt x="6590878" y="510062"/>
                </a:moveTo>
                <a:lnTo>
                  <a:pt x="6120457" y="980484"/>
                </a:lnTo>
                <a:lnTo>
                  <a:pt x="6587106" y="1447134"/>
                </a:lnTo>
                <a:lnTo>
                  <a:pt x="6652247" y="1447134"/>
                </a:lnTo>
                <a:lnTo>
                  <a:pt x="7118898" y="980483"/>
                </a:lnTo>
                <a:lnTo>
                  <a:pt x="6648479" y="510062"/>
                </a:lnTo>
                <a:close/>
                <a:moveTo>
                  <a:pt x="7641560" y="510062"/>
                </a:moveTo>
                <a:lnTo>
                  <a:pt x="7171142" y="980482"/>
                </a:lnTo>
                <a:lnTo>
                  <a:pt x="7637793" y="1447134"/>
                </a:lnTo>
                <a:lnTo>
                  <a:pt x="7702929" y="1447134"/>
                </a:lnTo>
                <a:lnTo>
                  <a:pt x="8169579" y="980483"/>
                </a:lnTo>
                <a:lnTo>
                  <a:pt x="7699160" y="510062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3"/>
                </a:lnTo>
                <a:lnTo>
                  <a:pt x="783785" y="510063"/>
                </a:lnTo>
                <a:close/>
                <a:moveTo>
                  <a:pt x="1834594" y="399238"/>
                </a:moveTo>
                <a:lnTo>
                  <a:pt x="1945420" y="399238"/>
                </a:lnTo>
                <a:lnTo>
                  <a:pt x="1945420" y="510063"/>
                </a:lnTo>
                <a:lnTo>
                  <a:pt x="1834594" y="510063"/>
                </a:lnTo>
                <a:close/>
                <a:moveTo>
                  <a:pt x="3936212" y="399238"/>
                </a:moveTo>
                <a:lnTo>
                  <a:pt x="4047037" y="399238"/>
                </a:lnTo>
                <a:lnTo>
                  <a:pt x="4047037" y="510063"/>
                </a:lnTo>
                <a:lnTo>
                  <a:pt x="3936212" y="510063"/>
                </a:lnTo>
                <a:close/>
                <a:moveTo>
                  <a:pt x="2885405" y="399238"/>
                </a:moveTo>
                <a:lnTo>
                  <a:pt x="2996229" y="399238"/>
                </a:lnTo>
                <a:lnTo>
                  <a:pt x="2996229" y="510063"/>
                </a:lnTo>
                <a:lnTo>
                  <a:pt x="2885405" y="510063"/>
                </a:lnTo>
                <a:close/>
                <a:moveTo>
                  <a:pt x="4987004" y="399238"/>
                </a:moveTo>
                <a:lnTo>
                  <a:pt x="5097829" y="399238"/>
                </a:lnTo>
                <a:lnTo>
                  <a:pt x="5097829" y="510063"/>
                </a:lnTo>
                <a:lnTo>
                  <a:pt x="4987004" y="510063"/>
                </a:lnTo>
                <a:close/>
                <a:moveTo>
                  <a:pt x="6037812" y="399238"/>
                </a:moveTo>
                <a:lnTo>
                  <a:pt x="6148637" y="399238"/>
                </a:lnTo>
                <a:lnTo>
                  <a:pt x="6148637" y="510062"/>
                </a:lnTo>
                <a:lnTo>
                  <a:pt x="6037812" y="510062"/>
                </a:lnTo>
                <a:close/>
                <a:moveTo>
                  <a:pt x="7088620" y="399237"/>
                </a:moveTo>
                <a:lnTo>
                  <a:pt x="7199445" y="399237"/>
                </a:lnTo>
                <a:lnTo>
                  <a:pt x="7199445" y="510062"/>
                </a:lnTo>
                <a:lnTo>
                  <a:pt x="7088620" y="510062"/>
                </a:lnTo>
                <a:close/>
                <a:moveTo>
                  <a:pt x="8139428" y="399237"/>
                </a:moveTo>
                <a:lnTo>
                  <a:pt x="8250253" y="399237"/>
                </a:lnTo>
                <a:lnTo>
                  <a:pt x="8250253" y="510062"/>
                </a:lnTo>
                <a:lnTo>
                  <a:pt x="8139428" y="510062"/>
                </a:lnTo>
                <a:close/>
                <a:moveTo>
                  <a:pt x="6138416" y="0"/>
                </a:moveTo>
                <a:lnTo>
                  <a:pt x="6190660" y="0"/>
                </a:lnTo>
                <a:lnTo>
                  <a:pt x="6589898" y="399238"/>
                </a:lnTo>
                <a:lnTo>
                  <a:pt x="6649459" y="399238"/>
                </a:lnTo>
                <a:lnTo>
                  <a:pt x="7048695" y="2"/>
                </a:lnTo>
                <a:lnTo>
                  <a:pt x="7100939" y="2"/>
                </a:lnTo>
                <a:lnTo>
                  <a:pt x="6674041" y="426899"/>
                </a:lnTo>
                <a:lnTo>
                  <a:pt x="6674041" y="483380"/>
                </a:lnTo>
                <a:lnTo>
                  <a:pt x="7145020" y="954361"/>
                </a:lnTo>
                <a:lnTo>
                  <a:pt x="7614024" y="485355"/>
                </a:lnTo>
                <a:lnTo>
                  <a:pt x="7614024" y="424926"/>
                </a:lnTo>
                <a:lnTo>
                  <a:pt x="7189097" y="1"/>
                </a:lnTo>
                <a:lnTo>
                  <a:pt x="7241340" y="1"/>
                </a:lnTo>
                <a:lnTo>
                  <a:pt x="7640577" y="399237"/>
                </a:lnTo>
                <a:lnTo>
                  <a:pt x="7700142" y="399237"/>
                </a:lnTo>
                <a:lnTo>
                  <a:pt x="8099378" y="1"/>
                </a:lnTo>
                <a:lnTo>
                  <a:pt x="8151622" y="1"/>
                </a:lnTo>
                <a:lnTo>
                  <a:pt x="7724849" y="426774"/>
                </a:lnTo>
                <a:lnTo>
                  <a:pt x="7724849" y="483509"/>
                </a:lnTo>
                <a:lnTo>
                  <a:pt x="8195700" y="954363"/>
                </a:lnTo>
                <a:lnTo>
                  <a:pt x="8664832" y="485228"/>
                </a:lnTo>
                <a:lnTo>
                  <a:pt x="8664832" y="425054"/>
                </a:lnTo>
                <a:lnTo>
                  <a:pt x="8239778" y="1"/>
                </a:lnTo>
                <a:lnTo>
                  <a:pt x="8292022" y="1"/>
                </a:lnTo>
                <a:lnTo>
                  <a:pt x="8691259" y="399237"/>
                </a:lnTo>
                <a:lnTo>
                  <a:pt x="8750823" y="399237"/>
                </a:lnTo>
                <a:lnTo>
                  <a:pt x="9143986" y="6075"/>
                </a:lnTo>
                <a:lnTo>
                  <a:pt x="9143986" y="58319"/>
                </a:lnTo>
                <a:lnTo>
                  <a:pt x="8775657" y="426647"/>
                </a:lnTo>
                <a:lnTo>
                  <a:pt x="8775657" y="483635"/>
                </a:lnTo>
                <a:lnTo>
                  <a:pt x="9143986" y="851966"/>
                </a:lnTo>
                <a:lnTo>
                  <a:pt x="9143986" y="904210"/>
                </a:lnTo>
                <a:lnTo>
                  <a:pt x="8749840" y="510062"/>
                </a:lnTo>
                <a:lnTo>
                  <a:pt x="8692242" y="510062"/>
                </a:lnTo>
                <a:lnTo>
                  <a:pt x="8221822" y="980484"/>
                </a:lnTo>
                <a:lnTo>
                  <a:pt x="8688471" y="1447133"/>
                </a:lnTo>
                <a:lnTo>
                  <a:pt x="8753611" y="1447133"/>
                </a:lnTo>
                <a:lnTo>
                  <a:pt x="9143986" y="1056762"/>
                </a:lnTo>
                <a:lnTo>
                  <a:pt x="9143986" y="1109003"/>
                </a:lnTo>
                <a:lnTo>
                  <a:pt x="8775657" y="1477331"/>
                </a:lnTo>
                <a:lnTo>
                  <a:pt x="8775657" y="1534319"/>
                </a:lnTo>
                <a:lnTo>
                  <a:pt x="9143986" y="1902649"/>
                </a:lnTo>
                <a:lnTo>
                  <a:pt x="9143987" y="1954891"/>
                </a:lnTo>
                <a:lnTo>
                  <a:pt x="8747055" y="1557959"/>
                </a:lnTo>
                <a:lnTo>
                  <a:pt x="8695029" y="1557959"/>
                </a:lnTo>
                <a:lnTo>
                  <a:pt x="8221823" y="2031165"/>
                </a:lnTo>
                <a:lnTo>
                  <a:pt x="8690741" y="2500073"/>
                </a:lnTo>
                <a:lnTo>
                  <a:pt x="8751345" y="2500073"/>
                </a:lnTo>
                <a:lnTo>
                  <a:pt x="9143986" y="2107432"/>
                </a:lnTo>
                <a:lnTo>
                  <a:pt x="9143986" y="2159677"/>
                </a:lnTo>
                <a:lnTo>
                  <a:pt x="8775657" y="2528005"/>
                </a:lnTo>
                <a:lnTo>
                  <a:pt x="8775657" y="2584989"/>
                </a:lnTo>
                <a:lnTo>
                  <a:pt x="9143987" y="2953319"/>
                </a:lnTo>
                <a:lnTo>
                  <a:pt x="9143987" y="3005564"/>
                </a:lnTo>
                <a:lnTo>
                  <a:pt x="8749321" y="2610898"/>
                </a:lnTo>
                <a:lnTo>
                  <a:pt x="8692765" y="2610898"/>
                </a:lnTo>
                <a:lnTo>
                  <a:pt x="8221822" y="3081840"/>
                </a:lnTo>
                <a:lnTo>
                  <a:pt x="8691194" y="3551212"/>
                </a:lnTo>
                <a:lnTo>
                  <a:pt x="8750888" y="3551212"/>
                </a:lnTo>
                <a:lnTo>
                  <a:pt x="9143986" y="3158114"/>
                </a:lnTo>
                <a:lnTo>
                  <a:pt x="9143986" y="3210356"/>
                </a:lnTo>
                <a:lnTo>
                  <a:pt x="8775657" y="3578686"/>
                </a:lnTo>
                <a:lnTo>
                  <a:pt x="8775657" y="3635674"/>
                </a:lnTo>
                <a:lnTo>
                  <a:pt x="9143986" y="4004003"/>
                </a:lnTo>
                <a:lnTo>
                  <a:pt x="9143986" y="4056248"/>
                </a:lnTo>
                <a:lnTo>
                  <a:pt x="8749774" y="3662037"/>
                </a:lnTo>
                <a:lnTo>
                  <a:pt x="8692306" y="3662037"/>
                </a:lnTo>
                <a:lnTo>
                  <a:pt x="8221823" y="4132519"/>
                </a:lnTo>
                <a:lnTo>
                  <a:pt x="8661299" y="4571995"/>
                </a:lnTo>
                <a:lnTo>
                  <a:pt x="8609053" y="4571995"/>
                </a:lnTo>
                <a:lnTo>
                  <a:pt x="8195700" y="4158642"/>
                </a:lnTo>
                <a:lnTo>
                  <a:pt x="7782346" y="4571997"/>
                </a:lnTo>
                <a:lnTo>
                  <a:pt x="7730103" y="4571997"/>
                </a:lnTo>
                <a:lnTo>
                  <a:pt x="8169579" y="4132521"/>
                </a:lnTo>
                <a:lnTo>
                  <a:pt x="7699096" y="3662037"/>
                </a:lnTo>
                <a:lnTo>
                  <a:pt x="7641624" y="3662037"/>
                </a:lnTo>
                <a:lnTo>
                  <a:pt x="7171140" y="4132521"/>
                </a:lnTo>
                <a:lnTo>
                  <a:pt x="7610615" y="4571996"/>
                </a:lnTo>
                <a:lnTo>
                  <a:pt x="7558371" y="4571996"/>
                </a:lnTo>
                <a:lnTo>
                  <a:pt x="7145018" y="4158643"/>
                </a:lnTo>
                <a:lnTo>
                  <a:pt x="6731665" y="4571996"/>
                </a:lnTo>
                <a:lnTo>
                  <a:pt x="6679421" y="4571997"/>
                </a:lnTo>
                <a:lnTo>
                  <a:pt x="7118896" y="4132521"/>
                </a:lnTo>
                <a:lnTo>
                  <a:pt x="6648412" y="3662037"/>
                </a:lnTo>
                <a:lnTo>
                  <a:pt x="6590942" y="3662037"/>
                </a:lnTo>
                <a:lnTo>
                  <a:pt x="6120458" y="4132521"/>
                </a:lnTo>
                <a:lnTo>
                  <a:pt x="6559933" y="4571996"/>
                </a:lnTo>
                <a:lnTo>
                  <a:pt x="6507689" y="4571996"/>
                </a:lnTo>
                <a:lnTo>
                  <a:pt x="6094336" y="4158643"/>
                </a:lnTo>
                <a:lnTo>
                  <a:pt x="5680986" y="4571994"/>
                </a:lnTo>
                <a:lnTo>
                  <a:pt x="5628742" y="4571994"/>
                </a:lnTo>
                <a:lnTo>
                  <a:pt x="6068215" y="4132521"/>
                </a:lnTo>
                <a:lnTo>
                  <a:pt x="5597730" y="3662037"/>
                </a:lnTo>
                <a:lnTo>
                  <a:pt x="5540260" y="3662037"/>
                </a:lnTo>
                <a:lnTo>
                  <a:pt x="5069776" y="4132521"/>
                </a:lnTo>
                <a:lnTo>
                  <a:pt x="5509251" y="4571996"/>
                </a:lnTo>
                <a:lnTo>
                  <a:pt x="5457007" y="4571996"/>
                </a:lnTo>
                <a:lnTo>
                  <a:pt x="5043654" y="4158643"/>
                </a:lnTo>
                <a:lnTo>
                  <a:pt x="4630302" y="4571995"/>
                </a:lnTo>
                <a:lnTo>
                  <a:pt x="4578058" y="4571995"/>
                </a:lnTo>
                <a:lnTo>
                  <a:pt x="5017532" y="4132521"/>
                </a:lnTo>
                <a:lnTo>
                  <a:pt x="4547048" y="3662037"/>
                </a:lnTo>
                <a:lnTo>
                  <a:pt x="4489581" y="3662037"/>
                </a:lnTo>
                <a:lnTo>
                  <a:pt x="4019114" y="4132522"/>
                </a:lnTo>
                <a:lnTo>
                  <a:pt x="4458569" y="4571996"/>
                </a:lnTo>
                <a:lnTo>
                  <a:pt x="4406325" y="4571996"/>
                </a:lnTo>
                <a:lnTo>
                  <a:pt x="3992992" y="4158644"/>
                </a:lnTo>
                <a:lnTo>
                  <a:pt x="3579640" y="4571995"/>
                </a:lnTo>
                <a:lnTo>
                  <a:pt x="3527396" y="4571995"/>
                </a:lnTo>
                <a:lnTo>
                  <a:pt x="3966870" y="4132522"/>
                </a:lnTo>
                <a:lnTo>
                  <a:pt x="3496383" y="3662037"/>
                </a:lnTo>
                <a:lnTo>
                  <a:pt x="3438916" y="3662037"/>
                </a:lnTo>
                <a:lnTo>
                  <a:pt x="2968432" y="4132520"/>
                </a:lnTo>
                <a:lnTo>
                  <a:pt x="3407909" y="4571995"/>
                </a:lnTo>
                <a:lnTo>
                  <a:pt x="3355664" y="4571995"/>
                </a:lnTo>
                <a:lnTo>
                  <a:pt x="2942310" y="4158642"/>
                </a:lnTo>
                <a:lnTo>
                  <a:pt x="2528960" y="4571994"/>
                </a:lnTo>
                <a:lnTo>
                  <a:pt x="2476716" y="4571994"/>
                </a:lnTo>
                <a:lnTo>
                  <a:pt x="2916189" y="4132521"/>
                </a:lnTo>
                <a:lnTo>
                  <a:pt x="2445706" y="3662037"/>
                </a:lnTo>
                <a:lnTo>
                  <a:pt x="2388237" y="3662037"/>
                </a:lnTo>
                <a:lnTo>
                  <a:pt x="1917750" y="4132522"/>
                </a:lnTo>
                <a:lnTo>
                  <a:pt x="2357226" y="4571995"/>
                </a:lnTo>
                <a:lnTo>
                  <a:pt x="2304983" y="4571996"/>
                </a:lnTo>
                <a:lnTo>
                  <a:pt x="1891628" y="4158644"/>
                </a:lnTo>
                <a:lnTo>
                  <a:pt x="1478287" y="4571994"/>
                </a:lnTo>
                <a:lnTo>
                  <a:pt x="1426043" y="4571994"/>
                </a:lnTo>
                <a:lnTo>
                  <a:pt x="1865506" y="4132522"/>
                </a:lnTo>
                <a:lnTo>
                  <a:pt x="1395028" y="3662037"/>
                </a:lnTo>
                <a:lnTo>
                  <a:pt x="1337560" y="3662037"/>
                </a:lnTo>
                <a:lnTo>
                  <a:pt x="867065" y="4132523"/>
                </a:lnTo>
                <a:lnTo>
                  <a:pt x="1306545" y="4571995"/>
                </a:lnTo>
                <a:lnTo>
                  <a:pt x="1254301" y="4571995"/>
                </a:lnTo>
                <a:lnTo>
                  <a:pt x="840943" y="4158645"/>
                </a:lnTo>
                <a:lnTo>
                  <a:pt x="427592" y="4571996"/>
                </a:lnTo>
                <a:lnTo>
                  <a:pt x="375348" y="4571996"/>
                </a:lnTo>
                <a:lnTo>
                  <a:pt x="814821" y="4132522"/>
                </a:lnTo>
                <a:lnTo>
                  <a:pt x="344336" y="3662037"/>
                </a:lnTo>
                <a:lnTo>
                  <a:pt x="286868" y="3662037"/>
                </a:lnTo>
                <a:lnTo>
                  <a:pt x="2" y="3948903"/>
                </a:lnTo>
                <a:lnTo>
                  <a:pt x="2" y="3896659"/>
                </a:lnTo>
                <a:lnTo>
                  <a:pt x="258375" y="3638287"/>
                </a:lnTo>
                <a:lnTo>
                  <a:pt x="258375" y="3576075"/>
                </a:lnTo>
                <a:lnTo>
                  <a:pt x="1" y="3317701"/>
                </a:lnTo>
                <a:lnTo>
                  <a:pt x="1" y="3265457"/>
                </a:lnTo>
                <a:lnTo>
                  <a:pt x="285755" y="3551212"/>
                </a:lnTo>
                <a:lnTo>
                  <a:pt x="345449" y="3551212"/>
                </a:lnTo>
                <a:lnTo>
                  <a:pt x="814821" y="3081840"/>
                </a:lnTo>
                <a:lnTo>
                  <a:pt x="343879" y="2610898"/>
                </a:lnTo>
                <a:lnTo>
                  <a:pt x="287325" y="2610898"/>
                </a:lnTo>
                <a:lnTo>
                  <a:pt x="4" y="2898220"/>
                </a:lnTo>
                <a:lnTo>
                  <a:pt x="4" y="2845976"/>
                </a:lnTo>
                <a:lnTo>
                  <a:pt x="258377" y="2587602"/>
                </a:lnTo>
                <a:lnTo>
                  <a:pt x="258377" y="2525395"/>
                </a:lnTo>
                <a:lnTo>
                  <a:pt x="1" y="2267018"/>
                </a:lnTo>
                <a:lnTo>
                  <a:pt x="0" y="2214773"/>
                </a:lnTo>
                <a:lnTo>
                  <a:pt x="285299" y="2500073"/>
                </a:lnTo>
                <a:lnTo>
                  <a:pt x="345906" y="2500073"/>
                </a:lnTo>
                <a:lnTo>
                  <a:pt x="814821" y="2031167"/>
                </a:lnTo>
                <a:lnTo>
                  <a:pt x="341615" y="1557960"/>
                </a:lnTo>
                <a:lnTo>
                  <a:pt x="289591" y="1557960"/>
                </a:lnTo>
                <a:lnTo>
                  <a:pt x="1" y="1847551"/>
                </a:lnTo>
                <a:lnTo>
                  <a:pt x="1" y="1795307"/>
                </a:lnTo>
                <a:lnTo>
                  <a:pt x="258379" y="1536928"/>
                </a:lnTo>
                <a:lnTo>
                  <a:pt x="258379" y="1474723"/>
                </a:lnTo>
                <a:lnTo>
                  <a:pt x="1" y="1216345"/>
                </a:lnTo>
                <a:lnTo>
                  <a:pt x="1" y="1164102"/>
                </a:lnTo>
                <a:lnTo>
                  <a:pt x="283034" y="1447135"/>
                </a:lnTo>
                <a:lnTo>
                  <a:pt x="348172" y="1447135"/>
                </a:lnTo>
                <a:lnTo>
                  <a:pt x="814820" y="980485"/>
                </a:lnTo>
                <a:lnTo>
                  <a:pt x="344400" y="510063"/>
                </a:lnTo>
                <a:lnTo>
                  <a:pt x="286802" y="510063"/>
                </a:lnTo>
                <a:lnTo>
                  <a:pt x="2" y="796868"/>
                </a:lnTo>
                <a:lnTo>
                  <a:pt x="2" y="744627"/>
                </a:lnTo>
                <a:lnTo>
                  <a:pt x="258382" y="486240"/>
                </a:lnTo>
                <a:lnTo>
                  <a:pt x="258382" y="424044"/>
                </a:lnTo>
                <a:lnTo>
                  <a:pt x="2" y="165665"/>
                </a:lnTo>
                <a:lnTo>
                  <a:pt x="2" y="113421"/>
                </a:lnTo>
                <a:lnTo>
                  <a:pt x="285819" y="399238"/>
                </a:lnTo>
                <a:lnTo>
                  <a:pt x="345383" y="399238"/>
                </a:lnTo>
                <a:lnTo>
                  <a:pt x="744619" y="2"/>
                </a:lnTo>
                <a:lnTo>
                  <a:pt x="796863" y="2"/>
                </a:lnTo>
                <a:lnTo>
                  <a:pt x="369206" y="427659"/>
                </a:lnTo>
                <a:lnTo>
                  <a:pt x="369206" y="482625"/>
                </a:lnTo>
                <a:lnTo>
                  <a:pt x="840942" y="954363"/>
                </a:lnTo>
                <a:lnTo>
                  <a:pt x="1309198" y="486115"/>
                </a:lnTo>
                <a:lnTo>
                  <a:pt x="1309198" y="424170"/>
                </a:lnTo>
                <a:lnTo>
                  <a:pt x="885018" y="1"/>
                </a:lnTo>
                <a:lnTo>
                  <a:pt x="937262" y="1"/>
                </a:lnTo>
                <a:lnTo>
                  <a:pt x="1336510" y="399238"/>
                </a:lnTo>
                <a:lnTo>
                  <a:pt x="1396075" y="399238"/>
                </a:lnTo>
                <a:lnTo>
                  <a:pt x="1795305" y="3"/>
                </a:lnTo>
                <a:lnTo>
                  <a:pt x="1847547" y="3"/>
                </a:lnTo>
                <a:lnTo>
                  <a:pt x="1420024" y="427535"/>
                </a:lnTo>
                <a:lnTo>
                  <a:pt x="1420024" y="482750"/>
                </a:lnTo>
                <a:lnTo>
                  <a:pt x="1891628" y="954364"/>
                </a:lnTo>
                <a:lnTo>
                  <a:pt x="2360002" y="485990"/>
                </a:lnTo>
                <a:lnTo>
                  <a:pt x="2360002" y="424295"/>
                </a:lnTo>
                <a:lnTo>
                  <a:pt x="1935703" y="1"/>
                </a:lnTo>
                <a:lnTo>
                  <a:pt x="1987946" y="1"/>
                </a:lnTo>
                <a:lnTo>
                  <a:pt x="2387188" y="399238"/>
                </a:lnTo>
                <a:lnTo>
                  <a:pt x="2446753" y="399238"/>
                </a:lnTo>
                <a:lnTo>
                  <a:pt x="2845989" y="2"/>
                </a:lnTo>
                <a:lnTo>
                  <a:pt x="2898233" y="2"/>
                </a:lnTo>
                <a:lnTo>
                  <a:pt x="2470826" y="427409"/>
                </a:lnTo>
                <a:lnTo>
                  <a:pt x="2470826" y="482876"/>
                </a:lnTo>
                <a:lnTo>
                  <a:pt x="2942310" y="954364"/>
                </a:lnTo>
                <a:lnTo>
                  <a:pt x="3410810" y="485864"/>
                </a:lnTo>
                <a:lnTo>
                  <a:pt x="3410810" y="424421"/>
                </a:lnTo>
                <a:lnTo>
                  <a:pt x="2986387" y="1"/>
                </a:lnTo>
                <a:lnTo>
                  <a:pt x="3038634" y="1"/>
                </a:lnTo>
                <a:lnTo>
                  <a:pt x="3437870" y="399238"/>
                </a:lnTo>
                <a:lnTo>
                  <a:pt x="3497432" y="399238"/>
                </a:lnTo>
                <a:lnTo>
                  <a:pt x="3896671" y="2"/>
                </a:lnTo>
                <a:lnTo>
                  <a:pt x="3948916" y="2"/>
                </a:lnTo>
                <a:lnTo>
                  <a:pt x="3521633" y="427284"/>
                </a:lnTo>
                <a:lnTo>
                  <a:pt x="3521633" y="483002"/>
                </a:lnTo>
                <a:lnTo>
                  <a:pt x="3992992" y="954363"/>
                </a:lnTo>
                <a:lnTo>
                  <a:pt x="4461600" y="485736"/>
                </a:lnTo>
                <a:lnTo>
                  <a:pt x="4461600" y="424545"/>
                </a:lnTo>
                <a:lnTo>
                  <a:pt x="4037073" y="1"/>
                </a:lnTo>
                <a:lnTo>
                  <a:pt x="4089316" y="1"/>
                </a:lnTo>
                <a:lnTo>
                  <a:pt x="4488536" y="399238"/>
                </a:lnTo>
                <a:lnTo>
                  <a:pt x="4548098" y="399238"/>
                </a:lnTo>
                <a:lnTo>
                  <a:pt x="4947332" y="4"/>
                </a:lnTo>
                <a:lnTo>
                  <a:pt x="4999576" y="4"/>
                </a:lnTo>
                <a:lnTo>
                  <a:pt x="4572425" y="427154"/>
                </a:lnTo>
                <a:lnTo>
                  <a:pt x="4572425" y="483127"/>
                </a:lnTo>
                <a:lnTo>
                  <a:pt x="5043657" y="954361"/>
                </a:lnTo>
                <a:lnTo>
                  <a:pt x="5512408" y="485609"/>
                </a:lnTo>
                <a:lnTo>
                  <a:pt x="5512408" y="424676"/>
                </a:lnTo>
                <a:lnTo>
                  <a:pt x="5087732" y="1"/>
                </a:lnTo>
                <a:lnTo>
                  <a:pt x="5139975" y="1"/>
                </a:lnTo>
                <a:lnTo>
                  <a:pt x="5539212" y="399238"/>
                </a:lnTo>
                <a:lnTo>
                  <a:pt x="5598779" y="399238"/>
                </a:lnTo>
                <a:lnTo>
                  <a:pt x="5998015" y="2"/>
                </a:lnTo>
                <a:lnTo>
                  <a:pt x="6050259" y="2"/>
                </a:lnTo>
                <a:lnTo>
                  <a:pt x="5623233" y="427027"/>
                </a:lnTo>
                <a:lnTo>
                  <a:pt x="5623233" y="483258"/>
                </a:lnTo>
                <a:lnTo>
                  <a:pt x="6094336" y="954363"/>
                </a:lnTo>
                <a:lnTo>
                  <a:pt x="6563216" y="485481"/>
                </a:lnTo>
                <a:lnTo>
                  <a:pt x="6563216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CDCECDC-CA82-419C-B66C-70AF779EE76D}" type="datetimeFigureOut">
              <a:rPr lang="fi-FI" smtClean="0"/>
              <a:t>2.2.2021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394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2.2.2021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367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2.2.2021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00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2.2.2021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961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2.2.2021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4" y="6"/>
            <a:ext cx="9143987" cy="4571997"/>
          </a:xfrm>
          <a:custGeom>
            <a:avLst/>
            <a:gdLst/>
            <a:ahLst/>
            <a:cxnLst/>
            <a:rect l="l" t="t" r="r" b="b"/>
            <a:pathLst>
              <a:path w="9143987" h="4571997">
                <a:moveTo>
                  <a:pt x="1" y="4316132"/>
                </a:moveTo>
                <a:lnTo>
                  <a:pt x="255863" y="4571994"/>
                </a:lnTo>
                <a:lnTo>
                  <a:pt x="203619" y="4571994"/>
                </a:lnTo>
                <a:lnTo>
                  <a:pt x="1" y="4368376"/>
                </a:lnTo>
                <a:close/>
                <a:moveTo>
                  <a:pt x="9143985" y="4208793"/>
                </a:moveTo>
                <a:lnTo>
                  <a:pt x="9143985" y="4261037"/>
                </a:lnTo>
                <a:lnTo>
                  <a:pt x="8833027" y="4571996"/>
                </a:lnTo>
                <a:lnTo>
                  <a:pt x="8780783" y="4571996"/>
                </a:lnTo>
                <a:close/>
                <a:moveTo>
                  <a:pt x="8664832" y="4076819"/>
                </a:moveTo>
                <a:lnTo>
                  <a:pt x="8775657" y="4076819"/>
                </a:lnTo>
                <a:lnTo>
                  <a:pt x="8775657" y="4187644"/>
                </a:lnTo>
                <a:lnTo>
                  <a:pt x="8664832" y="4187644"/>
                </a:lnTo>
                <a:close/>
                <a:moveTo>
                  <a:pt x="7614024" y="4076819"/>
                </a:moveTo>
                <a:lnTo>
                  <a:pt x="7724849" y="4076819"/>
                </a:lnTo>
                <a:lnTo>
                  <a:pt x="7724849" y="4187644"/>
                </a:lnTo>
                <a:lnTo>
                  <a:pt x="7614024" y="4187644"/>
                </a:lnTo>
                <a:close/>
                <a:moveTo>
                  <a:pt x="6563216" y="4076819"/>
                </a:moveTo>
                <a:lnTo>
                  <a:pt x="6674041" y="4076819"/>
                </a:lnTo>
                <a:lnTo>
                  <a:pt x="6674041" y="4187644"/>
                </a:lnTo>
                <a:lnTo>
                  <a:pt x="6563216" y="4187644"/>
                </a:lnTo>
                <a:close/>
                <a:moveTo>
                  <a:pt x="5512408" y="4076819"/>
                </a:moveTo>
                <a:lnTo>
                  <a:pt x="5623233" y="4076819"/>
                </a:lnTo>
                <a:lnTo>
                  <a:pt x="5623233" y="4187644"/>
                </a:lnTo>
                <a:lnTo>
                  <a:pt x="5512408" y="4187644"/>
                </a:lnTo>
                <a:close/>
                <a:moveTo>
                  <a:pt x="4461600" y="4076819"/>
                </a:moveTo>
                <a:lnTo>
                  <a:pt x="4572425" y="4076819"/>
                </a:lnTo>
                <a:lnTo>
                  <a:pt x="4572425" y="4187644"/>
                </a:lnTo>
                <a:lnTo>
                  <a:pt x="4461600" y="4187644"/>
                </a:lnTo>
                <a:close/>
                <a:moveTo>
                  <a:pt x="3410793" y="4076819"/>
                </a:moveTo>
                <a:lnTo>
                  <a:pt x="3521618" y="4076819"/>
                </a:lnTo>
                <a:lnTo>
                  <a:pt x="3521618" y="4187644"/>
                </a:lnTo>
                <a:lnTo>
                  <a:pt x="3410793" y="4187644"/>
                </a:lnTo>
                <a:close/>
                <a:moveTo>
                  <a:pt x="2359985" y="4076819"/>
                </a:moveTo>
                <a:lnTo>
                  <a:pt x="2470810" y="4076819"/>
                </a:lnTo>
                <a:lnTo>
                  <a:pt x="2470810" y="4187644"/>
                </a:lnTo>
                <a:lnTo>
                  <a:pt x="2359985" y="4187644"/>
                </a:lnTo>
                <a:close/>
                <a:moveTo>
                  <a:pt x="1309177" y="4076819"/>
                </a:moveTo>
                <a:lnTo>
                  <a:pt x="1420002" y="4076819"/>
                </a:lnTo>
                <a:lnTo>
                  <a:pt x="1420002" y="4187644"/>
                </a:lnTo>
                <a:lnTo>
                  <a:pt x="1309177" y="4187644"/>
                </a:lnTo>
                <a:close/>
                <a:moveTo>
                  <a:pt x="258369" y="4076819"/>
                </a:moveTo>
                <a:lnTo>
                  <a:pt x="369194" y="4076819"/>
                </a:lnTo>
                <a:lnTo>
                  <a:pt x="369194" y="4187644"/>
                </a:lnTo>
                <a:lnTo>
                  <a:pt x="258369" y="4187644"/>
                </a:lnTo>
                <a:close/>
                <a:moveTo>
                  <a:pt x="8139428" y="3551212"/>
                </a:moveTo>
                <a:lnTo>
                  <a:pt x="8250253" y="3551212"/>
                </a:lnTo>
                <a:lnTo>
                  <a:pt x="8250253" y="3662037"/>
                </a:lnTo>
                <a:lnTo>
                  <a:pt x="8139428" y="3662037"/>
                </a:lnTo>
                <a:close/>
                <a:moveTo>
                  <a:pt x="7088620" y="3551212"/>
                </a:moveTo>
                <a:lnTo>
                  <a:pt x="7199445" y="3551212"/>
                </a:lnTo>
                <a:lnTo>
                  <a:pt x="7199445" y="3662037"/>
                </a:lnTo>
                <a:lnTo>
                  <a:pt x="7088620" y="3662037"/>
                </a:lnTo>
                <a:close/>
                <a:moveTo>
                  <a:pt x="6037812" y="3551212"/>
                </a:moveTo>
                <a:lnTo>
                  <a:pt x="6148637" y="3551212"/>
                </a:lnTo>
                <a:lnTo>
                  <a:pt x="6148637" y="3662037"/>
                </a:lnTo>
                <a:lnTo>
                  <a:pt x="6037812" y="3662037"/>
                </a:lnTo>
                <a:close/>
                <a:moveTo>
                  <a:pt x="4987004" y="3551212"/>
                </a:moveTo>
                <a:lnTo>
                  <a:pt x="5097829" y="3551212"/>
                </a:lnTo>
                <a:lnTo>
                  <a:pt x="5097829" y="3662037"/>
                </a:lnTo>
                <a:lnTo>
                  <a:pt x="4987004" y="3662037"/>
                </a:lnTo>
                <a:close/>
                <a:moveTo>
                  <a:pt x="3936204" y="3551212"/>
                </a:moveTo>
                <a:lnTo>
                  <a:pt x="4047028" y="3551212"/>
                </a:lnTo>
                <a:lnTo>
                  <a:pt x="4047028" y="3662037"/>
                </a:lnTo>
                <a:lnTo>
                  <a:pt x="3936204" y="3662037"/>
                </a:lnTo>
                <a:close/>
                <a:moveTo>
                  <a:pt x="2885395" y="3551212"/>
                </a:moveTo>
                <a:lnTo>
                  <a:pt x="2996220" y="3551212"/>
                </a:lnTo>
                <a:lnTo>
                  <a:pt x="2996220" y="3662037"/>
                </a:lnTo>
                <a:lnTo>
                  <a:pt x="2885395" y="3662037"/>
                </a:lnTo>
                <a:close/>
                <a:moveTo>
                  <a:pt x="1834587" y="3551212"/>
                </a:moveTo>
                <a:lnTo>
                  <a:pt x="1945412" y="3551212"/>
                </a:lnTo>
                <a:lnTo>
                  <a:pt x="1945412" y="3662037"/>
                </a:lnTo>
                <a:lnTo>
                  <a:pt x="1834587" y="3662037"/>
                </a:lnTo>
                <a:close/>
                <a:moveTo>
                  <a:pt x="783778" y="3551212"/>
                </a:moveTo>
                <a:lnTo>
                  <a:pt x="894603" y="3551212"/>
                </a:lnTo>
                <a:lnTo>
                  <a:pt x="894603" y="3662037"/>
                </a:lnTo>
                <a:lnTo>
                  <a:pt x="783778" y="3662037"/>
                </a:lnTo>
                <a:close/>
                <a:moveTo>
                  <a:pt x="2942310" y="3107962"/>
                </a:moveTo>
                <a:lnTo>
                  <a:pt x="2470818" y="3579456"/>
                </a:lnTo>
                <a:lnTo>
                  <a:pt x="2470818" y="3634904"/>
                </a:lnTo>
                <a:lnTo>
                  <a:pt x="2942310" y="4106399"/>
                </a:lnTo>
                <a:lnTo>
                  <a:pt x="3410800" y="3637911"/>
                </a:lnTo>
                <a:lnTo>
                  <a:pt x="3410800" y="3576450"/>
                </a:lnTo>
                <a:close/>
                <a:moveTo>
                  <a:pt x="8195700" y="3107962"/>
                </a:moveTo>
                <a:lnTo>
                  <a:pt x="7724849" y="3578813"/>
                </a:lnTo>
                <a:lnTo>
                  <a:pt x="7724849" y="3635545"/>
                </a:lnTo>
                <a:lnTo>
                  <a:pt x="8195702" y="4106398"/>
                </a:lnTo>
                <a:lnTo>
                  <a:pt x="8664832" y="3637268"/>
                </a:lnTo>
                <a:lnTo>
                  <a:pt x="8664832" y="3577094"/>
                </a:lnTo>
                <a:close/>
                <a:moveTo>
                  <a:pt x="5043655" y="3107962"/>
                </a:moveTo>
                <a:lnTo>
                  <a:pt x="4572425" y="3579192"/>
                </a:lnTo>
                <a:lnTo>
                  <a:pt x="4572425" y="3635169"/>
                </a:lnTo>
                <a:lnTo>
                  <a:pt x="5043654" y="4106399"/>
                </a:lnTo>
                <a:lnTo>
                  <a:pt x="5512408" y="3637645"/>
                </a:lnTo>
                <a:lnTo>
                  <a:pt x="5512408" y="3576714"/>
                </a:lnTo>
                <a:close/>
                <a:moveTo>
                  <a:pt x="840943" y="3107962"/>
                </a:moveTo>
                <a:lnTo>
                  <a:pt x="369199" y="3579705"/>
                </a:lnTo>
                <a:lnTo>
                  <a:pt x="369199" y="3634656"/>
                </a:lnTo>
                <a:lnTo>
                  <a:pt x="840943" y="4106401"/>
                </a:lnTo>
                <a:lnTo>
                  <a:pt x="1309186" y="3638165"/>
                </a:lnTo>
                <a:lnTo>
                  <a:pt x="1309186" y="3576196"/>
                </a:lnTo>
                <a:close/>
                <a:moveTo>
                  <a:pt x="3992991" y="3107961"/>
                </a:moveTo>
                <a:lnTo>
                  <a:pt x="3521625" y="3579327"/>
                </a:lnTo>
                <a:lnTo>
                  <a:pt x="3521625" y="3635034"/>
                </a:lnTo>
                <a:lnTo>
                  <a:pt x="3992992" y="4106400"/>
                </a:lnTo>
                <a:lnTo>
                  <a:pt x="4461600" y="3637773"/>
                </a:lnTo>
                <a:lnTo>
                  <a:pt x="4461600" y="3576588"/>
                </a:lnTo>
                <a:close/>
                <a:moveTo>
                  <a:pt x="1891629" y="3107961"/>
                </a:moveTo>
                <a:lnTo>
                  <a:pt x="1420011" y="3579585"/>
                </a:lnTo>
                <a:lnTo>
                  <a:pt x="1420011" y="3634777"/>
                </a:lnTo>
                <a:lnTo>
                  <a:pt x="1891629" y="4106400"/>
                </a:lnTo>
                <a:lnTo>
                  <a:pt x="2359993" y="3638038"/>
                </a:lnTo>
                <a:lnTo>
                  <a:pt x="2359993" y="3576322"/>
                </a:lnTo>
                <a:close/>
                <a:moveTo>
                  <a:pt x="6094336" y="3107961"/>
                </a:moveTo>
                <a:lnTo>
                  <a:pt x="5623233" y="3579064"/>
                </a:lnTo>
                <a:lnTo>
                  <a:pt x="5623233" y="3635295"/>
                </a:lnTo>
                <a:lnTo>
                  <a:pt x="6094336" y="4106399"/>
                </a:lnTo>
                <a:lnTo>
                  <a:pt x="6563216" y="3637520"/>
                </a:lnTo>
                <a:lnTo>
                  <a:pt x="6563216" y="3576841"/>
                </a:lnTo>
                <a:close/>
                <a:moveTo>
                  <a:pt x="7145019" y="3107960"/>
                </a:moveTo>
                <a:lnTo>
                  <a:pt x="6674041" y="3578938"/>
                </a:lnTo>
                <a:lnTo>
                  <a:pt x="6674041" y="3635421"/>
                </a:lnTo>
                <a:lnTo>
                  <a:pt x="7145018" y="4106399"/>
                </a:lnTo>
                <a:lnTo>
                  <a:pt x="7614024" y="3637394"/>
                </a:lnTo>
                <a:lnTo>
                  <a:pt x="7614024" y="3576965"/>
                </a:lnTo>
                <a:close/>
                <a:moveTo>
                  <a:pt x="8664832" y="3027337"/>
                </a:moveTo>
                <a:lnTo>
                  <a:pt x="8775657" y="3027337"/>
                </a:lnTo>
                <a:lnTo>
                  <a:pt x="8775657" y="3138162"/>
                </a:lnTo>
                <a:lnTo>
                  <a:pt x="8664832" y="3138162"/>
                </a:lnTo>
                <a:close/>
                <a:moveTo>
                  <a:pt x="7614024" y="3027337"/>
                </a:moveTo>
                <a:lnTo>
                  <a:pt x="7724849" y="3027337"/>
                </a:lnTo>
                <a:lnTo>
                  <a:pt x="7724849" y="3138162"/>
                </a:lnTo>
                <a:lnTo>
                  <a:pt x="7614024" y="3138162"/>
                </a:lnTo>
                <a:close/>
                <a:moveTo>
                  <a:pt x="6563216" y="3027337"/>
                </a:moveTo>
                <a:lnTo>
                  <a:pt x="6674041" y="3027337"/>
                </a:lnTo>
                <a:lnTo>
                  <a:pt x="6674041" y="3138162"/>
                </a:lnTo>
                <a:lnTo>
                  <a:pt x="6563216" y="3138162"/>
                </a:lnTo>
                <a:close/>
                <a:moveTo>
                  <a:pt x="5512408" y="3027337"/>
                </a:moveTo>
                <a:lnTo>
                  <a:pt x="5623233" y="3027337"/>
                </a:lnTo>
                <a:lnTo>
                  <a:pt x="5623233" y="3138162"/>
                </a:lnTo>
                <a:lnTo>
                  <a:pt x="5512408" y="3138162"/>
                </a:lnTo>
                <a:close/>
                <a:moveTo>
                  <a:pt x="4461600" y="3027337"/>
                </a:moveTo>
                <a:lnTo>
                  <a:pt x="4572425" y="3027337"/>
                </a:lnTo>
                <a:lnTo>
                  <a:pt x="4572425" y="3138162"/>
                </a:lnTo>
                <a:lnTo>
                  <a:pt x="4461600" y="3138162"/>
                </a:lnTo>
                <a:close/>
                <a:moveTo>
                  <a:pt x="3410798" y="3027337"/>
                </a:moveTo>
                <a:lnTo>
                  <a:pt x="3521622" y="3027337"/>
                </a:lnTo>
                <a:lnTo>
                  <a:pt x="3521622" y="3138162"/>
                </a:lnTo>
                <a:lnTo>
                  <a:pt x="3410798" y="3138162"/>
                </a:lnTo>
                <a:close/>
                <a:moveTo>
                  <a:pt x="2359990" y="3027337"/>
                </a:moveTo>
                <a:lnTo>
                  <a:pt x="2470815" y="3027337"/>
                </a:lnTo>
                <a:lnTo>
                  <a:pt x="2470815" y="3138162"/>
                </a:lnTo>
                <a:lnTo>
                  <a:pt x="2359990" y="3138162"/>
                </a:lnTo>
                <a:close/>
                <a:moveTo>
                  <a:pt x="1309183" y="3027337"/>
                </a:moveTo>
                <a:lnTo>
                  <a:pt x="1420008" y="3027337"/>
                </a:lnTo>
                <a:lnTo>
                  <a:pt x="1420008" y="3138162"/>
                </a:lnTo>
                <a:lnTo>
                  <a:pt x="1309183" y="3138162"/>
                </a:lnTo>
                <a:close/>
                <a:moveTo>
                  <a:pt x="258373" y="3027337"/>
                </a:moveTo>
                <a:lnTo>
                  <a:pt x="369197" y="3027337"/>
                </a:lnTo>
                <a:lnTo>
                  <a:pt x="369197" y="3138162"/>
                </a:lnTo>
                <a:lnTo>
                  <a:pt x="258373" y="3138162"/>
                </a:lnTo>
                <a:close/>
                <a:moveTo>
                  <a:pt x="7642081" y="2610898"/>
                </a:moveTo>
                <a:lnTo>
                  <a:pt x="7171142" y="3081837"/>
                </a:lnTo>
                <a:lnTo>
                  <a:pt x="7640516" y="3551212"/>
                </a:lnTo>
                <a:lnTo>
                  <a:pt x="7700206" y="3551212"/>
                </a:lnTo>
                <a:lnTo>
                  <a:pt x="8169578" y="3081840"/>
                </a:lnTo>
                <a:lnTo>
                  <a:pt x="7698636" y="2610898"/>
                </a:lnTo>
                <a:close/>
                <a:moveTo>
                  <a:pt x="6591400" y="2610898"/>
                </a:moveTo>
                <a:lnTo>
                  <a:pt x="6120458" y="3081839"/>
                </a:lnTo>
                <a:lnTo>
                  <a:pt x="6589831" y="3551212"/>
                </a:lnTo>
                <a:lnTo>
                  <a:pt x="6649523" y="3551212"/>
                </a:lnTo>
                <a:lnTo>
                  <a:pt x="7118897" y="3081838"/>
                </a:lnTo>
                <a:lnTo>
                  <a:pt x="6647958" y="2610898"/>
                </a:lnTo>
                <a:close/>
                <a:moveTo>
                  <a:pt x="5540719" y="2610898"/>
                </a:moveTo>
                <a:lnTo>
                  <a:pt x="5069777" y="3081840"/>
                </a:lnTo>
                <a:lnTo>
                  <a:pt x="5539149" y="3551212"/>
                </a:lnTo>
                <a:lnTo>
                  <a:pt x="5598841" y="3551212"/>
                </a:lnTo>
                <a:lnTo>
                  <a:pt x="6068214" y="3081839"/>
                </a:lnTo>
                <a:lnTo>
                  <a:pt x="5597273" y="2610898"/>
                </a:lnTo>
                <a:close/>
                <a:moveTo>
                  <a:pt x="4490037" y="2610898"/>
                </a:moveTo>
                <a:lnTo>
                  <a:pt x="4019113" y="3081839"/>
                </a:lnTo>
                <a:lnTo>
                  <a:pt x="4488468" y="3551212"/>
                </a:lnTo>
                <a:lnTo>
                  <a:pt x="4548161" y="3551212"/>
                </a:lnTo>
                <a:lnTo>
                  <a:pt x="5017533" y="3081840"/>
                </a:lnTo>
                <a:lnTo>
                  <a:pt x="4546591" y="2610898"/>
                </a:lnTo>
                <a:close/>
                <a:moveTo>
                  <a:pt x="3439375" y="2610898"/>
                </a:moveTo>
                <a:lnTo>
                  <a:pt x="2968432" y="3081840"/>
                </a:lnTo>
                <a:lnTo>
                  <a:pt x="3437804" y="3551212"/>
                </a:lnTo>
                <a:lnTo>
                  <a:pt x="3497496" y="3551212"/>
                </a:lnTo>
                <a:lnTo>
                  <a:pt x="3966869" y="3081840"/>
                </a:lnTo>
                <a:lnTo>
                  <a:pt x="3495925" y="2610898"/>
                </a:lnTo>
                <a:close/>
                <a:moveTo>
                  <a:pt x="2388694" y="2610898"/>
                </a:moveTo>
                <a:lnTo>
                  <a:pt x="1917751" y="3081839"/>
                </a:lnTo>
                <a:lnTo>
                  <a:pt x="2387125" y="3551212"/>
                </a:lnTo>
                <a:lnTo>
                  <a:pt x="2446818" y="3551212"/>
                </a:lnTo>
                <a:lnTo>
                  <a:pt x="2916188" y="3081841"/>
                </a:lnTo>
                <a:lnTo>
                  <a:pt x="2445246" y="2610898"/>
                </a:lnTo>
                <a:close/>
                <a:moveTo>
                  <a:pt x="1338016" y="2610898"/>
                </a:moveTo>
                <a:lnTo>
                  <a:pt x="867065" y="3081840"/>
                </a:lnTo>
                <a:lnTo>
                  <a:pt x="1336446" y="3551212"/>
                </a:lnTo>
                <a:lnTo>
                  <a:pt x="1396142" y="3551212"/>
                </a:lnTo>
                <a:lnTo>
                  <a:pt x="1865507" y="3081839"/>
                </a:lnTo>
                <a:lnTo>
                  <a:pt x="1394572" y="2610898"/>
                </a:lnTo>
                <a:close/>
                <a:moveTo>
                  <a:pt x="8139428" y="2500073"/>
                </a:moveTo>
                <a:lnTo>
                  <a:pt x="8250253" y="2500073"/>
                </a:lnTo>
                <a:lnTo>
                  <a:pt x="8250253" y="2610898"/>
                </a:lnTo>
                <a:lnTo>
                  <a:pt x="8139428" y="2610898"/>
                </a:lnTo>
                <a:close/>
                <a:moveTo>
                  <a:pt x="7088620" y="2500073"/>
                </a:moveTo>
                <a:lnTo>
                  <a:pt x="7199445" y="2500073"/>
                </a:lnTo>
                <a:lnTo>
                  <a:pt x="7199445" y="2610898"/>
                </a:lnTo>
                <a:lnTo>
                  <a:pt x="7088620" y="2610898"/>
                </a:lnTo>
                <a:close/>
                <a:moveTo>
                  <a:pt x="6037812" y="2500073"/>
                </a:moveTo>
                <a:lnTo>
                  <a:pt x="6148637" y="2500073"/>
                </a:lnTo>
                <a:lnTo>
                  <a:pt x="6148637" y="2610898"/>
                </a:lnTo>
                <a:lnTo>
                  <a:pt x="6037812" y="2610898"/>
                </a:lnTo>
                <a:close/>
                <a:moveTo>
                  <a:pt x="4987004" y="2500073"/>
                </a:moveTo>
                <a:lnTo>
                  <a:pt x="5097829" y="2500073"/>
                </a:lnTo>
                <a:lnTo>
                  <a:pt x="5097829" y="2610898"/>
                </a:lnTo>
                <a:lnTo>
                  <a:pt x="4987004" y="2610898"/>
                </a:lnTo>
                <a:close/>
                <a:moveTo>
                  <a:pt x="3936207" y="2500073"/>
                </a:moveTo>
                <a:lnTo>
                  <a:pt x="4047031" y="2500073"/>
                </a:lnTo>
                <a:lnTo>
                  <a:pt x="4047031" y="2610898"/>
                </a:lnTo>
                <a:lnTo>
                  <a:pt x="3936207" y="2610898"/>
                </a:lnTo>
                <a:close/>
                <a:moveTo>
                  <a:pt x="2885399" y="2500073"/>
                </a:moveTo>
                <a:lnTo>
                  <a:pt x="2996223" y="2500073"/>
                </a:lnTo>
                <a:lnTo>
                  <a:pt x="2996223" y="2610898"/>
                </a:lnTo>
                <a:lnTo>
                  <a:pt x="2885399" y="2610898"/>
                </a:lnTo>
                <a:close/>
                <a:moveTo>
                  <a:pt x="1834589" y="2500073"/>
                </a:moveTo>
                <a:lnTo>
                  <a:pt x="1945415" y="2500073"/>
                </a:lnTo>
                <a:lnTo>
                  <a:pt x="1945415" y="2610898"/>
                </a:lnTo>
                <a:lnTo>
                  <a:pt x="1834589" y="2610898"/>
                </a:lnTo>
                <a:close/>
                <a:moveTo>
                  <a:pt x="783780" y="2500073"/>
                </a:moveTo>
                <a:lnTo>
                  <a:pt x="894605" y="2500073"/>
                </a:lnTo>
                <a:lnTo>
                  <a:pt x="894605" y="2610898"/>
                </a:lnTo>
                <a:lnTo>
                  <a:pt x="783780" y="2610898"/>
                </a:lnTo>
                <a:close/>
                <a:moveTo>
                  <a:pt x="1891628" y="2057290"/>
                </a:moveTo>
                <a:lnTo>
                  <a:pt x="1420016" y="2528900"/>
                </a:lnTo>
                <a:lnTo>
                  <a:pt x="1420016" y="2584097"/>
                </a:lnTo>
                <a:lnTo>
                  <a:pt x="1891629" y="3055718"/>
                </a:lnTo>
                <a:lnTo>
                  <a:pt x="2359995" y="2587353"/>
                </a:lnTo>
                <a:lnTo>
                  <a:pt x="2359995" y="2525647"/>
                </a:lnTo>
                <a:close/>
                <a:moveTo>
                  <a:pt x="2942310" y="2057290"/>
                </a:moveTo>
                <a:lnTo>
                  <a:pt x="2470820" y="2528772"/>
                </a:lnTo>
                <a:lnTo>
                  <a:pt x="2470820" y="2584228"/>
                </a:lnTo>
                <a:lnTo>
                  <a:pt x="2942310" y="3055719"/>
                </a:lnTo>
                <a:lnTo>
                  <a:pt x="3410803" y="2587227"/>
                </a:lnTo>
                <a:lnTo>
                  <a:pt x="3410803" y="2525772"/>
                </a:lnTo>
                <a:close/>
                <a:moveTo>
                  <a:pt x="3992992" y="2057289"/>
                </a:moveTo>
                <a:lnTo>
                  <a:pt x="3521627" y="2528644"/>
                </a:lnTo>
                <a:lnTo>
                  <a:pt x="3521627" y="2584355"/>
                </a:lnTo>
                <a:lnTo>
                  <a:pt x="3992992" y="3055718"/>
                </a:lnTo>
                <a:lnTo>
                  <a:pt x="4461600" y="2587092"/>
                </a:lnTo>
                <a:lnTo>
                  <a:pt x="4461600" y="2525906"/>
                </a:lnTo>
                <a:close/>
                <a:moveTo>
                  <a:pt x="7145018" y="2057289"/>
                </a:moveTo>
                <a:lnTo>
                  <a:pt x="6674041" y="2528257"/>
                </a:lnTo>
                <a:lnTo>
                  <a:pt x="6674041" y="2584737"/>
                </a:lnTo>
                <a:lnTo>
                  <a:pt x="7145020" y="3055716"/>
                </a:lnTo>
                <a:lnTo>
                  <a:pt x="7614024" y="2586712"/>
                </a:lnTo>
                <a:lnTo>
                  <a:pt x="7614024" y="2526286"/>
                </a:lnTo>
                <a:close/>
                <a:moveTo>
                  <a:pt x="5043655" y="2057288"/>
                </a:moveTo>
                <a:lnTo>
                  <a:pt x="4572425" y="2528510"/>
                </a:lnTo>
                <a:lnTo>
                  <a:pt x="4572425" y="2584487"/>
                </a:lnTo>
                <a:lnTo>
                  <a:pt x="5043655" y="3055718"/>
                </a:lnTo>
                <a:lnTo>
                  <a:pt x="5512408" y="2586964"/>
                </a:lnTo>
                <a:lnTo>
                  <a:pt x="5512408" y="2526033"/>
                </a:lnTo>
                <a:close/>
                <a:moveTo>
                  <a:pt x="840943" y="2057288"/>
                </a:moveTo>
                <a:lnTo>
                  <a:pt x="369202" y="2529021"/>
                </a:lnTo>
                <a:lnTo>
                  <a:pt x="369202" y="2583976"/>
                </a:lnTo>
                <a:lnTo>
                  <a:pt x="840943" y="3055718"/>
                </a:lnTo>
                <a:lnTo>
                  <a:pt x="1309190" y="2587479"/>
                </a:lnTo>
                <a:lnTo>
                  <a:pt x="1309190" y="2525518"/>
                </a:lnTo>
                <a:close/>
                <a:moveTo>
                  <a:pt x="8195701" y="2057287"/>
                </a:moveTo>
                <a:lnTo>
                  <a:pt x="7724849" y="2528130"/>
                </a:lnTo>
                <a:lnTo>
                  <a:pt x="7724849" y="2584867"/>
                </a:lnTo>
                <a:lnTo>
                  <a:pt x="8195700" y="3055717"/>
                </a:lnTo>
                <a:lnTo>
                  <a:pt x="8664832" y="2586585"/>
                </a:lnTo>
                <a:lnTo>
                  <a:pt x="8664832" y="2526410"/>
                </a:lnTo>
                <a:close/>
                <a:moveTo>
                  <a:pt x="6094339" y="2057287"/>
                </a:moveTo>
                <a:lnTo>
                  <a:pt x="5623233" y="2528385"/>
                </a:lnTo>
                <a:lnTo>
                  <a:pt x="5623233" y="2584613"/>
                </a:lnTo>
                <a:lnTo>
                  <a:pt x="6094336" y="3055717"/>
                </a:lnTo>
                <a:lnTo>
                  <a:pt x="6563216" y="2586838"/>
                </a:lnTo>
                <a:lnTo>
                  <a:pt x="6563216" y="2526156"/>
                </a:lnTo>
                <a:close/>
                <a:moveTo>
                  <a:pt x="1309181" y="1973451"/>
                </a:moveTo>
                <a:lnTo>
                  <a:pt x="1420005" y="1973451"/>
                </a:lnTo>
                <a:lnTo>
                  <a:pt x="1420005" y="2084276"/>
                </a:lnTo>
                <a:lnTo>
                  <a:pt x="1309181" y="2084276"/>
                </a:lnTo>
                <a:close/>
                <a:moveTo>
                  <a:pt x="258371" y="1973451"/>
                </a:moveTo>
                <a:lnTo>
                  <a:pt x="369196" y="1973451"/>
                </a:lnTo>
                <a:lnTo>
                  <a:pt x="369196" y="2084276"/>
                </a:lnTo>
                <a:lnTo>
                  <a:pt x="258371" y="2084276"/>
                </a:lnTo>
                <a:close/>
                <a:moveTo>
                  <a:pt x="3410796" y="1973451"/>
                </a:moveTo>
                <a:lnTo>
                  <a:pt x="3521621" y="1973451"/>
                </a:lnTo>
                <a:lnTo>
                  <a:pt x="3521621" y="2084276"/>
                </a:lnTo>
                <a:lnTo>
                  <a:pt x="3410796" y="2084276"/>
                </a:lnTo>
                <a:close/>
                <a:moveTo>
                  <a:pt x="2359988" y="1973451"/>
                </a:moveTo>
                <a:lnTo>
                  <a:pt x="2470813" y="1973451"/>
                </a:lnTo>
                <a:lnTo>
                  <a:pt x="2470813" y="2084276"/>
                </a:lnTo>
                <a:lnTo>
                  <a:pt x="2359988" y="2084276"/>
                </a:lnTo>
                <a:close/>
                <a:moveTo>
                  <a:pt x="4461600" y="1973451"/>
                </a:moveTo>
                <a:lnTo>
                  <a:pt x="4572425" y="1973451"/>
                </a:lnTo>
                <a:lnTo>
                  <a:pt x="4572425" y="2084276"/>
                </a:lnTo>
                <a:lnTo>
                  <a:pt x="4461600" y="2084276"/>
                </a:lnTo>
                <a:close/>
                <a:moveTo>
                  <a:pt x="6563216" y="1973451"/>
                </a:moveTo>
                <a:lnTo>
                  <a:pt x="6674041" y="1973451"/>
                </a:lnTo>
                <a:lnTo>
                  <a:pt x="6674041" y="2084276"/>
                </a:lnTo>
                <a:lnTo>
                  <a:pt x="6563216" y="2084276"/>
                </a:lnTo>
                <a:close/>
                <a:moveTo>
                  <a:pt x="5512408" y="1973451"/>
                </a:moveTo>
                <a:lnTo>
                  <a:pt x="5623233" y="1973451"/>
                </a:lnTo>
                <a:lnTo>
                  <a:pt x="5623233" y="2084276"/>
                </a:lnTo>
                <a:lnTo>
                  <a:pt x="5512408" y="2084276"/>
                </a:lnTo>
                <a:close/>
                <a:moveTo>
                  <a:pt x="8664832" y="1973450"/>
                </a:moveTo>
                <a:lnTo>
                  <a:pt x="8775657" y="1973450"/>
                </a:lnTo>
                <a:lnTo>
                  <a:pt x="8775657" y="2084275"/>
                </a:lnTo>
                <a:lnTo>
                  <a:pt x="8664832" y="2084275"/>
                </a:lnTo>
                <a:close/>
                <a:moveTo>
                  <a:pt x="7614024" y="1973450"/>
                </a:moveTo>
                <a:lnTo>
                  <a:pt x="7724849" y="1973450"/>
                </a:lnTo>
                <a:lnTo>
                  <a:pt x="7724849" y="2084275"/>
                </a:lnTo>
                <a:lnTo>
                  <a:pt x="7614024" y="2084275"/>
                </a:lnTo>
                <a:close/>
                <a:moveTo>
                  <a:pt x="1340281" y="1557960"/>
                </a:moveTo>
                <a:lnTo>
                  <a:pt x="867065" y="2031167"/>
                </a:lnTo>
                <a:lnTo>
                  <a:pt x="1335989" y="2500073"/>
                </a:lnTo>
                <a:lnTo>
                  <a:pt x="1396599" y="2500073"/>
                </a:lnTo>
                <a:lnTo>
                  <a:pt x="1865505" y="2031168"/>
                </a:lnTo>
                <a:lnTo>
                  <a:pt x="1392304" y="1557960"/>
                </a:lnTo>
                <a:close/>
                <a:moveTo>
                  <a:pt x="3441642" y="1557959"/>
                </a:moveTo>
                <a:lnTo>
                  <a:pt x="2968432" y="2031168"/>
                </a:lnTo>
                <a:lnTo>
                  <a:pt x="3437347" y="2500073"/>
                </a:lnTo>
                <a:lnTo>
                  <a:pt x="3497954" y="2500073"/>
                </a:lnTo>
                <a:lnTo>
                  <a:pt x="3966871" y="2031167"/>
                </a:lnTo>
                <a:lnTo>
                  <a:pt x="3493660" y="1557959"/>
                </a:lnTo>
                <a:close/>
                <a:moveTo>
                  <a:pt x="2390960" y="1557959"/>
                </a:moveTo>
                <a:lnTo>
                  <a:pt x="1917749" y="2031168"/>
                </a:lnTo>
                <a:lnTo>
                  <a:pt x="2386666" y="2500073"/>
                </a:lnTo>
                <a:lnTo>
                  <a:pt x="2447276" y="2500073"/>
                </a:lnTo>
                <a:lnTo>
                  <a:pt x="2916188" y="2031168"/>
                </a:lnTo>
                <a:lnTo>
                  <a:pt x="2442982" y="1557959"/>
                </a:lnTo>
                <a:close/>
                <a:moveTo>
                  <a:pt x="5542984" y="1557959"/>
                </a:moveTo>
                <a:lnTo>
                  <a:pt x="5069777" y="2031166"/>
                </a:lnTo>
                <a:lnTo>
                  <a:pt x="5538692" y="2500073"/>
                </a:lnTo>
                <a:lnTo>
                  <a:pt x="5599300" y="2500073"/>
                </a:lnTo>
                <a:lnTo>
                  <a:pt x="6068216" y="2031165"/>
                </a:lnTo>
                <a:lnTo>
                  <a:pt x="5595011" y="1557959"/>
                </a:lnTo>
                <a:close/>
                <a:moveTo>
                  <a:pt x="4492304" y="1557959"/>
                </a:moveTo>
                <a:lnTo>
                  <a:pt x="4019114" y="2031167"/>
                </a:lnTo>
                <a:lnTo>
                  <a:pt x="4488010" y="2500073"/>
                </a:lnTo>
                <a:lnTo>
                  <a:pt x="4548618" y="2500073"/>
                </a:lnTo>
                <a:lnTo>
                  <a:pt x="5017533" y="2031166"/>
                </a:lnTo>
                <a:lnTo>
                  <a:pt x="4544326" y="1557959"/>
                </a:lnTo>
                <a:close/>
                <a:moveTo>
                  <a:pt x="7644348" y="1557959"/>
                </a:moveTo>
                <a:lnTo>
                  <a:pt x="7171139" y="2031167"/>
                </a:lnTo>
                <a:lnTo>
                  <a:pt x="7640054" y="2500073"/>
                </a:lnTo>
                <a:lnTo>
                  <a:pt x="7700663" y="2500073"/>
                </a:lnTo>
                <a:lnTo>
                  <a:pt x="8169579" y="2031166"/>
                </a:lnTo>
                <a:lnTo>
                  <a:pt x="7696373" y="1557959"/>
                </a:lnTo>
                <a:close/>
                <a:moveTo>
                  <a:pt x="6593666" y="1557959"/>
                </a:moveTo>
                <a:lnTo>
                  <a:pt x="6120461" y="2031165"/>
                </a:lnTo>
                <a:lnTo>
                  <a:pt x="6589377" y="2500073"/>
                </a:lnTo>
                <a:lnTo>
                  <a:pt x="6649981" y="2500073"/>
                </a:lnTo>
                <a:lnTo>
                  <a:pt x="7118896" y="2031167"/>
                </a:lnTo>
                <a:lnTo>
                  <a:pt x="6645688" y="1557959"/>
                </a:lnTo>
                <a:close/>
                <a:moveTo>
                  <a:pt x="783783" y="1447135"/>
                </a:moveTo>
                <a:lnTo>
                  <a:pt x="894607" y="1447135"/>
                </a:lnTo>
                <a:lnTo>
                  <a:pt x="894607" y="1557960"/>
                </a:lnTo>
                <a:lnTo>
                  <a:pt x="783783" y="1557960"/>
                </a:lnTo>
                <a:close/>
                <a:moveTo>
                  <a:pt x="3936210" y="1447134"/>
                </a:moveTo>
                <a:lnTo>
                  <a:pt x="4047034" y="1447134"/>
                </a:lnTo>
                <a:lnTo>
                  <a:pt x="4047034" y="1557959"/>
                </a:lnTo>
                <a:lnTo>
                  <a:pt x="3936210" y="1557959"/>
                </a:lnTo>
                <a:close/>
                <a:moveTo>
                  <a:pt x="2885402" y="1447134"/>
                </a:moveTo>
                <a:lnTo>
                  <a:pt x="2996226" y="1447134"/>
                </a:lnTo>
                <a:lnTo>
                  <a:pt x="2996226" y="1557959"/>
                </a:lnTo>
                <a:lnTo>
                  <a:pt x="2885402" y="1557959"/>
                </a:lnTo>
                <a:close/>
                <a:moveTo>
                  <a:pt x="1834592" y="1447134"/>
                </a:moveTo>
                <a:lnTo>
                  <a:pt x="1945417" y="1447134"/>
                </a:lnTo>
                <a:lnTo>
                  <a:pt x="1945417" y="1557959"/>
                </a:lnTo>
                <a:lnTo>
                  <a:pt x="1834592" y="1557959"/>
                </a:lnTo>
                <a:close/>
                <a:moveTo>
                  <a:pt x="6037812" y="1447134"/>
                </a:moveTo>
                <a:lnTo>
                  <a:pt x="6148637" y="1447134"/>
                </a:lnTo>
                <a:lnTo>
                  <a:pt x="6148637" y="1557959"/>
                </a:lnTo>
                <a:lnTo>
                  <a:pt x="6037812" y="1557959"/>
                </a:lnTo>
                <a:close/>
                <a:moveTo>
                  <a:pt x="4987004" y="1447134"/>
                </a:moveTo>
                <a:lnTo>
                  <a:pt x="5097829" y="1447134"/>
                </a:lnTo>
                <a:lnTo>
                  <a:pt x="5097829" y="1557959"/>
                </a:lnTo>
                <a:lnTo>
                  <a:pt x="4987004" y="1557959"/>
                </a:lnTo>
                <a:close/>
                <a:moveTo>
                  <a:pt x="8139428" y="1447134"/>
                </a:moveTo>
                <a:lnTo>
                  <a:pt x="8250253" y="1447134"/>
                </a:lnTo>
                <a:lnTo>
                  <a:pt x="8250253" y="1557959"/>
                </a:lnTo>
                <a:lnTo>
                  <a:pt x="8139428" y="1557959"/>
                </a:lnTo>
                <a:close/>
                <a:moveTo>
                  <a:pt x="7088620" y="1447134"/>
                </a:moveTo>
                <a:lnTo>
                  <a:pt x="7199445" y="1447134"/>
                </a:lnTo>
                <a:lnTo>
                  <a:pt x="7199445" y="1557959"/>
                </a:lnTo>
                <a:lnTo>
                  <a:pt x="7088620" y="1557959"/>
                </a:lnTo>
                <a:close/>
                <a:moveTo>
                  <a:pt x="2942311" y="1006606"/>
                </a:moveTo>
                <a:lnTo>
                  <a:pt x="2470823" y="1478096"/>
                </a:lnTo>
                <a:lnTo>
                  <a:pt x="2470823" y="1533557"/>
                </a:lnTo>
                <a:lnTo>
                  <a:pt x="2942310" y="2005046"/>
                </a:lnTo>
                <a:lnTo>
                  <a:pt x="3410807" y="1536551"/>
                </a:lnTo>
                <a:lnTo>
                  <a:pt x="3410807" y="1475102"/>
                </a:lnTo>
                <a:close/>
                <a:moveTo>
                  <a:pt x="1891628" y="1006606"/>
                </a:moveTo>
                <a:lnTo>
                  <a:pt x="1420020" y="1478222"/>
                </a:lnTo>
                <a:lnTo>
                  <a:pt x="1420020" y="1533430"/>
                </a:lnTo>
                <a:lnTo>
                  <a:pt x="1891628" y="2005046"/>
                </a:lnTo>
                <a:lnTo>
                  <a:pt x="2359999" y="1536677"/>
                </a:lnTo>
                <a:lnTo>
                  <a:pt x="2359999" y="1474976"/>
                </a:lnTo>
                <a:close/>
                <a:moveTo>
                  <a:pt x="840942" y="1006606"/>
                </a:moveTo>
                <a:lnTo>
                  <a:pt x="369204" y="1478346"/>
                </a:lnTo>
                <a:lnTo>
                  <a:pt x="369204" y="1533304"/>
                </a:lnTo>
                <a:lnTo>
                  <a:pt x="840943" y="2005045"/>
                </a:lnTo>
                <a:lnTo>
                  <a:pt x="1309193" y="1536802"/>
                </a:lnTo>
                <a:lnTo>
                  <a:pt x="1309193" y="1474850"/>
                </a:lnTo>
                <a:close/>
                <a:moveTo>
                  <a:pt x="3992992" y="1006606"/>
                </a:moveTo>
                <a:lnTo>
                  <a:pt x="3521631" y="1477968"/>
                </a:lnTo>
                <a:lnTo>
                  <a:pt x="3521631" y="1533684"/>
                </a:lnTo>
                <a:lnTo>
                  <a:pt x="3992992" y="2005046"/>
                </a:lnTo>
                <a:lnTo>
                  <a:pt x="4461600" y="1536420"/>
                </a:lnTo>
                <a:lnTo>
                  <a:pt x="4461600" y="1475233"/>
                </a:lnTo>
                <a:close/>
                <a:moveTo>
                  <a:pt x="6094336" y="1006605"/>
                </a:moveTo>
                <a:lnTo>
                  <a:pt x="5623233" y="1477710"/>
                </a:lnTo>
                <a:lnTo>
                  <a:pt x="5623233" y="1533937"/>
                </a:lnTo>
                <a:lnTo>
                  <a:pt x="6094338" y="2005043"/>
                </a:lnTo>
                <a:lnTo>
                  <a:pt x="6563216" y="1536165"/>
                </a:lnTo>
                <a:lnTo>
                  <a:pt x="6563216" y="1475486"/>
                </a:lnTo>
                <a:close/>
                <a:moveTo>
                  <a:pt x="7145020" y="1006604"/>
                </a:moveTo>
                <a:lnTo>
                  <a:pt x="6674041" y="1477584"/>
                </a:lnTo>
                <a:lnTo>
                  <a:pt x="6674041" y="1534069"/>
                </a:lnTo>
                <a:lnTo>
                  <a:pt x="7145018" y="2005045"/>
                </a:lnTo>
                <a:lnTo>
                  <a:pt x="7614024" y="1536039"/>
                </a:lnTo>
                <a:lnTo>
                  <a:pt x="7614024" y="1475610"/>
                </a:lnTo>
                <a:close/>
                <a:moveTo>
                  <a:pt x="8195701" y="1006604"/>
                </a:moveTo>
                <a:lnTo>
                  <a:pt x="7724849" y="1477457"/>
                </a:lnTo>
                <a:lnTo>
                  <a:pt x="7724849" y="1534190"/>
                </a:lnTo>
                <a:lnTo>
                  <a:pt x="8195702" y="2005044"/>
                </a:lnTo>
                <a:lnTo>
                  <a:pt x="8664832" y="1535914"/>
                </a:lnTo>
                <a:lnTo>
                  <a:pt x="8664832" y="1475735"/>
                </a:lnTo>
                <a:close/>
                <a:moveTo>
                  <a:pt x="5043657" y="1006604"/>
                </a:moveTo>
                <a:lnTo>
                  <a:pt x="4572425" y="1477838"/>
                </a:lnTo>
                <a:lnTo>
                  <a:pt x="4572425" y="1533814"/>
                </a:lnTo>
                <a:lnTo>
                  <a:pt x="5043655" y="2005045"/>
                </a:lnTo>
                <a:lnTo>
                  <a:pt x="5512408" y="1536292"/>
                </a:lnTo>
                <a:lnTo>
                  <a:pt x="5512408" y="1475356"/>
                </a:lnTo>
                <a:close/>
                <a:moveTo>
                  <a:pt x="2359987" y="922636"/>
                </a:moveTo>
                <a:lnTo>
                  <a:pt x="2470812" y="922636"/>
                </a:lnTo>
                <a:lnTo>
                  <a:pt x="2470812" y="1033461"/>
                </a:lnTo>
                <a:lnTo>
                  <a:pt x="2359987" y="1033461"/>
                </a:lnTo>
                <a:close/>
                <a:moveTo>
                  <a:pt x="1309178" y="922636"/>
                </a:moveTo>
                <a:lnTo>
                  <a:pt x="1420004" y="922636"/>
                </a:lnTo>
                <a:lnTo>
                  <a:pt x="1420004" y="1033461"/>
                </a:lnTo>
                <a:lnTo>
                  <a:pt x="1309178" y="1033461"/>
                </a:lnTo>
                <a:close/>
                <a:moveTo>
                  <a:pt x="258370" y="922636"/>
                </a:moveTo>
                <a:lnTo>
                  <a:pt x="369195" y="922636"/>
                </a:lnTo>
                <a:lnTo>
                  <a:pt x="369195" y="1033461"/>
                </a:lnTo>
                <a:lnTo>
                  <a:pt x="258370" y="1033461"/>
                </a:lnTo>
                <a:close/>
                <a:moveTo>
                  <a:pt x="4461600" y="922636"/>
                </a:moveTo>
                <a:lnTo>
                  <a:pt x="4572425" y="922636"/>
                </a:lnTo>
                <a:lnTo>
                  <a:pt x="4572425" y="1033461"/>
                </a:lnTo>
                <a:lnTo>
                  <a:pt x="4461600" y="1033461"/>
                </a:lnTo>
                <a:close/>
                <a:moveTo>
                  <a:pt x="3410794" y="922636"/>
                </a:moveTo>
                <a:lnTo>
                  <a:pt x="3521620" y="922636"/>
                </a:lnTo>
                <a:lnTo>
                  <a:pt x="3521620" y="1033461"/>
                </a:lnTo>
                <a:lnTo>
                  <a:pt x="3410794" y="1033461"/>
                </a:lnTo>
                <a:close/>
                <a:moveTo>
                  <a:pt x="7614024" y="922636"/>
                </a:moveTo>
                <a:lnTo>
                  <a:pt x="7724849" y="922636"/>
                </a:lnTo>
                <a:lnTo>
                  <a:pt x="7724849" y="1033461"/>
                </a:lnTo>
                <a:lnTo>
                  <a:pt x="7614024" y="1033461"/>
                </a:lnTo>
                <a:close/>
                <a:moveTo>
                  <a:pt x="6563216" y="922636"/>
                </a:moveTo>
                <a:lnTo>
                  <a:pt x="6674041" y="922636"/>
                </a:lnTo>
                <a:lnTo>
                  <a:pt x="6674041" y="1033461"/>
                </a:lnTo>
                <a:lnTo>
                  <a:pt x="6563216" y="1033461"/>
                </a:lnTo>
                <a:close/>
                <a:moveTo>
                  <a:pt x="5512408" y="922636"/>
                </a:moveTo>
                <a:lnTo>
                  <a:pt x="5623233" y="922636"/>
                </a:lnTo>
                <a:lnTo>
                  <a:pt x="5623233" y="1033461"/>
                </a:lnTo>
                <a:lnTo>
                  <a:pt x="5512408" y="1033461"/>
                </a:lnTo>
                <a:close/>
                <a:moveTo>
                  <a:pt x="8664832" y="922635"/>
                </a:moveTo>
                <a:lnTo>
                  <a:pt x="8775657" y="922635"/>
                </a:lnTo>
                <a:lnTo>
                  <a:pt x="8775657" y="1033460"/>
                </a:lnTo>
                <a:lnTo>
                  <a:pt x="8664832" y="1033460"/>
                </a:lnTo>
                <a:close/>
                <a:moveTo>
                  <a:pt x="1337494" y="510063"/>
                </a:moveTo>
                <a:lnTo>
                  <a:pt x="867064" y="980485"/>
                </a:lnTo>
                <a:lnTo>
                  <a:pt x="1333721" y="1447135"/>
                </a:lnTo>
                <a:lnTo>
                  <a:pt x="1398862" y="1447135"/>
                </a:lnTo>
                <a:lnTo>
                  <a:pt x="1865505" y="980485"/>
                </a:lnTo>
                <a:lnTo>
                  <a:pt x="1395091" y="510063"/>
                </a:lnTo>
                <a:close/>
                <a:moveTo>
                  <a:pt x="2388172" y="510063"/>
                </a:moveTo>
                <a:lnTo>
                  <a:pt x="1917749" y="980485"/>
                </a:lnTo>
                <a:lnTo>
                  <a:pt x="2384400" y="1447135"/>
                </a:lnTo>
                <a:lnTo>
                  <a:pt x="2449540" y="1447135"/>
                </a:lnTo>
                <a:lnTo>
                  <a:pt x="2916188" y="980485"/>
                </a:lnTo>
                <a:lnTo>
                  <a:pt x="2445768" y="510063"/>
                </a:lnTo>
                <a:close/>
                <a:moveTo>
                  <a:pt x="3438854" y="510063"/>
                </a:moveTo>
                <a:lnTo>
                  <a:pt x="2968432" y="980485"/>
                </a:lnTo>
                <a:lnTo>
                  <a:pt x="3435082" y="1447134"/>
                </a:lnTo>
                <a:lnTo>
                  <a:pt x="3500221" y="1447134"/>
                </a:lnTo>
                <a:lnTo>
                  <a:pt x="3966871" y="980485"/>
                </a:lnTo>
                <a:lnTo>
                  <a:pt x="3496446" y="510063"/>
                </a:lnTo>
                <a:close/>
                <a:moveTo>
                  <a:pt x="4489516" y="510063"/>
                </a:moveTo>
                <a:lnTo>
                  <a:pt x="4019114" y="980485"/>
                </a:lnTo>
                <a:lnTo>
                  <a:pt x="4485745" y="1447134"/>
                </a:lnTo>
                <a:lnTo>
                  <a:pt x="4550885" y="1447134"/>
                </a:lnTo>
                <a:lnTo>
                  <a:pt x="5017536" y="980482"/>
                </a:lnTo>
                <a:lnTo>
                  <a:pt x="4547117" y="510063"/>
                </a:lnTo>
                <a:close/>
                <a:moveTo>
                  <a:pt x="5540197" y="510063"/>
                </a:moveTo>
                <a:lnTo>
                  <a:pt x="5069779" y="980483"/>
                </a:lnTo>
                <a:lnTo>
                  <a:pt x="5536430" y="1447134"/>
                </a:lnTo>
                <a:lnTo>
                  <a:pt x="5601565" y="1447134"/>
                </a:lnTo>
                <a:lnTo>
                  <a:pt x="6068214" y="980484"/>
                </a:lnTo>
                <a:lnTo>
                  <a:pt x="5597794" y="510063"/>
                </a:lnTo>
                <a:close/>
                <a:moveTo>
                  <a:pt x="6590878" y="510062"/>
                </a:moveTo>
                <a:lnTo>
                  <a:pt x="6120457" y="980484"/>
                </a:lnTo>
                <a:lnTo>
                  <a:pt x="6587106" y="1447134"/>
                </a:lnTo>
                <a:lnTo>
                  <a:pt x="6652247" y="1447134"/>
                </a:lnTo>
                <a:lnTo>
                  <a:pt x="7118898" y="980483"/>
                </a:lnTo>
                <a:lnTo>
                  <a:pt x="6648479" y="510062"/>
                </a:lnTo>
                <a:close/>
                <a:moveTo>
                  <a:pt x="7641560" y="510062"/>
                </a:moveTo>
                <a:lnTo>
                  <a:pt x="7171142" y="980482"/>
                </a:lnTo>
                <a:lnTo>
                  <a:pt x="7637793" y="1447134"/>
                </a:lnTo>
                <a:lnTo>
                  <a:pt x="7702929" y="1447134"/>
                </a:lnTo>
                <a:lnTo>
                  <a:pt x="8169579" y="980483"/>
                </a:lnTo>
                <a:lnTo>
                  <a:pt x="7699160" y="510062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3"/>
                </a:lnTo>
                <a:lnTo>
                  <a:pt x="783785" y="510063"/>
                </a:lnTo>
                <a:close/>
                <a:moveTo>
                  <a:pt x="1834594" y="399238"/>
                </a:moveTo>
                <a:lnTo>
                  <a:pt x="1945420" y="399238"/>
                </a:lnTo>
                <a:lnTo>
                  <a:pt x="1945420" y="510063"/>
                </a:lnTo>
                <a:lnTo>
                  <a:pt x="1834594" y="510063"/>
                </a:lnTo>
                <a:close/>
                <a:moveTo>
                  <a:pt x="3936212" y="399238"/>
                </a:moveTo>
                <a:lnTo>
                  <a:pt x="4047037" y="399238"/>
                </a:lnTo>
                <a:lnTo>
                  <a:pt x="4047037" y="510063"/>
                </a:lnTo>
                <a:lnTo>
                  <a:pt x="3936212" y="510063"/>
                </a:lnTo>
                <a:close/>
                <a:moveTo>
                  <a:pt x="2885405" y="399238"/>
                </a:moveTo>
                <a:lnTo>
                  <a:pt x="2996229" y="399238"/>
                </a:lnTo>
                <a:lnTo>
                  <a:pt x="2996229" y="510063"/>
                </a:lnTo>
                <a:lnTo>
                  <a:pt x="2885405" y="510063"/>
                </a:lnTo>
                <a:close/>
                <a:moveTo>
                  <a:pt x="4987004" y="399238"/>
                </a:moveTo>
                <a:lnTo>
                  <a:pt x="5097829" y="399238"/>
                </a:lnTo>
                <a:lnTo>
                  <a:pt x="5097829" y="510063"/>
                </a:lnTo>
                <a:lnTo>
                  <a:pt x="4987004" y="510063"/>
                </a:lnTo>
                <a:close/>
                <a:moveTo>
                  <a:pt x="6037812" y="399238"/>
                </a:moveTo>
                <a:lnTo>
                  <a:pt x="6148637" y="399238"/>
                </a:lnTo>
                <a:lnTo>
                  <a:pt x="6148637" y="510062"/>
                </a:lnTo>
                <a:lnTo>
                  <a:pt x="6037812" y="510062"/>
                </a:lnTo>
                <a:close/>
                <a:moveTo>
                  <a:pt x="7088620" y="399237"/>
                </a:moveTo>
                <a:lnTo>
                  <a:pt x="7199445" y="399237"/>
                </a:lnTo>
                <a:lnTo>
                  <a:pt x="7199445" y="510062"/>
                </a:lnTo>
                <a:lnTo>
                  <a:pt x="7088620" y="510062"/>
                </a:lnTo>
                <a:close/>
                <a:moveTo>
                  <a:pt x="8139428" y="399237"/>
                </a:moveTo>
                <a:lnTo>
                  <a:pt x="8250253" y="399237"/>
                </a:lnTo>
                <a:lnTo>
                  <a:pt x="8250253" y="510062"/>
                </a:lnTo>
                <a:lnTo>
                  <a:pt x="8139428" y="510062"/>
                </a:lnTo>
                <a:close/>
                <a:moveTo>
                  <a:pt x="6138416" y="0"/>
                </a:moveTo>
                <a:lnTo>
                  <a:pt x="6190660" y="0"/>
                </a:lnTo>
                <a:lnTo>
                  <a:pt x="6589898" y="399238"/>
                </a:lnTo>
                <a:lnTo>
                  <a:pt x="6649459" y="399238"/>
                </a:lnTo>
                <a:lnTo>
                  <a:pt x="7048695" y="2"/>
                </a:lnTo>
                <a:lnTo>
                  <a:pt x="7100939" y="2"/>
                </a:lnTo>
                <a:lnTo>
                  <a:pt x="6674041" y="426899"/>
                </a:lnTo>
                <a:lnTo>
                  <a:pt x="6674041" y="483380"/>
                </a:lnTo>
                <a:lnTo>
                  <a:pt x="7145020" y="954361"/>
                </a:lnTo>
                <a:lnTo>
                  <a:pt x="7614024" y="485355"/>
                </a:lnTo>
                <a:lnTo>
                  <a:pt x="7614024" y="424926"/>
                </a:lnTo>
                <a:lnTo>
                  <a:pt x="7189097" y="1"/>
                </a:lnTo>
                <a:lnTo>
                  <a:pt x="7241340" y="1"/>
                </a:lnTo>
                <a:lnTo>
                  <a:pt x="7640577" y="399237"/>
                </a:lnTo>
                <a:lnTo>
                  <a:pt x="7700142" y="399237"/>
                </a:lnTo>
                <a:lnTo>
                  <a:pt x="8099378" y="1"/>
                </a:lnTo>
                <a:lnTo>
                  <a:pt x="8151622" y="1"/>
                </a:lnTo>
                <a:lnTo>
                  <a:pt x="7724849" y="426774"/>
                </a:lnTo>
                <a:lnTo>
                  <a:pt x="7724849" y="483509"/>
                </a:lnTo>
                <a:lnTo>
                  <a:pt x="8195700" y="954363"/>
                </a:lnTo>
                <a:lnTo>
                  <a:pt x="8664832" y="485228"/>
                </a:lnTo>
                <a:lnTo>
                  <a:pt x="8664832" y="425054"/>
                </a:lnTo>
                <a:lnTo>
                  <a:pt x="8239778" y="1"/>
                </a:lnTo>
                <a:lnTo>
                  <a:pt x="8292022" y="1"/>
                </a:lnTo>
                <a:lnTo>
                  <a:pt x="8691259" y="399237"/>
                </a:lnTo>
                <a:lnTo>
                  <a:pt x="8750823" y="399237"/>
                </a:lnTo>
                <a:lnTo>
                  <a:pt x="9143986" y="6075"/>
                </a:lnTo>
                <a:lnTo>
                  <a:pt x="9143986" y="58319"/>
                </a:lnTo>
                <a:lnTo>
                  <a:pt x="8775657" y="426647"/>
                </a:lnTo>
                <a:lnTo>
                  <a:pt x="8775657" y="483635"/>
                </a:lnTo>
                <a:lnTo>
                  <a:pt x="9143986" y="851966"/>
                </a:lnTo>
                <a:lnTo>
                  <a:pt x="9143986" y="904210"/>
                </a:lnTo>
                <a:lnTo>
                  <a:pt x="8749840" y="510062"/>
                </a:lnTo>
                <a:lnTo>
                  <a:pt x="8692242" y="510062"/>
                </a:lnTo>
                <a:lnTo>
                  <a:pt x="8221822" y="980484"/>
                </a:lnTo>
                <a:lnTo>
                  <a:pt x="8688471" y="1447133"/>
                </a:lnTo>
                <a:lnTo>
                  <a:pt x="8753611" y="1447133"/>
                </a:lnTo>
                <a:lnTo>
                  <a:pt x="9143986" y="1056762"/>
                </a:lnTo>
                <a:lnTo>
                  <a:pt x="9143986" y="1109003"/>
                </a:lnTo>
                <a:lnTo>
                  <a:pt x="8775657" y="1477331"/>
                </a:lnTo>
                <a:lnTo>
                  <a:pt x="8775657" y="1534319"/>
                </a:lnTo>
                <a:lnTo>
                  <a:pt x="9143986" y="1902649"/>
                </a:lnTo>
                <a:lnTo>
                  <a:pt x="9143987" y="1954891"/>
                </a:lnTo>
                <a:lnTo>
                  <a:pt x="8747055" y="1557959"/>
                </a:lnTo>
                <a:lnTo>
                  <a:pt x="8695029" y="1557959"/>
                </a:lnTo>
                <a:lnTo>
                  <a:pt x="8221823" y="2031165"/>
                </a:lnTo>
                <a:lnTo>
                  <a:pt x="8690741" y="2500073"/>
                </a:lnTo>
                <a:lnTo>
                  <a:pt x="8751345" y="2500073"/>
                </a:lnTo>
                <a:lnTo>
                  <a:pt x="9143986" y="2107432"/>
                </a:lnTo>
                <a:lnTo>
                  <a:pt x="9143986" y="2159677"/>
                </a:lnTo>
                <a:lnTo>
                  <a:pt x="8775657" y="2528005"/>
                </a:lnTo>
                <a:lnTo>
                  <a:pt x="8775657" y="2584989"/>
                </a:lnTo>
                <a:lnTo>
                  <a:pt x="9143987" y="2953319"/>
                </a:lnTo>
                <a:lnTo>
                  <a:pt x="9143987" y="3005564"/>
                </a:lnTo>
                <a:lnTo>
                  <a:pt x="8749321" y="2610898"/>
                </a:lnTo>
                <a:lnTo>
                  <a:pt x="8692765" y="2610898"/>
                </a:lnTo>
                <a:lnTo>
                  <a:pt x="8221822" y="3081840"/>
                </a:lnTo>
                <a:lnTo>
                  <a:pt x="8691194" y="3551212"/>
                </a:lnTo>
                <a:lnTo>
                  <a:pt x="8750888" y="3551212"/>
                </a:lnTo>
                <a:lnTo>
                  <a:pt x="9143986" y="3158114"/>
                </a:lnTo>
                <a:lnTo>
                  <a:pt x="9143986" y="3210356"/>
                </a:lnTo>
                <a:lnTo>
                  <a:pt x="8775657" y="3578686"/>
                </a:lnTo>
                <a:lnTo>
                  <a:pt x="8775657" y="3635674"/>
                </a:lnTo>
                <a:lnTo>
                  <a:pt x="9143986" y="4004003"/>
                </a:lnTo>
                <a:lnTo>
                  <a:pt x="9143986" y="4056248"/>
                </a:lnTo>
                <a:lnTo>
                  <a:pt x="8749774" y="3662037"/>
                </a:lnTo>
                <a:lnTo>
                  <a:pt x="8692306" y="3662037"/>
                </a:lnTo>
                <a:lnTo>
                  <a:pt x="8221823" y="4132519"/>
                </a:lnTo>
                <a:lnTo>
                  <a:pt x="8661299" y="4571995"/>
                </a:lnTo>
                <a:lnTo>
                  <a:pt x="8609053" y="4571995"/>
                </a:lnTo>
                <a:lnTo>
                  <a:pt x="8195700" y="4158642"/>
                </a:lnTo>
                <a:lnTo>
                  <a:pt x="7782346" y="4571997"/>
                </a:lnTo>
                <a:lnTo>
                  <a:pt x="7730103" y="4571997"/>
                </a:lnTo>
                <a:lnTo>
                  <a:pt x="8169579" y="4132521"/>
                </a:lnTo>
                <a:lnTo>
                  <a:pt x="7699096" y="3662037"/>
                </a:lnTo>
                <a:lnTo>
                  <a:pt x="7641624" y="3662037"/>
                </a:lnTo>
                <a:lnTo>
                  <a:pt x="7171140" y="4132521"/>
                </a:lnTo>
                <a:lnTo>
                  <a:pt x="7610615" y="4571996"/>
                </a:lnTo>
                <a:lnTo>
                  <a:pt x="7558371" y="4571996"/>
                </a:lnTo>
                <a:lnTo>
                  <a:pt x="7145018" y="4158643"/>
                </a:lnTo>
                <a:lnTo>
                  <a:pt x="6731665" y="4571996"/>
                </a:lnTo>
                <a:lnTo>
                  <a:pt x="6679421" y="4571997"/>
                </a:lnTo>
                <a:lnTo>
                  <a:pt x="7118896" y="4132521"/>
                </a:lnTo>
                <a:lnTo>
                  <a:pt x="6648412" y="3662037"/>
                </a:lnTo>
                <a:lnTo>
                  <a:pt x="6590942" y="3662037"/>
                </a:lnTo>
                <a:lnTo>
                  <a:pt x="6120458" y="4132521"/>
                </a:lnTo>
                <a:lnTo>
                  <a:pt x="6559933" y="4571996"/>
                </a:lnTo>
                <a:lnTo>
                  <a:pt x="6507689" y="4571996"/>
                </a:lnTo>
                <a:lnTo>
                  <a:pt x="6094336" y="4158643"/>
                </a:lnTo>
                <a:lnTo>
                  <a:pt x="5680986" y="4571994"/>
                </a:lnTo>
                <a:lnTo>
                  <a:pt x="5628742" y="4571994"/>
                </a:lnTo>
                <a:lnTo>
                  <a:pt x="6068215" y="4132521"/>
                </a:lnTo>
                <a:lnTo>
                  <a:pt x="5597730" y="3662037"/>
                </a:lnTo>
                <a:lnTo>
                  <a:pt x="5540260" y="3662037"/>
                </a:lnTo>
                <a:lnTo>
                  <a:pt x="5069776" y="4132521"/>
                </a:lnTo>
                <a:lnTo>
                  <a:pt x="5509251" y="4571996"/>
                </a:lnTo>
                <a:lnTo>
                  <a:pt x="5457007" y="4571996"/>
                </a:lnTo>
                <a:lnTo>
                  <a:pt x="5043654" y="4158643"/>
                </a:lnTo>
                <a:lnTo>
                  <a:pt x="4630302" y="4571995"/>
                </a:lnTo>
                <a:lnTo>
                  <a:pt x="4578058" y="4571995"/>
                </a:lnTo>
                <a:lnTo>
                  <a:pt x="5017532" y="4132521"/>
                </a:lnTo>
                <a:lnTo>
                  <a:pt x="4547048" y="3662037"/>
                </a:lnTo>
                <a:lnTo>
                  <a:pt x="4489581" y="3662037"/>
                </a:lnTo>
                <a:lnTo>
                  <a:pt x="4019114" y="4132522"/>
                </a:lnTo>
                <a:lnTo>
                  <a:pt x="4458569" y="4571996"/>
                </a:lnTo>
                <a:lnTo>
                  <a:pt x="4406325" y="4571996"/>
                </a:lnTo>
                <a:lnTo>
                  <a:pt x="3992992" y="4158644"/>
                </a:lnTo>
                <a:lnTo>
                  <a:pt x="3579640" y="4571995"/>
                </a:lnTo>
                <a:lnTo>
                  <a:pt x="3527396" y="4571995"/>
                </a:lnTo>
                <a:lnTo>
                  <a:pt x="3966870" y="4132522"/>
                </a:lnTo>
                <a:lnTo>
                  <a:pt x="3496383" y="3662037"/>
                </a:lnTo>
                <a:lnTo>
                  <a:pt x="3438916" y="3662037"/>
                </a:lnTo>
                <a:lnTo>
                  <a:pt x="2968432" y="4132520"/>
                </a:lnTo>
                <a:lnTo>
                  <a:pt x="3407909" y="4571995"/>
                </a:lnTo>
                <a:lnTo>
                  <a:pt x="3355664" y="4571995"/>
                </a:lnTo>
                <a:lnTo>
                  <a:pt x="2942310" y="4158642"/>
                </a:lnTo>
                <a:lnTo>
                  <a:pt x="2528960" y="4571994"/>
                </a:lnTo>
                <a:lnTo>
                  <a:pt x="2476716" y="4571994"/>
                </a:lnTo>
                <a:lnTo>
                  <a:pt x="2916189" y="4132521"/>
                </a:lnTo>
                <a:lnTo>
                  <a:pt x="2445706" y="3662037"/>
                </a:lnTo>
                <a:lnTo>
                  <a:pt x="2388237" y="3662037"/>
                </a:lnTo>
                <a:lnTo>
                  <a:pt x="1917750" y="4132522"/>
                </a:lnTo>
                <a:lnTo>
                  <a:pt x="2357226" y="4571995"/>
                </a:lnTo>
                <a:lnTo>
                  <a:pt x="2304983" y="4571996"/>
                </a:lnTo>
                <a:lnTo>
                  <a:pt x="1891628" y="4158644"/>
                </a:lnTo>
                <a:lnTo>
                  <a:pt x="1478287" y="4571994"/>
                </a:lnTo>
                <a:lnTo>
                  <a:pt x="1426043" y="4571994"/>
                </a:lnTo>
                <a:lnTo>
                  <a:pt x="1865506" y="4132522"/>
                </a:lnTo>
                <a:lnTo>
                  <a:pt x="1395028" y="3662037"/>
                </a:lnTo>
                <a:lnTo>
                  <a:pt x="1337560" y="3662037"/>
                </a:lnTo>
                <a:lnTo>
                  <a:pt x="867065" y="4132523"/>
                </a:lnTo>
                <a:lnTo>
                  <a:pt x="1306545" y="4571995"/>
                </a:lnTo>
                <a:lnTo>
                  <a:pt x="1254301" y="4571995"/>
                </a:lnTo>
                <a:lnTo>
                  <a:pt x="840943" y="4158645"/>
                </a:lnTo>
                <a:lnTo>
                  <a:pt x="427592" y="4571996"/>
                </a:lnTo>
                <a:lnTo>
                  <a:pt x="375348" y="4571996"/>
                </a:lnTo>
                <a:lnTo>
                  <a:pt x="814821" y="4132522"/>
                </a:lnTo>
                <a:lnTo>
                  <a:pt x="344336" y="3662037"/>
                </a:lnTo>
                <a:lnTo>
                  <a:pt x="286868" y="3662037"/>
                </a:lnTo>
                <a:lnTo>
                  <a:pt x="2" y="3948903"/>
                </a:lnTo>
                <a:lnTo>
                  <a:pt x="2" y="3896659"/>
                </a:lnTo>
                <a:lnTo>
                  <a:pt x="258375" y="3638287"/>
                </a:lnTo>
                <a:lnTo>
                  <a:pt x="258375" y="3576075"/>
                </a:lnTo>
                <a:lnTo>
                  <a:pt x="1" y="3317701"/>
                </a:lnTo>
                <a:lnTo>
                  <a:pt x="1" y="3265457"/>
                </a:lnTo>
                <a:lnTo>
                  <a:pt x="285755" y="3551212"/>
                </a:lnTo>
                <a:lnTo>
                  <a:pt x="345449" y="3551212"/>
                </a:lnTo>
                <a:lnTo>
                  <a:pt x="814821" y="3081840"/>
                </a:lnTo>
                <a:lnTo>
                  <a:pt x="343879" y="2610898"/>
                </a:lnTo>
                <a:lnTo>
                  <a:pt x="287325" y="2610898"/>
                </a:lnTo>
                <a:lnTo>
                  <a:pt x="4" y="2898220"/>
                </a:lnTo>
                <a:lnTo>
                  <a:pt x="4" y="2845976"/>
                </a:lnTo>
                <a:lnTo>
                  <a:pt x="258377" y="2587602"/>
                </a:lnTo>
                <a:lnTo>
                  <a:pt x="258377" y="2525395"/>
                </a:lnTo>
                <a:lnTo>
                  <a:pt x="1" y="2267018"/>
                </a:lnTo>
                <a:lnTo>
                  <a:pt x="0" y="2214773"/>
                </a:lnTo>
                <a:lnTo>
                  <a:pt x="285299" y="2500073"/>
                </a:lnTo>
                <a:lnTo>
                  <a:pt x="345906" y="2500073"/>
                </a:lnTo>
                <a:lnTo>
                  <a:pt x="814821" y="2031167"/>
                </a:lnTo>
                <a:lnTo>
                  <a:pt x="341615" y="1557960"/>
                </a:lnTo>
                <a:lnTo>
                  <a:pt x="289591" y="1557960"/>
                </a:lnTo>
                <a:lnTo>
                  <a:pt x="1" y="1847551"/>
                </a:lnTo>
                <a:lnTo>
                  <a:pt x="1" y="1795307"/>
                </a:lnTo>
                <a:lnTo>
                  <a:pt x="258379" y="1536928"/>
                </a:lnTo>
                <a:lnTo>
                  <a:pt x="258379" y="1474723"/>
                </a:lnTo>
                <a:lnTo>
                  <a:pt x="1" y="1216345"/>
                </a:lnTo>
                <a:lnTo>
                  <a:pt x="1" y="1164102"/>
                </a:lnTo>
                <a:lnTo>
                  <a:pt x="283034" y="1447135"/>
                </a:lnTo>
                <a:lnTo>
                  <a:pt x="348172" y="1447135"/>
                </a:lnTo>
                <a:lnTo>
                  <a:pt x="814820" y="980485"/>
                </a:lnTo>
                <a:lnTo>
                  <a:pt x="344400" y="510063"/>
                </a:lnTo>
                <a:lnTo>
                  <a:pt x="286802" y="510063"/>
                </a:lnTo>
                <a:lnTo>
                  <a:pt x="2" y="796868"/>
                </a:lnTo>
                <a:lnTo>
                  <a:pt x="2" y="744627"/>
                </a:lnTo>
                <a:lnTo>
                  <a:pt x="258382" y="486240"/>
                </a:lnTo>
                <a:lnTo>
                  <a:pt x="258382" y="424044"/>
                </a:lnTo>
                <a:lnTo>
                  <a:pt x="2" y="165665"/>
                </a:lnTo>
                <a:lnTo>
                  <a:pt x="2" y="113421"/>
                </a:lnTo>
                <a:lnTo>
                  <a:pt x="285819" y="399238"/>
                </a:lnTo>
                <a:lnTo>
                  <a:pt x="345383" y="399238"/>
                </a:lnTo>
                <a:lnTo>
                  <a:pt x="744619" y="2"/>
                </a:lnTo>
                <a:lnTo>
                  <a:pt x="796863" y="2"/>
                </a:lnTo>
                <a:lnTo>
                  <a:pt x="369206" y="427659"/>
                </a:lnTo>
                <a:lnTo>
                  <a:pt x="369206" y="482625"/>
                </a:lnTo>
                <a:lnTo>
                  <a:pt x="840942" y="954363"/>
                </a:lnTo>
                <a:lnTo>
                  <a:pt x="1309198" y="486115"/>
                </a:lnTo>
                <a:lnTo>
                  <a:pt x="1309198" y="424170"/>
                </a:lnTo>
                <a:lnTo>
                  <a:pt x="885018" y="1"/>
                </a:lnTo>
                <a:lnTo>
                  <a:pt x="937262" y="1"/>
                </a:lnTo>
                <a:lnTo>
                  <a:pt x="1336510" y="399238"/>
                </a:lnTo>
                <a:lnTo>
                  <a:pt x="1396075" y="399238"/>
                </a:lnTo>
                <a:lnTo>
                  <a:pt x="1795305" y="3"/>
                </a:lnTo>
                <a:lnTo>
                  <a:pt x="1847547" y="3"/>
                </a:lnTo>
                <a:lnTo>
                  <a:pt x="1420024" y="427535"/>
                </a:lnTo>
                <a:lnTo>
                  <a:pt x="1420024" y="482750"/>
                </a:lnTo>
                <a:lnTo>
                  <a:pt x="1891628" y="954364"/>
                </a:lnTo>
                <a:lnTo>
                  <a:pt x="2360002" y="485990"/>
                </a:lnTo>
                <a:lnTo>
                  <a:pt x="2360002" y="424295"/>
                </a:lnTo>
                <a:lnTo>
                  <a:pt x="1935703" y="1"/>
                </a:lnTo>
                <a:lnTo>
                  <a:pt x="1987946" y="1"/>
                </a:lnTo>
                <a:lnTo>
                  <a:pt x="2387188" y="399238"/>
                </a:lnTo>
                <a:lnTo>
                  <a:pt x="2446753" y="399238"/>
                </a:lnTo>
                <a:lnTo>
                  <a:pt x="2845989" y="2"/>
                </a:lnTo>
                <a:lnTo>
                  <a:pt x="2898233" y="2"/>
                </a:lnTo>
                <a:lnTo>
                  <a:pt x="2470826" y="427409"/>
                </a:lnTo>
                <a:lnTo>
                  <a:pt x="2470826" y="482876"/>
                </a:lnTo>
                <a:lnTo>
                  <a:pt x="2942310" y="954364"/>
                </a:lnTo>
                <a:lnTo>
                  <a:pt x="3410810" y="485864"/>
                </a:lnTo>
                <a:lnTo>
                  <a:pt x="3410810" y="424421"/>
                </a:lnTo>
                <a:lnTo>
                  <a:pt x="2986387" y="1"/>
                </a:lnTo>
                <a:lnTo>
                  <a:pt x="3038634" y="1"/>
                </a:lnTo>
                <a:lnTo>
                  <a:pt x="3437870" y="399238"/>
                </a:lnTo>
                <a:lnTo>
                  <a:pt x="3497432" y="399238"/>
                </a:lnTo>
                <a:lnTo>
                  <a:pt x="3896671" y="2"/>
                </a:lnTo>
                <a:lnTo>
                  <a:pt x="3948916" y="2"/>
                </a:lnTo>
                <a:lnTo>
                  <a:pt x="3521633" y="427284"/>
                </a:lnTo>
                <a:lnTo>
                  <a:pt x="3521633" y="483002"/>
                </a:lnTo>
                <a:lnTo>
                  <a:pt x="3992992" y="954363"/>
                </a:lnTo>
                <a:lnTo>
                  <a:pt x="4461600" y="485736"/>
                </a:lnTo>
                <a:lnTo>
                  <a:pt x="4461600" y="424545"/>
                </a:lnTo>
                <a:lnTo>
                  <a:pt x="4037073" y="1"/>
                </a:lnTo>
                <a:lnTo>
                  <a:pt x="4089316" y="1"/>
                </a:lnTo>
                <a:lnTo>
                  <a:pt x="4488536" y="399238"/>
                </a:lnTo>
                <a:lnTo>
                  <a:pt x="4548098" y="399238"/>
                </a:lnTo>
                <a:lnTo>
                  <a:pt x="4947332" y="4"/>
                </a:lnTo>
                <a:lnTo>
                  <a:pt x="4999576" y="4"/>
                </a:lnTo>
                <a:lnTo>
                  <a:pt x="4572425" y="427154"/>
                </a:lnTo>
                <a:lnTo>
                  <a:pt x="4572425" y="483127"/>
                </a:lnTo>
                <a:lnTo>
                  <a:pt x="5043657" y="954361"/>
                </a:lnTo>
                <a:lnTo>
                  <a:pt x="5512408" y="485609"/>
                </a:lnTo>
                <a:lnTo>
                  <a:pt x="5512408" y="424676"/>
                </a:lnTo>
                <a:lnTo>
                  <a:pt x="5087732" y="1"/>
                </a:lnTo>
                <a:lnTo>
                  <a:pt x="5139975" y="1"/>
                </a:lnTo>
                <a:lnTo>
                  <a:pt x="5539212" y="399238"/>
                </a:lnTo>
                <a:lnTo>
                  <a:pt x="5598779" y="399238"/>
                </a:lnTo>
                <a:lnTo>
                  <a:pt x="5998015" y="2"/>
                </a:lnTo>
                <a:lnTo>
                  <a:pt x="6050259" y="2"/>
                </a:lnTo>
                <a:lnTo>
                  <a:pt x="5623233" y="427027"/>
                </a:lnTo>
                <a:lnTo>
                  <a:pt x="5623233" y="483258"/>
                </a:lnTo>
                <a:lnTo>
                  <a:pt x="6094336" y="954363"/>
                </a:lnTo>
                <a:lnTo>
                  <a:pt x="6563216" y="485481"/>
                </a:lnTo>
                <a:lnTo>
                  <a:pt x="6563216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131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2.2.2021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846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2.2.2021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46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2.2.2021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30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2.2.2021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034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2.2.2021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859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ECDC-CA82-419C-B66C-70AF779EE76D}" type="datetimeFigureOut">
              <a:rPr lang="fi-FI" smtClean="0"/>
              <a:t>2.2.2021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77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CDCECDC-CA82-419C-B66C-70AF779EE76D}" type="datetimeFigureOut">
              <a:rPr lang="fi-FI" smtClean="0"/>
              <a:t>2.2.2021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7DB302E-1949-41E2-B3DA-061E657BEAEF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0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Sydän- ja verisuonisairaudet</a:t>
            </a:r>
            <a:endParaRPr lang="fi-FI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 smtClean="0"/>
              <a:t>Milla Koskenniemi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2759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42" name="Picture 2" descr="EKG eli sydänsähkökäyrä - ppt lat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52376" cy="603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432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Sydän- ja verisuonisairaudet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16832"/>
            <a:ext cx="7290054" cy="4023360"/>
          </a:xfrm>
        </p:spPr>
        <p:txBody>
          <a:bodyPr>
            <a:noAutofit/>
          </a:bodyPr>
          <a:lstStyle/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fi-FI" sz="2000" dirty="0" smtClean="0"/>
              <a:t>vaarallinen</a:t>
            </a:r>
            <a:r>
              <a:rPr lang="fi-FI" sz="2000" dirty="0"/>
              <a:t>, </a:t>
            </a:r>
            <a:r>
              <a:rPr lang="fi-FI" sz="2000" dirty="0" smtClean="0"/>
              <a:t>aluksi </a:t>
            </a:r>
            <a:r>
              <a:rPr lang="fi-FI" sz="2000" dirty="0"/>
              <a:t>vähäoireinen </a:t>
            </a:r>
            <a:r>
              <a:rPr lang="fi-FI" sz="2000" dirty="0" smtClean="0"/>
              <a:t>tautiryhmä</a:t>
            </a:r>
          </a:p>
          <a:p>
            <a:pPr marL="743130" lvl="1" indent="-342720">
              <a:buClr>
                <a:srgbClr val="000000"/>
              </a:buClr>
              <a:buFont typeface="Arial"/>
              <a:buChar char="•"/>
            </a:pPr>
            <a:r>
              <a:rPr lang="fi-FI" sz="1600" dirty="0" smtClean="0"/>
              <a:t>lyhyetkin häiriöt </a:t>
            </a:r>
            <a:r>
              <a:rPr lang="fi-FI" sz="1600" dirty="0"/>
              <a:t>sydämen toiminnassa tai aivojen verenkierrossa voivat </a:t>
            </a:r>
            <a:r>
              <a:rPr lang="fi-FI" sz="1600" dirty="0" smtClean="0"/>
              <a:t>heikentää </a:t>
            </a:r>
            <a:r>
              <a:rPr lang="fi-FI" sz="1600" dirty="0"/>
              <a:t>työ- ja toimintakykyä merkittävästi tai aiheuttaa ennenaikaisen </a:t>
            </a:r>
            <a:r>
              <a:rPr lang="fi-FI" sz="1600" dirty="0" smtClean="0"/>
              <a:t>kuoleman</a:t>
            </a:r>
          </a:p>
          <a:p>
            <a:pPr marL="743130" lvl="1" indent="-342720">
              <a:buClr>
                <a:srgbClr val="000000"/>
              </a:buClr>
              <a:buFont typeface="Arial"/>
              <a:buChar char="•"/>
            </a:pPr>
            <a:r>
              <a:rPr lang="fi-FI" sz="1600" dirty="0"/>
              <a:t>aiheuttavat alkuvaiheessa </a:t>
            </a:r>
            <a:r>
              <a:rPr lang="fi-FI" sz="1600" dirty="0" smtClean="0"/>
              <a:t>vähän oireita </a:t>
            </a:r>
            <a:r>
              <a:rPr lang="fi-FI" sz="1600" dirty="0" smtClean="0">
                <a:sym typeface="Wingdings" panose="05000000000000000000" pitchFamily="2" charset="2"/>
              </a:rPr>
              <a:t> </a:t>
            </a:r>
            <a:r>
              <a:rPr lang="fi-FI" sz="1600" dirty="0" smtClean="0"/>
              <a:t>kehittyvät usein pitkälle</a:t>
            </a:r>
            <a:r>
              <a:rPr lang="fi-FI" sz="1600" dirty="0"/>
              <a:t>, ennen </a:t>
            </a:r>
            <a:r>
              <a:rPr lang="fi-FI" sz="1600" dirty="0" smtClean="0"/>
              <a:t>kuin havaitaan</a:t>
            </a:r>
            <a:endParaRPr lang="fi-FI" sz="1600" dirty="0"/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fi-FI" sz="2000" dirty="0" smtClean="0"/>
              <a:t>yleisimpiä kansantauteja</a:t>
            </a:r>
          </a:p>
          <a:p>
            <a:pPr marL="743130" lvl="1" indent="-342720">
              <a:buClr>
                <a:srgbClr val="000000"/>
              </a:buClr>
              <a:buFont typeface="Arial"/>
              <a:buChar char="•"/>
            </a:pPr>
            <a:r>
              <a:rPr lang="fi-FI" sz="1600" dirty="0"/>
              <a:t>yhä maailman yleisin kuolinsyy</a:t>
            </a:r>
          </a:p>
          <a:p>
            <a:pPr marL="743130" lvl="1" indent="-342720">
              <a:buClr>
                <a:srgbClr val="000000"/>
              </a:buClr>
              <a:buFont typeface="Arial"/>
              <a:buChar char="•"/>
            </a:pPr>
            <a:r>
              <a:rPr lang="fi-FI" sz="1600" dirty="0" smtClean="0"/>
              <a:t>korkean </a:t>
            </a:r>
            <a:r>
              <a:rPr lang="fi-FI" sz="1600" dirty="0"/>
              <a:t>elintason maissa </a:t>
            </a:r>
            <a:r>
              <a:rPr lang="fi-FI" sz="1600" dirty="0" smtClean="0"/>
              <a:t>kuolleisuutta </a:t>
            </a:r>
            <a:r>
              <a:rPr lang="fi-FI" sz="1600" dirty="0"/>
              <a:t>pystytty vähentämään ja sairastumisajankohtaa </a:t>
            </a:r>
            <a:r>
              <a:rPr lang="fi-FI" sz="1600" dirty="0" smtClean="0"/>
              <a:t>siirtämään </a:t>
            </a:r>
            <a:r>
              <a:rPr lang="fi-FI" sz="1600" dirty="0"/>
              <a:t>myöhemmälle </a:t>
            </a:r>
            <a:r>
              <a:rPr lang="fi-FI" sz="1600" dirty="0" smtClean="0"/>
              <a:t>iälle</a:t>
            </a:r>
          </a:p>
          <a:p>
            <a:pPr marL="743130" lvl="1" indent="-342720">
              <a:buClr>
                <a:srgbClr val="000000"/>
              </a:buClr>
              <a:buFont typeface="Arial"/>
              <a:buChar char="•"/>
            </a:pPr>
            <a:r>
              <a:rPr lang="fi-FI" sz="1600" dirty="0" smtClean="0"/>
              <a:t>Suomessa aiheuttavat </a:t>
            </a:r>
            <a:r>
              <a:rPr lang="fi-FI" sz="1600" dirty="0"/>
              <a:t>noin puolet työikäisten </a:t>
            </a:r>
            <a:r>
              <a:rPr lang="fi-FI" sz="1600" dirty="0" smtClean="0"/>
              <a:t>tautikuolemista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7509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Sydän- ja verisuonisairaudet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16832"/>
            <a:ext cx="7290054" cy="4023360"/>
          </a:xfrm>
        </p:spPr>
        <p:txBody>
          <a:bodyPr>
            <a:noAutofit/>
          </a:bodyPr>
          <a:lstStyle/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fi-FI" dirty="0"/>
              <a:t>yleisimpiä sepelvaltimotauti, sydämen rytmihäiriöt, läppäviat, sydämen vajaatoiminta ja aivoverenkierron häiriöt</a:t>
            </a: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fi-FI" dirty="0"/>
              <a:t>suurin osa sairastuneista on keski-ikäisiä tai iäkkäitä, koska kehittyminen vie usein vuosikymmeniä</a:t>
            </a: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fi-FI" dirty="0"/>
              <a:t>sydänvika voi olla myös synnynnäinen – todetaan nykyään jo lapsuudessa</a:t>
            </a:r>
          </a:p>
        </p:txBody>
      </p:sp>
    </p:spTree>
    <p:extLst>
      <p:ext uri="{BB962C8B-B14F-4D97-AF65-F5344CB8AC3E}">
        <p14:creationId xmlns:p14="http://schemas.microsoft.com/office/powerpoint/2010/main" val="162258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Ateroskleroosi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Autofit/>
          </a:bodyPr>
          <a:lstStyle/>
          <a:p>
            <a:r>
              <a:rPr lang="fi-FI" sz="2100" dirty="0"/>
              <a:t>valtimonrasvoittumis- eli </a:t>
            </a:r>
            <a:r>
              <a:rPr lang="fi-FI" sz="2100" dirty="0" smtClean="0"/>
              <a:t>kovettumistauti, valtimotauti </a:t>
            </a:r>
            <a:endParaRPr lang="fi-FI" sz="2100" dirty="0"/>
          </a:p>
          <a:p>
            <a:r>
              <a:rPr lang="fi-FI" sz="2100" dirty="0" smtClean="0"/>
              <a:t>monien </a:t>
            </a:r>
            <a:r>
              <a:rPr lang="fi-FI" sz="2100" dirty="0"/>
              <a:t>sydän- ja verisuonitautien </a:t>
            </a:r>
            <a:r>
              <a:rPr lang="fi-FI" sz="2100" dirty="0" smtClean="0"/>
              <a:t>syynä</a:t>
            </a:r>
          </a:p>
          <a:p>
            <a:r>
              <a:rPr lang="fi-FI" sz="2100" dirty="0" smtClean="0"/>
              <a:t>verenpaine </a:t>
            </a:r>
            <a:r>
              <a:rPr lang="fi-FI" sz="2100" dirty="0"/>
              <a:t>ja </a:t>
            </a:r>
            <a:r>
              <a:rPr lang="fi-FI" sz="2100" dirty="0" smtClean="0"/>
              <a:t>kolesteroliarvot korkeana pitkään </a:t>
            </a:r>
            <a:br>
              <a:rPr lang="fi-FI" sz="2100" dirty="0" smtClean="0"/>
            </a:br>
            <a:r>
              <a:rPr lang="fi-FI" sz="2100" dirty="0" smtClean="0">
                <a:sym typeface="Wingdings" panose="05000000000000000000" pitchFamily="2" charset="2"/>
              </a:rPr>
              <a:t> </a:t>
            </a:r>
            <a:r>
              <a:rPr lang="fi-FI" sz="2100" dirty="0" smtClean="0"/>
              <a:t>kolesterolia kertyy valtimoiden sisäpinnalle</a:t>
            </a:r>
            <a:br>
              <a:rPr lang="fi-FI" sz="2100" dirty="0" smtClean="0"/>
            </a:br>
            <a:r>
              <a:rPr lang="fi-FI" sz="2100" dirty="0" smtClean="0">
                <a:sym typeface="Wingdings" panose="05000000000000000000" pitchFamily="2" charset="2"/>
              </a:rPr>
              <a:t> </a:t>
            </a:r>
            <a:r>
              <a:rPr lang="fi-FI" sz="2100" dirty="0" smtClean="0"/>
              <a:t>muuntuu kemiallisesti ärsyttäväksi, syntyy tulehdus </a:t>
            </a:r>
            <a:br>
              <a:rPr lang="fi-FI" sz="2100" dirty="0" smtClean="0"/>
            </a:br>
            <a:r>
              <a:rPr lang="fi-FI" sz="2100" dirty="0" smtClean="0">
                <a:sym typeface="Wingdings" panose="05000000000000000000" pitchFamily="2" charset="2"/>
              </a:rPr>
              <a:t> </a:t>
            </a:r>
            <a:r>
              <a:rPr lang="fi-FI" sz="2100" dirty="0" smtClean="0"/>
              <a:t>juosteet suurenevat </a:t>
            </a:r>
            <a:r>
              <a:rPr lang="fi-FI" sz="2100" dirty="0"/>
              <a:t>koviksi pesäkkeiksi eli </a:t>
            </a:r>
            <a:r>
              <a:rPr lang="fi-FI" sz="2100" b="1" dirty="0" smtClean="0"/>
              <a:t>plakeiksi</a:t>
            </a:r>
            <a:r>
              <a:rPr lang="fi-FI" sz="2100" dirty="0" smtClean="0"/>
              <a:t> </a:t>
            </a:r>
            <a:br>
              <a:rPr lang="fi-FI" sz="2100" dirty="0" smtClean="0"/>
            </a:br>
            <a:r>
              <a:rPr lang="fi-FI" sz="2100" dirty="0" smtClean="0">
                <a:sym typeface="Wingdings" panose="05000000000000000000" pitchFamily="2" charset="2"/>
              </a:rPr>
              <a:t> </a:t>
            </a:r>
            <a:r>
              <a:rPr lang="fi-FI" sz="2100" dirty="0" smtClean="0"/>
              <a:t>plakkiin myös </a:t>
            </a:r>
            <a:r>
              <a:rPr lang="fi-FI" sz="2100" dirty="0"/>
              <a:t>sidekudosta ja kalkkia ja se kasvaa </a:t>
            </a:r>
            <a:r>
              <a:rPr lang="fi-FI" sz="2100" dirty="0" smtClean="0"/>
              <a:t/>
            </a:r>
            <a:br>
              <a:rPr lang="fi-FI" sz="2100" dirty="0" smtClean="0"/>
            </a:br>
            <a:r>
              <a:rPr lang="fi-FI" sz="2100" dirty="0" smtClean="0">
                <a:sym typeface="Wingdings" panose="05000000000000000000" pitchFamily="2" charset="2"/>
              </a:rPr>
              <a:t> </a:t>
            </a:r>
            <a:r>
              <a:rPr lang="fi-FI" sz="2100" dirty="0" smtClean="0"/>
              <a:t>veren </a:t>
            </a:r>
            <a:r>
              <a:rPr lang="fi-FI" sz="2100" dirty="0"/>
              <a:t>virtaus </a:t>
            </a:r>
            <a:r>
              <a:rPr lang="fi-FI" sz="2100" dirty="0" smtClean="0"/>
              <a:t>sillä </a:t>
            </a:r>
            <a:r>
              <a:rPr lang="fi-FI" sz="2100" dirty="0"/>
              <a:t>kohdalla </a:t>
            </a:r>
            <a:r>
              <a:rPr lang="fi-FI" sz="2100" dirty="0" smtClean="0"/>
              <a:t>vaikeutuu</a:t>
            </a:r>
            <a:r>
              <a:rPr lang="fi-FI" sz="2100" dirty="0"/>
              <a:t> </a:t>
            </a:r>
            <a:r>
              <a:rPr lang="fi-FI" sz="2100" dirty="0" smtClean="0"/>
              <a:t/>
            </a:r>
            <a:br>
              <a:rPr lang="fi-FI" sz="2100" dirty="0" smtClean="0"/>
            </a:br>
            <a:r>
              <a:rPr lang="fi-FI" sz="2100" dirty="0" smtClean="0">
                <a:sym typeface="Wingdings" panose="05000000000000000000" pitchFamily="2" charset="2"/>
              </a:rPr>
              <a:t> a</a:t>
            </a:r>
            <a:r>
              <a:rPr lang="fi-FI" sz="2100" dirty="0" smtClean="0"/>
              <a:t>htautuneessa </a:t>
            </a:r>
            <a:r>
              <a:rPr lang="fi-FI" sz="2100" dirty="0"/>
              <a:t>suonessa </a:t>
            </a:r>
            <a:r>
              <a:rPr lang="fi-FI" sz="2100" dirty="0" smtClean="0"/>
              <a:t>kova verenpaine </a:t>
            </a:r>
            <a:r>
              <a:rPr lang="fi-FI" sz="2100" dirty="0"/>
              <a:t>ja </a:t>
            </a:r>
            <a:r>
              <a:rPr lang="fi-FI" sz="2100" dirty="0" smtClean="0"/>
              <a:t>verisolut </a:t>
            </a:r>
            <a:r>
              <a:rPr lang="fi-FI" sz="2100" dirty="0"/>
              <a:t>törmäävät jatkuvasti </a:t>
            </a:r>
            <a:r>
              <a:rPr lang="fi-FI" sz="2100" dirty="0" smtClean="0"/>
              <a:t>plakin </a:t>
            </a:r>
            <a:r>
              <a:rPr lang="fi-FI" sz="2100" dirty="0"/>
              <a:t>hauraaseen pintaan, joka </a:t>
            </a:r>
            <a:r>
              <a:rPr lang="fi-FI" sz="2100" dirty="0" smtClean="0"/>
              <a:t>voi revetä </a:t>
            </a:r>
            <a:br>
              <a:rPr lang="fi-FI" sz="2100" dirty="0" smtClean="0"/>
            </a:br>
            <a:r>
              <a:rPr lang="fi-FI" sz="2100" dirty="0" smtClean="0">
                <a:sym typeface="Wingdings" panose="05000000000000000000" pitchFamily="2" charset="2"/>
              </a:rPr>
              <a:t> r</a:t>
            </a:r>
            <a:r>
              <a:rPr lang="fi-FI" sz="2100" dirty="0" smtClean="0"/>
              <a:t>epeytyneen </a:t>
            </a:r>
            <a:r>
              <a:rPr lang="fi-FI" sz="2100" dirty="0"/>
              <a:t>kohdan </a:t>
            </a:r>
            <a:r>
              <a:rPr lang="fi-FI" sz="2100" dirty="0" smtClean="0"/>
              <a:t>ympärille verihyytymä, </a:t>
            </a:r>
            <a:r>
              <a:rPr lang="fi-FI" sz="2100" dirty="0"/>
              <a:t>joka voi nopeasti tukkia koko </a:t>
            </a:r>
            <a:r>
              <a:rPr lang="fi-FI" sz="2100" dirty="0" smtClean="0"/>
              <a:t>suonen (</a:t>
            </a:r>
            <a:r>
              <a:rPr lang="fi-FI" sz="2100" b="1" dirty="0" smtClean="0"/>
              <a:t>trombi</a:t>
            </a:r>
            <a:r>
              <a:rPr lang="fi-FI" sz="2100" dirty="0" smtClean="0"/>
              <a:t>) </a:t>
            </a:r>
            <a:endParaRPr lang="fi-FI" sz="2100" b="1" dirty="0" smtClean="0"/>
          </a:p>
          <a:p>
            <a:r>
              <a:rPr lang="fi-FI" sz="2100" dirty="0" smtClean="0"/>
              <a:t>miehillä enemmän kuin naisilla (erektiohäiriöt usein ensimmäinen merkki) – estrogeeni suojaa naisia</a:t>
            </a:r>
            <a:endParaRPr lang="fi-FI" sz="2100" dirty="0"/>
          </a:p>
        </p:txBody>
      </p:sp>
    </p:spTree>
    <p:extLst>
      <p:ext uri="{BB962C8B-B14F-4D97-AF65-F5344CB8AC3E}">
        <p14:creationId xmlns:p14="http://schemas.microsoft.com/office/powerpoint/2010/main" val="28908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ateroskleroosi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266" name="Picture 2" descr="Atherosclerosis High Res Stock Imag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1"/>
          <a:stretch/>
        </p:blipFill>
        <p:spPr bwMode="auto">
          <a:xfrm>
            <a:off x="0" y="2564905"/>
            <a:ext cx="898743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016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Sepelveltimotauti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Sepelvaltimot eli sydänlihaksen verisuonet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smtClean="0"/>
              <a:t>ahtautuvat</a:t>
            </a:r>
            <a:r>
              <a:rPr lang="fi-FI" dirty="0"/>
              <a:t>, jolloin </a:t>
            </a:r>
            <a:r>
              <a:rPr lang="fi-FI" dirty="0" smtClean="0"/>
              <a:t>sydänlihakseen </a:t>
            </a:r>
            <a:r>
              <a:rPr lang="fi-FI" dirty="0"/>
              <a:t>ei kulkeudu riittävästi happea ja </a:t>
            </a:r>
            <a:r>
              <a:rPr lang="fi-FI" dirty="0" smtClean="0"/>
              <a:t>ravintoaineita</a:t>
            </a:r>
            <a:endParaRPr lang="fi-FI" dirty="0"/>
          </a:p>
          <a:p>
            <a:r>
              <a:rPr lang="fi-FI" dirty="0"/>
              <a:t>t</a:t>
            </a:r>
            <a:r>
              <a:rPr lang="fi-FI" dirty="0" smtClean="0"/>
              <a:t>avallisimmin syynä </a:t>
            </a:r>
            <a:r>
              <a:rPr lang="fi-FI" b="1" dirty="0" err="1" smtClean="0"/>
              <a:t>ateroskleroosi</a:t>
            </a:r>
            <a:endParaRPr lang="fi-FI" b="1" dirty="0"/>
          </a:p>
          <a:p>
            <a:r>
              <a:rPr lang="fi-FI" dirty="0" smtClean="0"/>
              <a:t>pitkään oireeton</a:t>
            </a:r>
          </a:p>
          <a:p>
            <a:r>
              <a:rPr lang="fi-FI" dirty="0"/>
              <a:t>r</a:t>
            </a:r>
            <a:r>
              <a:rPr lang="fi-FI" dirty="0" smtClean="0"/>
              <a:t>asitusrintakipu </a:t>
            </a:r>
            <a:r>
              <a:rPr lang="fi-FI" dirty="0"/>
              <a:t>eli </a:t>
            </a:r>
            <a:r>
              <a:rPr lang="fi-FI" b="1" dirty="0" err="1"/>
              <a:t>angina</a:t>
            </a:r>
            <a:r>
              <a:rPr lang="fi-FI" b="1" dirty="0"/>
              <a:t> </a:t>
            </a:r>
            <a:r>
              <a:rPr lang="fi-FI" b="1" dirty="0" err="1" smtClean="0"/>
              <a:t>pectoris</a:t>
            </a:r>
            <a:endParaRPr lang="fi-FI" b="1" dirty="0" smtClean="0"/>
          </a:p>
          <a:p>
            <a:pPr lvl="1"/>
            <a:r>
              <a:rPr lang="fi-FI" dirty="0" smtClean="0"/>
              <a:t>puristava </a:t>
            </a:r>
            <a:r>
              <a:rPr lang="fi-FI" dirty="0"/>
              <a:t>tai </a:t>
            </a:r>
            <a:r>
              <a:rPr lang="fi-FI" dirty="0" smtClean="0"/>
              <a:t>polttava kipu rintalastan </a:t>
            </a:r>
            <a:r>
              <a:rPr lang="fi-FI" dirty="0"/>
              <a:t>takana tai laajalti </a:t>
            </a:r>
            <a:r>
              <a:rPr lang="fi-FI" dirty="0" smtClean="0"/>
              <a:t>rintakehällä</a:t>
            </a:r>
          </a:p>
          <a:p>
            <a:pPr lvl="1"/>
            <a:r>
              <a:rPr lang="fi-FI" dirty="0" smtClean="0"/>
              <a:t>kipu </a:t>
            </a:r>
            <a:r>
              <a:rPr lang="fi-FI" dirty="0"/>
              <a:t>hellittää, </a:t>
            </a:r>
            <a:r>
              <a:rPr lang="fi-FI" dirty="0" smtClean="0"/>
              <a:t>kun </a:t>
            </a:r>
            <a:r>
              <a:rPr lang="fi-FI" dirty="0"/>
              <a:t>rasitus </a:t>
            </a:r>
            <a:r>
              <a:rPr lang="fi-FI" dirty="0" smtClean="0"/>
              <a:t>lakkaa</a:t>
            </a:r>
          </a:p>
          <a:p>
            <a:pPr lvl="1"/>
            <a:r>
              <a:rPr lang="fi-FI" dirty="0" smtClean="0"/>
              <a:t>voi oireilla myös </a:t>
            </a:r>
            <a:r>
              <a:rPr lang="fi-FI" dirty="0"/>
              <a:t>epämääräisesti </a:t>
            </a:r>
            <a:r>
              <a:rPr lang="fi-FI" dirty="0" smtClean="0"/>
              <a:t>säteilevänä </a:t>
            </a:r>
            <a:r>
              <a:rPr lang="fi-FI" dirty="0"/>
              <a:t>kipuna kaulalla, vasemmassa kädessä tai </a:t>
            </a:r>
            <a:r>
              <a:rPr lang="fi-FI" dirty="0" smtClean="0"/>
              <a:t>ylävatsalla</a:t>
            </a:r>
          </a:p>
          <a:p>
            <a:pPr lvl="1"/>
            <a:r>
              <a:rPr lang="fi-FI" dirty="0"/>
              <a:t>n</a:t>
            </a:r>
            <a:r>
              <a:rPr lang="fi-FI" dirty="0" smtClean="0"/>
              <a:t>aisilla oireet epämääräisempiä </a:t>
            </a:r>
            <a:r>
              <a:rPr lang="fi-FI" dirty="0"/>
              <a:t>ja vaikeammin tunnistettavia </a:t>
            </a:r>
            <a:r>
              <a:rPr lang="fi-FI" dirty="0" smtClean="0"/>
              <a:t>kuin miehillä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77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ANGINA PECTORIS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rasitusrintakipu eli </a:t>
            </a:r>
            <a:r>
              <a:rPr lang="fi-FI" b="1" dirty="0" err="1"/>
              <a:t>angina</a:t>
            </a:r>
            <a:r>
              <a:rPr lang="fi-FI" b="1" dirty="0"/>
              <a:t> </a:t>
            </a:r>
            <a:r>
              <a:rPr lang="fi-FI" b="1" dirty="0" err="1"/>
              <a:t>pectoris</a:t>
            </a:r>
            <a:endParaRPr lang="fi-FI" b="1" dirty="0"/>
          </a:p>
          <a:p>
            <a:pPr lvl="1"/>
            <a:r>
              <a:rPr lang="fi-FI" dirty="0"/>
              <a:t>puristava tai polttava kipu rintalastan takana tai laajalti rintakehällä</a:t>
            </a:r>
          </a:p>
          <a:p>
            <a:pPr lvl="1"/>
            <a:r>
              <a:rPr lang="fi-FI" dirty="0"/>
              <a:t>kipu hellittää, kun rasitus lakkaa</a:t>
            </a:r>
          </a:p>
          <a:p>
            <a:pPr lvl="1"/>
            <a:r>
              <a:rPr lang="fi-FI" dirty="0"/>
              <a:t>voi oireilla myös epämääräisesti säteilevänä kipuna kaulalla, vasemmassa kädessä tai ylävatsalla</a:t>
            </a:r>
          </a:p>
          <a:p>
            <a:pPr lvl="1"/>
            <a:r>
              <a:rPr lang="fi-FI" dirty="0"/>
              <a:t>naisilla oireet epämääräisempiä ja vaikeammin tunnistettavia kuin miehillä</a:t>
            </a:r>
          </a:p>
        </p:txBody>
      </p:sp>
    </p:spTree>
    <p:extLst>
      <p:ext uri="{BB962C8B-B14F-4D97-AF65-F5344CB8AC3E}">
        <p14:creationId xmlns:p14="http://schemas.microsoft.com/office/powerpoint/2010/main" val="7004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Sydäninfarkti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toisinaan </a:t>
            </a:r>
            <a:r>
              <a:rPr lang="fi-FI" dirty="0"/>
              <a:t>ensimmäinen </a:t>
            </a:r>
            <a:r>
              <a:rPr lang="fi-FI" dirty="0" smtClean="0"/>
              <a:t>sepelvaltimotaudin oire</a:t>
            </a:r>
          </a:p>
          <a:p>
            <a:r>
              <a:rPr lang="fi-FI" dirty="0" smtClean="0"/>
              <a:t>sepelvaltimo tukkeutuu (ahtauma tai paikalle kulkeutunut repeytynyt </a:t>
            </a:r>
            <a:r>
              <a:rPr lang="fi-FI" b="1" dirty="0" smtClean="0"/>
              <a:t>plakki</a:t>
            </a:r>
            <a:r>
              <a:rPr lang="fi-FI" dirty="0"/>
              <a:t> </a:t>
            </a:r>
            <a:r>
              <a:rPr lang="fi-FI" dirty="0" smtClean="0"/>
              <a:t>+ </a:t>
            </a:r>
            <a:r>
              <a:rPr lang="fi-FI" b="1" dirty="0" smtClean="0"/>
              <a:t>trombi</a:t>
            </a:r>
            <a:r>
              <a:rPr lang="fi-FI" dirty="0" smtClean="0"/>
              <a:t>)</a:t>
            </a:r>
          </a:p>
          <a:p>
            <a:pPr lvl="1">
              <a:buFont typeface="Wingdings"/>
              <a:buChar char="à"/>
            </a:pPr>
            <a:r>
              <a:rPr lang="fi-FI" dirty="0" smtClean="0">
                <a:sym typeface="Wingdings" panose="05000000000000000000" pitchFamily="2" charset="2"/>
              </a:rPr>
              <a:t> i</a:t>
            </a:r>
            <a:r>
              <a:rPr lang="fi-FI" dirty="0" smtClean="0"/>
              <a:t>lman ripeää avaavaa </a:t>
            </a:r>
            <a:r>
              <a:rPr lang="fi-FI" dirty="0"/>
              <a:t>hoitoa osa sydämen soluista menee </a:t>
            </a:r>
            <a:r>
              <a:rPr lang="fi-FI" dirty="0" smtClean="0"/>
              <a:t>hapenpuutteen </a:t>
            </a:r>
            <a:r>
              <a:rPr lang="fi-FI" dirty="0"/>
              <a:t>vuoksi </a:t>
            </a:r>
            <a:r>
              <a:rPr lang="fi-FI" dirty="0" smtClean="0"/>
              <a:t>kuolioon</a:t>
            </a:r>
          </a:p>
          <a:p>
            <a:pPr lvl="1">
              <a:buFont typeface="Wingdings"/>
              <a:buChar char="à"/>
            </a:pPr>
            <a:r>
              <a:rPr lang="fi-FI" dirty="0"/>
              <a:t> </a:t>
            </a:r>
            <a:r>
              <a:rPr lang="fi-FI" dirty="0" smtClean="0"/>
              <a:t>kuolio </a:t>
            </a:r>
            <a:r>
              <a:rPr lang="fi-FI" dirty="0"/>
              <a:t>voi aiheuttaa vaikeita rytmihäiriöitä tai äkillisesti </a:t>
            </a:r>
            <a:r>
              <a:rPr lang="fi-FI" dirty="0" smtClean="0"/>
              <a:t>sydämen </a:t>
            </a:r>
            <a:r>
              <a:rPr lang="fi-FI" dirty="0"/>
              <a:t>pumppaustoiminnan pettämisen </a:t>
            </a:r>
            <a:r>
              <a:rPr lang="fi-FI" dirty="0" smtClean="0"/>
              <a:t>kokonaan</a:t>
            </a:r>
          </a:p>
          <a:p>
            <a:r>
              <a:rPr lang="fi-FI" dirty="0"/>
              <a:t>n</a:t>
            </a:r>
            <a:r>
              <a:rPr lang="fi-FI" dirty="0" smtClean="0"/>
              <a:t>opea hätäensiapu </a:t>
            </a:r>
            <a:r>
              <a:rPr lang="fi-FI" dirty="0"/>
              <a:t>ja sairaalahoito voivat pelastaa </a:t>
            </a:r>
            <a:r>
              <a:rPr lang="fi-FI" dirty="0" smtClean="0"/>
              <a:t>potilaan</a:t>
            </a:r>
          </a:p>
          <a:p>
            <a:r>
              <a:rPr lang="fi-FI" dirty="0" smtClean="0"/>
              <a:t>jättää usein </a:t>
            </a:r>
            <a:r>
              <a:rPr lang="fi-FI" dirty="0"/>
              <a:t>vaurioita sydämeen, etenkin jos alkuvaiheen hoito on </a:t>
            </a:r>
            <a:r>
              <a:rPr lang="fi-FI" dirty="0" smtClean="0"/>
              <a:t>viivästynyt</a:t>
            </a:r>
          </a:p>
          <a:p>
            <a:pPr lvl="1"/>
            <a:r>
              <a:rPr lang="fi-FI" dirty="0" smtClean="0"/>
              <a:t>kuolioon </a:t>
            </a:r>
            <a:r>
              <a:rPr lang="fi-FI" dirty="0"/>
              <a:t>menneistä soluista osa korvautuu elastisilla mutta </a:t>
            </a:r>
            <a:r>
              <a:rPr lang="fi-FI" dirty="0" smtClean="0"/>
              <a:t>supistukseen </a:t>
            </a:r>
            <a:r>
              <a:rPr lang="fi-FI" dirty="0"/>
              <a:t>kykenemättömillä </a:t>
            </a:r>
            <a:r>
              <a:rPr lang="fi-FI" dirty="0" smtClean="0"/>
              <a:t>soluilla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heikentävät sydänlihaksen pumppausvoimaa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87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Sydämen vajaatoiminta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84832"/>
            <a:ext cx="7290054" cy="4023360"/>
          </a:xfrm>
        </p:spPr>
        <p:txBody>
          <a:bodyPr>
            <a:normAutofit fontScale="92500" lnSpcReduction="10000"/>
          </a:bodyPr>
          <a:lstStyle/>
          <a:p>
            <a:endParaRPr lang="fi-FI" dirty="0" smtClean="0"/>
          </a:p>
          <a:p>
            <a:r>
              <a:rPr lang="fi-FI" dirty="0" smtClean="0"/>
              <a:t>sepelvaltimotaudin</a:t>
            </a:r>
            <a:r>
              <a:rPr lang="fi-FI" dirty="0"/>
              <a:t>, sydäninfarktin, kohonneen verenpaineen, </a:t>
            </a:r>
            <a:r>
              <a:rPr lang="fi-FI" dirty="0" smtClean="0"/>
              <a:t>läppävian tms. syyn </a:t>
            </a:r>
            <a:r>
              <a:rPr lang="fi-FI" dirty="0"/>
              <a:t>vaurioittama sydän ei toimi </a:t>
            </a:r>
            <a:r>
              <a:rPr lang="fi-FI" dirty="0" smtClean="0"/>
              <a:t>normaalisti</a:t>
            </a:r>
          </a:p>
          <a:p>
            <a:r>
              <a:rPr lang="fi-FI" dirty="0" smtClean="0"/>
              <a:t>ei itsenäinen </a:t>
            </a:r>
            <a:r>
              <a:rPr lang="fi-FI" dirty="0"/>
              <a:t>sairaus, vaan </a:t>
            </a:r>
            <a:r>
              <a:rPr lang="fi-FI" dirty="0" smtClean="0"/>
              <a:t>seuraus </a:t>
            </a:r>
            <a:r>
              <a:rPr lang="fi-FI" dirty="0"/>
              <a:t>jostakin </a:t>
            </a:r>
            <a:r>
              <a:rPr lang="fi-FI" dirty="0" smtClean="0"/>
              <a:t>sydänsairaudesta</a:t>
            </a:r>
          </a:p>
          <a:p>
            <a:r>
              <a:rPr lang="fi-FI" dirty="0" smtClean="0"/>
              <a:t>aluksi häiriöt usein vähäisiä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tilanne </a:t>
            </a:r>
            <a:r>
              <a:rPr lang="fi-FI" dirty="0"/>
              <a:t>pahenee vuosien </a:t>
            </a:r>
            <a:r>
              <a:rPr lang="fi-FI" dirty="0" smtClean="0"/>
              <a:t>kuluessa</a:t>
            </a:r>
            <a:endParaRPr lang="fi-FI" dirty="0"/>
          </a:p>
          <a:p>
            <a:r>
              <a:rPr lang="fi-FI" dirty="0"/>
              <a:t>o</a:t>
            </a:r>
            <a:r>
              <a:rPr lang="fi-FI" dirty="0" smtClean="0"/>
              <a:t>ireita</a:t>
            </a:r>
          </a:p>
          <a:p>
            <a:pPr lvl="1"/>
            <a:r>
              <a:rPr lang="fi-FI" dirty="0" smtClean="0"/>
              <a:t>suorituskyvyn lasku</a:t>
            </a:r>
          </a:p>
          <a:p>
            <a:pPr lvl="1"/>
            <a:r>
              <a:rPr lang="fi-FI" dirty="0"/>
              <a:t>h</a:t>
            </a:r>
            <a:r>
              <a:rPr lang="fi-FI" dirty="0" smtClean="0"/>
              <a:t>engenahdistus</a:t>
            </a:r>
          </a:p>
          <a:p>
            <a:pPr lvl="1"/>
            <a:r>
              <a:rPr lang="fi-FI" dirty="0" smtClean="0"/>
              <a:t>nesteen kertyminen </a:t>
            </a:r>
            <a:r>
              <a:rPr lang="fi-FI" dirty="0"/>
              <a:t>ja turvotus </a:t>
            </a:r>
            <a:r>
              <a:rPr lang="fi-FI" dirty="0" smtClean="0"/>
              <a:t>jaloissa </a:t>
            </a:r>
          </a:p>
          <a:p>
            <a:r>
              <a:rPr lang="fi-FI" dirty="0"/>
              <a:t>s</a:t>
            </a:r>
            <a:r>
              <a:rPr lang="fi-FI" dirty="0" smtClean="0"/>
              <a:t>uurin </a:t>
            </a:r>
            <a:r>
              <a:rPr lang="fi-FI" dirty="0"/>
              <a:t>osa sairastuneista </a:t>
            </a:r>
            <a:r>
              <a:rPr lang="fi-FI" dirty="0" smtClean="0"/>
              <a:t>yli 75-vuotiaita</a:t>
            </a:r>
            <a:r>
              <a:rPr lang="fi-FI" dirty="0"/>
              <a:t>, vain </a:t>
            </a:r>
            <a:r>
              <a:rPr lang="fi-FI" dirty="0" smtClean="0"/>
              <a:t>harva </a:t>
            </a:r>
            <a:r>
              <a:rPr lang="fi-FI" dirty="0"/>
              <a:t>alle </a:t>
            </a:r>
            <a:r>
              <a:rPr lang="fi-FI" dirty="0" smtClean="0"/>
              <a:t>50-vuotias </a:t>
            </a:r>
          </a:p>
          <a:p>
            <a:r>
              <a:rPr lang="fi-FI" dirty="0" smtClean="0"/>
              <a:t>voi </a:t>
            </a:r>
            <a:r>
              <a:rPr lang="fi-FI" dirty="0"/>
              <a:t>kehittyä tai pahentua myös </a:t>
            </a:r>
            <a:r>
              <a:rPr lang="fi-FI" dirty="0" smtClean="0"/>
              <a:t>äkillisesti</a:t>
            </a:r>
            <a:r>
              <a:rPr lang="fi-FI" dirty="0"/>
              <a:t> </a:t>
            </a:r>
            <a:r>
              <a:rPr lang="fi-FI" dirty="0" smtClean="0">
                <a:sym typeface="Wingdings" panose="05000000000000000000" pitchFamily="2" charset="2"/>
              </a:rPr>
              <a:t></a:t>
            </a:r>
            <a:r>
              <a:rPr lang="fi-FI" dirty="0" smtClean="0"/>
              <a:t> keuhkoihin </a:t>
            </a:r>
            <a:r>
              <a:rPr lang="fi-FI" dirty="0"/>
              <a:t>kertyy nestettä ja </a:t>
            </a:r>
            <a:r>
              <a:rPr lang="fi-FI" dirty="0" smtClean="0"/>
              <a:t>oireena </a:t>
            </a:r>
            <a:r>
              <a:rPr lang="fi-FI" dirty="0"/>
              <a:t>voimakas </a:t>
            </a:r>
            <a:r>
              <a:rPr lang="fi-FI" dirty="0" smtClean="0"/>
              <a:t>hengenahdistus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282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Aivoverenkiertohäiriöt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44824"/>
            <a:ext cx="7290054" cy="4464536"/>
          </a:xfrm>
        </p:spPr>
        <p:txBody>
          <a:bodyPr>
            <a:normAutofit fontScale="77500" lnSpcReduction="20000"/>
          </a:bodyPr>
          <a:lstStyle/>
          <a:p>
            <a:r>
              <a:rPr lang="fi-FI" sz="3000" b="1" dirty="0" smtClean="0"/>
              <a:t>aivohalvaus</a:t>
            </a:r>
            <a:r>
              <a:rPr lang="fi-FI" sz="3000" dirty="0" smtClean="0"/>
              <a:t> </a:t>
            </a:r>
            <a:r>
              <a:rPr lang="fi-FI" sz="3000" dirty="0"/>
              <a:t>johtuu </a:t>
            </a:r>
            <a:r>
              <a:rPr lang="fi-FI" sz="3000" dirty="0" smtClean="0"/>
              <a:t>aivojen </a:t>
            </a:r>
            <a:r>
              <a:rPr lang="fi-FI" sz="3000" dirty="0"/>
              <a:t>verenkierrossa tapahtuvasta </a:t>
            </a:r>
            <a:r>
              <a:rPr lang="fi-FI" sz="3000" dirty="0" smtClean="0"/>
              <a:t>vakavasta häiriöstä </a:t>
            </a:r>
          </a:p>
          <a:p>
            <a:pPr lvl="1"/>
            <a:r>
              <a:rPr lang="fi-FI" sz="3000" b="1" dirty="0"/>
              <a:t>a</a:t>
            </a:r>
            <a:r>
              <a:rPr lang="fi-FI" sz="3000" b="1" dirty="0" smtClean="0"/>
              <a:t>ivoveritulpassa </a:t>
            </a:r>
            <a:r>
              <a:rPr lang="fi-FI" sz="3000" b="1" dirty="0"/>
              <a:t>eli aivoinfarktissa </a:t>
            </a:r>
            <a:r>
              <a:rPr lang="fi-FI" sz="3000" dirty="0" smtClean="0"/>
              <a:t>(85 % häiriöistä) joko </a:t>
            </a:r>
            <a:r>
              <a:rPr lang="fi-FI" sz="3000" dirty="0" err="1" smtClean="0"/>
              <a:t>ateroskleroosin</a:t>
            </a:r>
            <a:r>
              <a:rPr lang="fi-FI" sz="3000" dirty="0" smtClean="0"/>
              <a:t> </a:t>
            </a:r>
            <a:r>
              <a:rPr lang="fi-FI" sz="3000" dirty="0"/>
              <a:t>aiheuttama plakki tai </a:t>
            </a:r>
            <a:r>
              <a:rPr lang="fi-FI" sz="3000" dirty="0" smtClean="0"/>
              <a:t>hyytymä </a:t>
            </a:r>
            <a:r>
              <a:rPr lang="fi-FI" sz="3000" dirty="0"/>
              <a:t>tukkii </a:t>
            </a:r>
            <a:r>
              <a:rPr lang="fi-FI" sz="3000" dirty="0" smtClean="0"/>
              <a:t>jonkin </a:t>
            </a:r>
            <a:r>
              <a:rPr lang="fi-FI" sz="3000" dirty="0"/>
              <a:t>aivoihin verta vievän </a:t>
            </a:r>
            <a:r>
              <a:rPr lang="fi-FI" sz="3000" dirty="0" smtClean="0"/>
              <a:t>suonen</a:t>
            </a:r>
          </a:p>
          <a:p>
            <a:pPr lvl="1"/>
            <a:r>
              <a:rPr lang="fi-FI" sz="3000" b="1" dirty="0"/>
              <a:t>a</a:t>
            </a:r>
            <a:r>
              <a:rPr lang="fi-FI" sz="3000" b="1" dirty="0" smtClean="0"/>
              <a:t>ivoverenvuodossa</a:t>
            </a:r>
            <a:r>
              <a:rPr lang="fi-FI" sz="3000" dirty="0" smtClean="0"/>
              <a:t> (15 % häiriöistä) aivoissa </a:t>
            </a:r>
            <a:r>
              <a:rPr lang="fi-FI" sz="3000" dirty="0"/>
              <a:t>oleva </a:t>
            </a:r>
            <a:r>
              <a:rPr lang="fi-FI" sz="3000" dirty="0" smtClean="0"/>
              <a:t>verisuoni repeää (syynä esim</a:t>
            </a:r>
            <a:r>
              <a:rPr lang="fi-FI" sz="3000" dirty="0"/>
              <a:t>.</a:t>
            </a:r>
            <a:r>
              <a:rPr lang="fi-FI" sz="3000" dirty="0" smtClean="0"/>
              <a:t> kohonnut verenpaine)</a:t>
            </a:r>
          </a:p>
          <a:p>
            <a:pPr lvl="1">
              <a:buFont typeface="Wingdings"/>
              <a:buChar char="à"/>
            </a:pPr>
            <a:r>
              <a:rPr lang="fi-FI" sz="3000" dirty="0" smtClean="0"/>
              <a:t>aivojen </a:t>
            </a:r>
            <a:r>
              <a:rPr lang="fi-FI" sz="3000" dirty="0"/>
              <a:t>hermosolut </a:t>
            </a:r>
            <a:r>
              <a:rPr lang="fi-FI" sz="3000" dirty="0" smtClean="0"/>
              <a:t>alkavat </a:t>
            </a:r>
            <a:r>
              <a:rPr lang="fi-FI" sz="3000" dirty="0"/>
              <a:t>jo muutamassa minuutissa kärsiä hapen ja ravintoaineiden </a:t>
            </a:r>
            <a:r>
              <a:rPr lang="fi-FI" sz="3000" dirty="0" smtClean="0"/>
              <a:t>puutteesta</a:t>
            </a:r>
          </a:p>
          <a:p>
            <a:pPr lvl="1"/>
            <a:r>
              <a:rPr lang="fi-FI" sz="3000" dirty="0" smtClean="0"/>
              <a:t>oireet:</a:t>
            </a:r>
          </a:p>
          <a:p>
            <a:pPr lvl="2"/>
            <a:r>
              <a:rPr lang="fi-FI" sz="2300" dirty="0" smtClean="0"/>
              <a:t>hyvin vaihtelevia (aivojen osa </a:t>
            </a:r>
            <a:r>
              <a:rPr lang="fi-FI" sz="2300" dirty="0"/>
              <a:t>ja </a:t>
            </a:r>
            <a:r>
              <a:rPr lang="fi-FI" sz="2300" dirty="0" smtClean="0"/>
              <a:t>laajuus vaikuttaa)</a:t>
            </a:r>
          </a:p>
          <a:p>
            <a:pPr lvl="2"/>
            <a:r>
              <a:rPr lang="fi-FI" sz="2300" dirty="0" smtClean="0"/>
              <a:t>tyypillisin kehon halvautuminen </a:t>
            </a:r>
            <a:r>
              <a:rPr lang="fi-FI" sz="2300" dirty="0"/>
              <a:t>jommaltakummalta </a:t>
            </a:r>
            <a:r>
              <a:rPr lang="fi-FI" sz="2300" dirty="0" smtClean="0"/>
              <a:t>puolelta</a:t>
            </a:r>
          </a:p>
          <a:p>
            <a:pPr lvl="2"/>
            <a:r>
              <a:rPr lang="fi-FI" sz="2300" dirty="0"/>
              <a:t>u</a:t>
            </a:r>
            <a:r>
              <a:rPr lang="fi-FI" sz="2300" dirty="0" smtClean="0"/>
              <a:t>sein </a:t>
            </a:r>
            <a:r>
              <a:rPr lang="fi-FI" sz="2300" dirty="0"/>
              <a:t>myös puheen tuottaminen </a:t>
            </a:r>
            <a:r>
              <a:rPr lang="fi-FI" sz="2300" dirty="0" smtClean="0"/>
              <a:t>tai </a:t>
            </a:r>
            <a:r>
              <a:rPr lang="fi-FI" sz="2300" dirty="0"/>
              <a:t>ymmärtäminen </a:t>
            </a:r>
            <a:r>
              <a:rPr lang="fi-FI" sz="2300" dirty="0" smtClean="0"/>
              <a:t>vaikeutuu</a:t>
            </a:r>
          </a:p>
          <a:p>
            <a:pPr lvl="2"/>
            <a:r>
              <a:rPr lang="fi-FI" sz="2300" dirty="0"/>
              <a:t>t</a:t>
            </a:r>
            <a:r>
              <a:rPr lang="fi-FI" sz="2300" dirty="0" smtClean="0"/>
              <a:t>oisinaan kestävät </a:t>
            </a:r>
            <a:r>
              <a:rPr lang="fi-FI" sz="2300" dirty="0"/>
              <a:t>vain vähän </a:t>
            </a:r>
            <a:r>
              <a:rPr lang="fi-FI" sz="2300" dirty="0" smtClean="0"/>
              <a:t>aikaa</a:t>
            </a:r>
          </a:p>
          <a:p>
            <a:pPr marL="514350" lvl="1" indent="0">
              <a:buNone/>
            </a:pPr>
            <a:r>
              <a:rPr lang="fi-FI" sz="3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a</a:t>
            </a:r>
            <a:r>
              <a:rPr lang="fi-FI" sz="3000" dirty="0" smtClean="0">
                <a:solidFill>
                  <a:srgbClr val="FF0000"/>
                </a:solidFill>
              </a:rPr>
              <a:t>mmattiapua pitää </a:t>
            </a:r>
            <a:r>
              <a:rPr lang="fi-FI" sz="3000" dirty="0">
                <a:solidFill>
                  <a:srgbClr val="FF0000"/>
                </a:solidFill>
              </a:rPr>
              <a:t>saada alle puolessa </a:t>
            </a:r>
            <a:r>
              <a:rPr lang="fi-FI" sz="3000" dirty="0" smtClean="0">
                <a:solidFill>
                  <a:srgbClr val="FF0000"/>
                </a:solidFill>
              </a:rPr>
              <a:t>tunnissa</a:t>
            </a:r>
            <a:endParaRPr lang="fi-FI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6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sydän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 descr="7. Sydä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572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788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Muistisairaudet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rappeuttavat </a:t>
            </a:r>
            <a:r>
              <a:rPr lang="fi-FI" dirty="0"/>
              <a:t>aivoja ja heikentävät ihmisen </a:t>
            </a:r>
            <a:r>
              <a:rPr lang="fi-FI" dirty="0" smtClean="0"/>
              <a:t>toimintakykyä </a:t>
            </a:r>
            <a:r>
              <a:rPr lang="fi-FI" dirty="0"/>
              <a:t>monella </a:t>
            </a:r>
            <a:r>
              <a:rPr lang="fi-FI" dirty="0" smtClean="0"/>
              <a:t>tavalla</a:t>
            </a:r>
          </a:p>
          <a:p>
            <a:r>
              <a:rPr lang="fi-FI" b="1" dirty="0"/>
              <a:t>d</a:t>
            </a:r>
            <a:r>
              <a:rPr lang="fi-FI" b="1" dirty="0" smtClean="0"/>
              <a:t>ementia</a:t>
            </a:r>
            <a:r>
              <a:rPr lang="fi-FI" dirty="0" smtClean="0"/>
              <a:t> </a:t>
            </a:r>
            <a:r>
              <a:rPr lang="fi-FI" dirty="0"/>
              <a:t>ei </a:t>
            </a:r>
            <a:r>
              <a:rPr lang="fi-FI" dirty="0" smtClean="0"/>
              <a:t>ole </a:t>
            </a:r>
            <a:r>
              <a:rPr lang="fi-FI" dirty="0"/>
              <a:t>sairaus, vaan </a:t>
            </a:r>
            <a:r>
              <a:rPr lang="fi-FI" dirty="0" smtClean="0"/>
              <a:t>oireyhtymä</a:t>
            </a:r>
          </a:p>
          <a:p>
            <a:pPr lvl="1"/>
            <a:r>
              <a:rPr lang="fi-FI" dirty="0"/>
              <a:t>m</a:t>
            </a:r>
            <a:r>
              <a:rPr lang="fi-FI" dirty="0" smtClean="0"/>
              <a:t>uistihäiriöitä</a:t>
            </a:r>
          </a:p>
          <a:p>
            <a:pPr lvl="1"/>
            <a:r>
              <a:rPr lang="fi-FI" dirty="0" smtClean="0"/>
              <a:t>puheeseen </a:t>
            </a:r>
            <a:r>
              <a:rPr lang="fi-FI" dirty="0"/>
              <a:t>tai </a:t>
            </a:r>
            <a:r>
              <a:rPr lang="fi-FI" dirty="0" smtClean="0"/>
              <a:t>tunnistamiseen liittyviä vaikeuksia</a:t>
            </a:r>
          </a:p>
          <a:p>
            <a:pPr lvl="1"/>
            <a:r>
              <a:rPr lang="fi-FI" dirty="0" smtClean="0"/>
              <a:t>motoristen </a:t>
            </a:r>
            <a:r>
              <a:rPr lang="fi-FI" dirty="0"/>
              <a:t>ja älyllisten </a:t>
            </a:r>
            <a:r>
              <a:rPr lang="fi-FI" dirty="0" smtClean="0"/>
              <a:t>kykyjen heikkenemistä</a:t>
            </a:r>
          </a:p>
          <a:p>
            <a:pPr lvl="1"/>
            <a:r>
              <a:rPr lang="fi-FI" dirty="0" smtClean="0"/>
              <a:t>usein </a:t>
            </a:r>
            <a:r>
              <a:rPr lang="fi-FI" dirty="0"/>
              <a:t>myös luonteen ja käyttäytymisen </a:t>
            </a:r>
            <a:r>
              <a:rPr lang="fi-FI" dirty="0" smtClean="0"/>
              <a:t>muutoksia</a:t>
            </a:r>
          </a:p>
          <a:p>
            <a:pPr lvl="1"/>
            <a:r>
              <a:rPr lang="fi-FI" dirty="0" smtClean="0"/>
              <a:t>yleisempää vanhuksilla, mutta ei </a:t>
            </a:r>
            <a:r>
              <a:rPr lang="fi-FI" dirty="0"/>
              <a:t>suoranaisesti kuulu </a:t>
            </a:r>
            <a:r>
              <a:rPr lang="fi-FI" dirty="0" smtClean="0"/>
              <a:t>vanhenemiseen</a:t>
            </a:r>
          </a:p>
          <a:p>
            <a:pPr lvl="1"/>
            <a:r>
              <a:rPr lang="fi-FI" dirty="0"/>
              <a:t>yleisin syy Alzheimerin tauti tai </a:t>
            </a:r>
            <a:r>
              <a:rPr lang="fi-FI" dirty="0" smtClean="0"/>
              <a:t>aivoverenkierron häiriöt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02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Kolesteroli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84832"/>
            <a:ext cx="7290054" cy="4023360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elimistössä </a:t>
            </a:r>
            <a:r>
              <a:rPr lang="fi-FI" dirty="0"/>
              <a:t>oleva </a:t>
            </a:r>
            <a:r>
              <a:rPr lang="fi-FI" dirty="0" smtClean="0"/>
              <a:t>rasvan </a:t>
            </a:r>
            <a:r>
              <a:rPr lang="fi-FI" dirty="0"/>
              <a:t>kaltainen </a:t>
            </a:r>
            <a:r>
              <a:rPr lang="fi-FI" dirty="0" smtClean="0"/>
              <a:t>aine</a:t>
            </a:r>
          </a:p>
          <a:p>
            <a:pPr lvl="1"/>
            <a:r>
              <a:rPr lang="fi-FI" dirty="0" smtClean="0"/>
              <a:t>soluseinien rakennusaine </a:t>
            </a:r>
          </a:p>
          <a:p>
            <a:pPr lvl="1"/>
            <a:r>
              <a:rPr lang="fi-FI" dirty="0" smtClean="0"/>
              <a:t>hormonien valmistus</a:t>
            </a:r>
          </a:p>
          <a:p>
            <a:pPr lvl="1"/>
            <a:r>
              <a:rPr lang="fi-FI" dirty="0" smtClean="0"/>
              <a:t>ruoansulatuksessa tarvittavien </a:t>
            </a:r>
            <a:r>
              <a:rPr lang="fi-FI" dirty="0"/>
              <a:t>sappihappojen </a:t>
            </a:r>
            <a:r>
              <a:rPr lang="fi-FI" dirty="0" smtClean="0"/>
              <a:t>tuotanto</a:t>
            </a:r>
          </a:p>
          <a:p>
            <a:r>
              <a:rPr lang="fi-FI" dirty="0"/>
              <a:t>k</a:t>
            </a:r>
            <a:r>
              <a:rPr lang="fi-FI" dirty="0" smtClean="0"/>
              <a:t>eho </a:t>
            </a:r>
            <a:r>
              <a:rPr lang="fi-FI" dirty="0"/>
              <a:t>pystyy </a:t>
            </a:r>
            <a:r>
              <a:rPr lang="fi-FI" dirty="0" smtClean="0"/>
              <a:t>muodostamaan, </a:t>
            </a:r>
            <a:r>
              <a:rPr lang="fi-FI" dirty="0"/>
              <a:t>mutta </a:t>
            </a:r>
            <a:r>
              <a:rPr lang="fi-FI" dirty="0" smtClean="0"/>
              <a:t>lisäksi myös ravinnosta</a:t>
            </a:r>
          </a:p>
          <a:p>
            <a:r>
              <a:rPr lang="fi-FI" dirty="0" smtClean="0"/>
              <a:t>veren </a:t>
            </a:r>
            <a:r>
              <a:rPr lang="fi-FI" dirty="0"/>
              <a:t>suuri kolesterolipitoisuus </a:t>
            </a:r>
            <a:r>
              <a:rPr lang="fi-FI" dirty="0" smtClean="0"/>
              <a:t>yksi </a:t>
            </a:r>
            <a:r>
              <a:rPr lang="fi-FI" dirty="0"/>
              <a:t>tärkeimmistä sydän- ja verisuonitautiriskiä lisäävistä </a:t>
            </a:r>
            <a:r>
              <a:rPr lang="fi-FI" dirty="0" smtClean="0"/>
              <a:t>tekijöistä</a:t>
            </a:r>
          </a:p>
          <a:p>
            <a:r>
              <a:rPr lang="fi-FI" dirty="0" err="1"/>
              <a:t>l</a:t>
            </a:r>
            <a:r>
              <a:rPr lang="fi-FI" dirty="0" err="1" smtClean="0"/>
              <a:t>ipoproteiinit</a:t>
            </a:r>
            <a:r>
              <a:rPr lang="fi-FI" dirty="0" smtClean="0"/>
              <a:t> kuljettavat</a:t>
            </a:r>
          </a:p>
          <a:p>
            <a:pPr lvl="1"/>
            <a:r>
              <a:rPr lang="fi-FI" b="1" dirty="0" err="1" smtClean="0"/>
              <a:t>LDL-kolesteroli</a:t>
            </a:r>
            <a:r>
              <a:rPr lang="fi-FI" b="1" dirty="0" smtClean="0"/>
              <a:t> </a:t>
            </a:r>
            <a:r>
              <a:rPr lang="fi-FI" dirty="0" smtClean="0"/>
              <a:t>(”paha”):  </a:t>
            </a:r>
            <a:r>
              <a:rPr lang="fi-FI" dirty="0"/>
              <a:t>kolesterolia kudoksiin ja verisuonten </a:t>
            </a:r>
            <a:r>
              <a:rPr lang="fi-FI" dirty="0" smtClean="0"/>
              <a:t>seinämiin – tarvitaan kuitenkin vähän</a:t>
            </a:r>
          </a:p>
          <a:p>
            <a:pPr lvl="1"/>
            <a:r>
              <a:rPr lang="fi-FI" b="1" dirty="0" err="1" smtClean="0"/>
              <a:t>HDL-kolesteroli</a:t>
            </a:r>
            <a:r>
              <a:rPr lang="fi-FI" b="1" dirty="0" smtClean="0"/>
              <a:t> </a:t>
            </a:r>
            <a:r>
              <a:rPr lang="fi-FI" dirty="0"/>
              <a:t>(”hyvä”):  tuovat kolesterolia pois kudoksista ja </a:t>
            </a:r>
            <a:r>
              <a:rPr lang="fi-FI" dirty="0" smtClean="0"/>
              <a:t>verisuonten seinämistä</a:t>
            </a:r>
          </a:p>
          <a:p>
            <a:r>
              <a:rPr lang="fi-FI" dirty="0"/>
              <a:t>a</a:t>
            </a:r>
            <a:r>
              <a:rPr lang="fi-FI" dirty="0" smtClean="0"/>
              <a:t>rvoja kannattaa seurata säännöllisesti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Sydän- ja verisuonitautien ehkäisy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7946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Riskitekijät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perintötekijät</a:t>
            </a:r>
            <a:r>
              <a:rPr lang="fi-FI" dirty="0" smtClean="0"/>
              <a:t> altistavat </a:t>
            </a:r>
            <a:r>
              <a:rPr lang="fi-FI" u="sng" dirty="0" smtClean="0"/>
              <a:t>sekä kohonneelle verenpaineelle </a:t>
            </a:r>
            <a:r>
              <a:rPr lang="fi-FI" u="sng" dirty="0"/>
              <a:t>että </a:t>
            </a:r>
            <a:r>
              <a:rPr lang="fi-FI" u="sng" dirty="0" smtClean="0"/>
              <a:t>korkealle kolesterolille </a:t>
            </a:r>
            <a:r>
              <a:rPr lang="fi-FI" dirty="0" smtClean="0"/>
              <a:t>(jos suvussa erityisen </a:t>
            </a:r>
            <a:r>
              <a:rPr lang="fi-FI" dirty="0"/>
              <a:t>paljon sydän- ja </a:t>
            </a:r>
            <a:r>
              <a:rPr lang="fi-FI" dirty="0" smtClean="0"/>
              <a:t>verisuonitauteja sairastavia)</a:t>
            </a:r>
          </a:p>
          <a:p>
            <a:r>
              <a:rPr lang="fi-FI" b="1" dirty="0" smtClean="0"/>
              <a:t>elintavat</a:t>
            </a:r>
            <a:r>
              <a:rPr lang="fi-FI" dirty="0" smtClean="0"/>
              <a:t> vaikuttavat sairastumisriskiin</a:t>
            </a:r>
          </a:p>
          <a:p>
            <a:pPr lvl="1"/>
            <a:r>
              <a:rPr lang="fi-FI" dirty="0" smtClean="0"/>
              <a:t>Ylipaino, ruokavalio, liikunta, stressi, uni, keskivartalolihavuus </a:t>
            </a:r>
          </a:p>
          <a:p>
            <a:pPr lvl="1"/>
            <a:r>
              <a:rPr lang="fi-FI" dirty="0" smtClean="0"/>
              <a:t>tupakointi</a:t>
            </a:r>
          </a:p>
          <a:p>
            <a:r>
              <a:rPr lang="fi-FI" u="sng" dirty="0" smtClean="0">
                <a:sym typeface="Wingdings" panose="05000000000000000000" pitchFamily="2" charset="2"/>
              </a:rPr>
              <a:t>diabetes</a:t>
            </a:r>
            <a:r>
              <a:rPr lang="fi-FI" dirty="0" smtClean="0">
                <a:sym typeface="Wingdings" panose="05000000000000000000" pitchFamily="2" charset="2"/>
              </a:rPr>
              <a:t>  rasva- ja aineenvaihdunnan muutokset, usein korkea verenpaine  verisuonten seinämien vaurioituminen ja kovettuminen</a:t>
            </a:r>
          </a:p>
          <a:p>
            <a:r>
              <a:rPr lang="fi-FI" u="sng" dirty="0">
                <a:sym typeface="Wingdings" panose="05000000000000000000" pitchFamily="2" charset="2"/>
              </a:rPr>
              <a:t>i</a:t>
            </a:r>
            <a:r>
              <a:rPr lang="fi-FI" u="sng" dirty="0" smtClean="0">
                <a:sym typeface="Wingdings" panose="05000000000000000000" pitchFamily="2" charset="2"/>
              </a:rPr>
              <a:t>nfektiot</a:t>
            </a:r>
            <a:r>
              <a:rPr lang="fi-FI" dirty="0" smtClean="0">
                <a:sym typeface="Wingdings" panose="05000000000000000000" pitchFamily="2" charset="2"/>
              </a:rPr>
              <a:t> (keuhkokuume, influenssa, ylähengitystiet, piilevät tulehdukset) </a:t>
            </a:r>
            <a:r>
              <a:rPr lang="fi-FI" dirty="0">
                <a:sym typeface="Wingdings" panose="05000000000000000000" pitchFamily="2" charset="2"/>
              </a:rPr>
              <a:t>  </a:t>
            </a:r>
            <a:r>
              <a:rPr lang="fi-FI" dirty="0" smtClean="0">
                <a:sym typeface="Wingdings" panose="05000000000000000000" pitchFamily="2" charset="2"/>
              </a:rPr>
              <a:t>sydänkohtauksen ja aivoverenkierron häiriöiden riski</a:t>
            </a:r>
          </a:p>
          <a:p>
            <a:pPr lvl="1">
              <a:buFont typeface="Wingdings"/>
              <a:buChar char="à"/>
            </a:pP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715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Sydänsairauksien hoito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ennaltaehkäisyn </a:t>
            </a:r>
            <a:r>
              <a:rPr lang="fi-FI" dirty="0"/>
              <a:t>ja hoitomenetelmien kehittymisen </a:t>
            </a:r>
            <a:r>
              <a:rPr lang="fi-FI" dirty="0" smtClean="0"/>
              <a:t>ansiosta </a:t>
            </a:r>
            <a:r>
              <a:rPr lang="fi-FI" dirty="0"/>
              <a:t>sydäntauteihin kuolleiden määrä on monissa Euroopan </a:t>
            </a:r>
            <a:r>
              <a:rPr lang="fi-FI" dirty="0" smtClean="0"/>
              <a:t>maissa </a:t>
            </a:r>
            <a:r>
              <a:rPr lang="fi-FI" dirty="0"/>
              <a:t>vähentynyt </a:t>
            </a:r>
            <a:r>
              <a:rPr lang="fi-FI" dirty="0" smtClean="0"/>
              <a:t>merkittävästi </a:t>
            </a:r>
          </a:p>
          <a:p>
            <a:r>
              <a:rPr lang="fi-FI" dirty="0"/>
              <a:t>s</a:t>
            </a:r>
            <a:r>
              <a:rPr lang="fi-FI" dirty="0" smtClean="0"/>
              <a:t>epelvaltimotaudin hoito</a:t>
            </a:r>
          </a:p>
          <a:p>
            <a:pPr lvl="1"/>
            <a:r>
              <a:rPr lang="fi-FI" dirty="0" smtClean="0"/>
              <a:t>ennaltaehkäisevä lääkitys</a:t>
            </a:r>
            <a:endParaRPr lang="fi-FI" dirty="0"/>
          </a:p>
          <a:p>
            <a:pPr lvl="1"/>
            <a:r>
              <a:rPr lang="fi-FI" b="1" dirty="0" smtClean="0"/>
              <a:t>pallolaajennus</a:t>
            </a:r>
            <a:r>
              <a:rPr lang="fi-FI" dirty="0" smtClean="0"/>
              <a:t> </a:t>
            </a:r>
            <a:r>
              <a:rPr lang="fi-FI" dirty="0"/>
              <a:t>tai </a:t>
            </a:r>
            <a:r>
              <a:rPr lang="fi-FI" b="1" dirty="0" smtClean="0"/>
              <a:t>ohitusleikkaus</a:t>
            </a:r>
            <a:endParaRPr lang="fi-FI" b="1" dirty="0"/>
          </a:p>
          <a:p>
            <a:pPr lvl="1"/>
            <a:r>
              <a:rPr lang="fi-FI" b="1" dirty="0" smtClean="0"/>
              <a:t>liuotushoito</a:t>
            </a:r>
          </a:p>
          <a:p>
            <a:r>
              <a:rPr lang="fi-FI" dirty="0" smtClean="0"/>
              <a:t>sydäntautipotilaiden määrä kasvaa tulevaisuudessa: ikääntyneiden määrä kasvaa + tehostuneet hoitomuodot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05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 descr="Pääsykoemaraton: Biologia 4: Sydän ja verenkier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8081312" cy="66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47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verisuonet</a:t>
            </a:r>
            <a:endParaRPr lang="fi-FI" dirty="0"/>
          </a:p>
        </p:txBody>
      </p:sp>
      <p:pic>
        <p:nvPicPr>
          <p:cNvPr id="4098" name="Picture 2" descr="Blood Vessels | Circulatory Anatom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6632"/>
            <a:ext cx="4619607" cy="646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14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irculatory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4173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27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videoita</a:t>
            </a:r>
            <a:endParaRPr lang="fi-FI" dirty="0"/>
          </a:p>
        </p:txBody>
      </p:sp>
      <p:pic>
        <p:nvPicPr>
          <p:cNvPr id="4098" name="Picture 2" descr="Blood Vessels | Circulatory Anatom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729" y="2286000"/>
            <a:ext cx="2873041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87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V</a:t>
            </a:r>
            <a:r>
              <a:rPr lang="fi-FI" b="1" dirty="0" smtClean="0"/>
              <a:t>erenpaine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76872"/>
            <a:ext cx="7290054" cy="4023360"/>
          </a:xfrm>
        </p:spPr>
        <p:txBody>
          <a:bodyPr>
            <a:normAutofit/>
          </a:bodyPr>
          <a:lstStyle/>
          <a:p>
            <a:r>
              <a:rPr lang="fi-FI" dirty="0"/>
              <a:t>sydämen pumppaustyöstä ja veren </a:t>
            </a:r>
            <a:r>
              <a:rPr lang="fi-FI" dirty="0" smtClean="0"/>
              <a:t>virtauksesta aiheutuva paine, </a:t>
            </a:r>
            <a:r>
              <a:rPr lang="fi-FI" dirty="0"/>
              <a:t>joka kohdistuu valtimoiden </a:t>
            </a:r>
            <a:r>
              <a:rPr lang="fi-FI" dirty="0" smtClean="0"/>
              <a:t>seinämiin</a:t>
            </a:r>
            <a:endParaRPr lang="fi-FI" dirty="0"/>
          </a:p>
          <a:p>
            <a:r>
              <a:rPr lang="fi-FI" dirty="0"/>
              <a:t>o</a:t>
            </a:r>
            <a:r>
              <a:rPr lang="fi-FI" dirty="0" smtClean="0"/>
              <a:t>ltava riittävän </a:t>
            </a:r>
            <a:r>
              <a:rPr lang="fi-FI" dirty="0"/>
              <a:t>korkea, jotta veri kiertää tehokkaasti </a:t>
            </a:r>
          </a:p>
          <a:p>
            <a:r>
              <a:rPr lang="fi-FI" dirty="0"/>
              <a:t>l</a:t>
            </a:r>
            <a:r>
              <a:rPr lang="fi-FI" dirty="0" smtClean="0"/>
              <a:t>iikunta </a:t>
            </a:r>
            <a:r>
              <a:rPr lang="fi-FI" dirty="0"/>
              <a:t>lisää sydämen sykettä ja nostaa </a:t>
            </a:r>
            <a:r>
              <a:rPr lang="fi-FI" dirty="0" smtClean="0"/>
              <a:t>verenpainetta tilapäisesti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smtClean="0"/>
              <a:t>vahvistaa sydäntä</a:t>
            </a:r>
          </a:p>
          <a:p>
            <a:pPr lvl="1"/>
            <a:r>
              <a:rPr lang="fi-FI" dirty="0"/>
              <a:t>l</a:t>
            </a:r>
            <a:r>
              <a:rPr lang="fi-FI" dirty="0" smtClean="0"/>
              <a:t>epotilassa verentarve </a:t>
            </a:r>
            <a:r>
              <a:rPr lang="fi-FI" dirty="0"/>
              <a:t>on noin 5</a:t>
            </a:r>
            <a:r>
              <a:rPr lang="fi-FI" dirty="0" smtClean="0"/>
              <a:t> l/min, kovassa </a:t>
            </a:r>
            <a:r>
              <a:rPr lang="fi-FI" dirty="0"/>
              <a:t>fyysisessä </a:t>
            </a:r>
            <a:r>
              <a:rPr lang="fi-FI" dirty="0" smtClean="0"/>
              <a:t>rasituksessa jopa </a:t>
            </a:r>
            <a:r>
              <a:rPr lang="fi-FI" dirty="0"/>
              <a:t>25 </a:t>
            </a:r>
            <a:r>
              <a:rPr lang="fi-FI" dirty="0" smtClean="0"/>
              <a:t>l/min </a:t>
            </a:r>
          </a:p>
          <a:p>
            <a:r>
              <a:rPr lang="fi-FI" dirty="0"/>
              <a:t>l</a:t>
            </a:r>
            <a:r>
              <a:rPr lang="fi-FI" dirty="0" smtClean="0"/>
              <a:t>ämpötila ja tunnereaktiot myös vaikuttavat: autonominen </a:t>
            </a:r>
            <a:r>
              <a:rPr lang="fi-FI" dirty="0"/>
              <a:t>hermosto ja </a:t>
            </a:r>
            <a:r>
              <a:rPr lang="fi-FI" dirty="0" smtClean="0"/>
              <a:t>munuaiset säätelevät verenpainetta (esim. ääreisverisuonten supistuminen)</a:t>
            </a:r>
          </a:p>
          <a:p>
            <a:r>
              <a:rPr lang="fi-FI" dirty="0" smtClean="0"/>
              <a:t>normaali </a:t>
            </a:r>
            <a:r>
              <a:rPr lang="fi-FI" dirty="0"/>
              <a:t>vanheneminen ei nosta </a:t>
            </a:r>
            <a:r>
              <a:rPr lang="fi-FI" dirty="0" smtClean="0"/>
              <a:t>verenpainetta</a:t>
            </a:r>
          </a:p>
        </p:txBody>
      </p:sp>
      <p:sp>
        <p:nvSpPr>
          <p:cNvPr id="4" name="AutoShape 2" descr="Noin kahdella miljoonalla suomalaisella on kohonnut verenpaine:  Verenpainemittari on kodin elintärkeä sähköla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AutoShape 4" descr="Noin kahdella miljoonalla suomalaisella on kohonnut verenpaine:  Verenpainemittari on kodin elintärkeä sähkölai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8198" name="Picture 6" descr="Noin kahdella miljoonalla suomalaisella on kohonnut verenpaine:  Verenpainemittari on kodin elintärkeä sähköla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7772"/>
            <a:ext cx="2256185" cy="142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9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Kohonnut verenpaine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84403"/>
            <a:ext cx="7290054" cy="4023360"/>
          </a:xfrm>
        </p:spPr>
        <p:txBody>
          <a:bodyPr>
            <a:normAutofit fontScale="92500" lnSpcReduction="10000"/>
          </a:bodyPr>
          <a:lstStyle/>
          <a:p>
            <a:endParaRPr lang="fi-FI" dirty="0" smtClean="0"/>
          </a:p>
          <a:p>
            <a:r>
              <a:rPr lang="fi-FI" dirty="0" smtClean="0"/>
              <a:t>valtimoiden </a:t>
            </a:r>
            <a:r>
              <a:rPr lang="fi-FI" dirty="0"/>
              <a:t>seinämiin kohdistuva paine on pysyvästi </a:t>
            </a:r>
            <a:r>
              <a:rPr lang="fi-FI" dirty="0" smtClean="0"/>
              <a:t>suurentunut</a:t>
            </a:r>
          </a:p>
          <a:p>
            <a:r>
              <a:rPr lang="fi-FI" dirty="0" smtClean="0"/>
              <a:t>rasittaa sydäntä (pumppaus valtimossa </a:t>
            </a:r>
            <a:r>
              <a:rPr lang="fi-FI" dirty="0"/>
              <a:t>olevaa painetta </a:t>
            </a:r>
            <a:r>
              <a:rPr lang="fi-FI" dirty="0" smtClean="0"/>
              <a:t>vastaan)</a:t>
            </a:r>
          </a:p>
          <a:p>
            <a:r>
              <a:rPr lang="fi-FI" dirty="0" smtClean="0"/>
              <a:t>vaurioittaa valtimoiden sisäpintaa</a:t>
            </a:r>
            <a:r>
              <a:rPr lang="fi-FI" dirty="0"/>
              <a:t> </a:t>
            </a:r>
            <a:r>
              <a:rPr lang="fi-FI" dirty="0" smtClean="0"/>
              <a:t>	</a:t>
            </a:r>
          </a:p>
          <a:p>
            <a:pPr marL="857250" lvl="1" indent="-457200">
              <a:buFont typeface="Wingdings"/>
              <a:buChar char="à"/>
            </a:pPr>
            <a:r>
              <a:rPr lang="fi-FI" dirty="0" smtClean="0"/>
              <a:t>kolesterolia pääsee </a:t>
            </a:r>
            <a:r>
              <a:rPr lang="fi-FI" dirty="0"/>
              <a:t>seinämän sisään </a:t>
            </a:r>
          </a:p>
          <a:p>
            <a:pPr marL="857250" lvl="1" indent="-457200">
              <a:buFont typeface="Wingdings"/>
              <a:buChar char="à"/>
            </a:pPr>
            <a:r>
              <a:rPr lang="fi-FI" dirty="0" smtClean="0"/>
              <a:t>valtimot </a:t>
            </a:r>
            <a:r>
              <a:rPr lang="fi-FI" dirty="0"/>
              <a:t>alkavat </a:t>
            </a:r>
            <a:r>
              <a:rPr lang="fi-FI" dirty="0" smtClean="0"/>
              <a:t>kovettua</a:t>
            </a:r>
          </a:p>
          <a:p>
            <a:pPr marL="857250" lvl="1" indent="-457200">
              <a:buFont typeface="Wingdings"/>
              <a:buChar char="à"/>
            </a:pPr>
            <a:r>
              <a:rPr lang="fi-FI" dirty="0" smtClean="0"/>
              <a:t>kovettunut suoni ei kestä verenpaineen muutoksia </a:t>
            </a:r>
            <a:r>
              <a:rPr lang="fi-FI" dirty="0"/>
              <a:t>yhtä </a:t>
            </a:r>
            <a:r>
              <a:rPr lang="fi-FI" dirty="0" smtClean="0"/>
              <a:t>hyvin</a:t>
            </a:r>
          </a:p>
          <a:p>
            <a:pPr marL="857250" lvl="1" indent="-457200">
              <a:buFont typeface="Wingdings"/>
              <a:buChar char="à"/>
            </a:pPr>
            <a:r>
              <a:rPr lang="fi-FI" dirty="0" smtClean="0"/>
              <a:t>kolesteroli ahtauttaa </a:t>
            </a:r>
            <a:r>
              <a:rPr lang="fi-FI" dirty="0"/>
              <a:t>vähitellen </a:t>
            </a:r>
            <a:r>
              <a:rPr lang="fi-FI" dirty="0" smtClean="0"/>
              <a:t>suonta</a:t>
            </a:r>
          </a:p>
          <a:p>
            <a:pPr marL="857250" lvl="1" indent="-457200">
              <a:buFont typeface="Wingdings"/>
              <a:buChar char="à"/>
            </a:pPr>
            <a:r>
              <a:rPr lang="fi-FI" dirty="0"/>
              <a:t>k</a:t>
            </a:r>
            <a:r>
              <a:rPr lang="fi-FI" dirty="0" smtClean="0"/>
              <a:t>ovettunut </a:t>
            </a:r>
            <a:r>
              <a:rPr lang="fi-FI" dirty="0"/>
              <a:t>ja ahdas valtimo </a:t>
            </a:r>
            <a:r>
              <a:rPr lang="fi-FI" dirty="0" smtClean="0"/>
              <a:t>nostaa </a:t>
            </a:r>
            <a:r>
              <a:rPr lang="fi-FI" dirty="0"/>
              <a:t>verenpainetta </a:t>
            </a:r>
            <a:r>
              <a:rPr lang="fi-FI" dirty="0" smtClean="0"/>
              <a:t>entisestään </a:t>
            </a:r>
          </a:p>
          <a:p>
            <a:r>
              <a:rPr lang="fi-FI" dirty="0" smtClean="0"/>
              <a:t>keskeinen </a:t>
            </a:r>
            <a:r>
              <a:rPr lang="fi-FI" dirty="0"/>
              <a:t>sydän- ja verisuonitautien riskitekijä: mitä korkeampi verenpaine, sitä suurempi sydäninfarktin ja aivohalvauksen </a:t>
            </a:r>
            <a:r>
              <a:rPr lang="fi-FI" dirty="0" smtClean="0"/>
              <a:t>riski</a:t>
            </a:r>
          </a:p>
          <a:p>
            <a:r>
              <a:rPr lang="fi-FI" dirty="0"/>
              <a:t>a</a:t>
            </a:r>
            <a:r>
              <a:rPr lang="fi-FI" dirty="0" smtClean="0"/>
              <a:t>rvoja kannattaa seurata säännöllisesti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051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Aikuisten verenpaine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Picture 2" descr="Verenpain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902575" cy="338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943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Integraali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674</TotalTime>
  <Words>896</Words>
  <Application>Microsoft Office PowerPoint</Application>
  <PresentationFormat>Näytössä katseltava diaesitys (4:3)</PresentationFormat>
  <Paragraphs>123</Paragraphs>
  <Slides>24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30" baseType="lpstr">
      <vt:lpstr>Arial</vt:lpstr>
      <vt:lpstr>Tw Cen MT</vt:lpstr>
      <vt:lpstr>Tw Cen MT Condensed</vt:lpstr>
      <vt:lpstr>Wingdings</vt:lpstr>
      <vt:lpstr>Wingdings 3</vt:lpstr>
      <vt:lpstr>Integraali</vt:lpstr>
      <vt:lpstr>Sydän- ja verisuonisairaudet</vt:lpstr>
      <vt:lpstr>sydän</vt:lpstr>
      <vt:lpstr>PowerPoint-esitys</vt:lpstr>
      <vt:lpstr>verisuonet</vt:lpstr>
      <vt:lpstr>PowerPoint-esitys</vt:lpstr>
      <vt:lpstr>videoita</vt:lpstr>
      <vt:lpstr>Verenpaine</vt:lpstr>
      <vt:lpstr>Kohonnut verenpaine</vt:lpstr>
      <vt:lpstr>Aikuisten verenpaine</vt:lpstr>
      <vt:lpstr>PowerPoint-esitys</vt:lpstr>
      <vt:lpstr>Sydän- ja verisuonisairaudet</vt:lpstr>
      <vt:lpstr>Sydän- ja verisuonisairaudet</vt:lpstr>
      <vt:lpstr>Ateroskleroosi</vt:lpstr>
      <vt:lpstr>ateroskleroosi</vt:lpstr>
      <vt:lpstr>Sepelveltimotauti</vt:lpstr>
      <vt:lpstr>ANGINA PECTORIS</vt:lpstr>
      <vt:lpstr>Sydäninfarkti</vt:lpstr>
      <vt:lpstr>Sydämen vajaatoiminta</vt:lpstr>
      <vt:lpstr>Aivoverenkiertohäiriöt</vt:lpstr>
      <vt:lpstr>Muistisairaudet</vt:lpstr>
      <vt:lpstr>Kolesteroli</vt:lpstr>
      <vt:lpstr>Sydän- ja verisuonitautien ehkäisy</vt:lpstr>
      <vt:lpstr>Riskitekijät</vt:lpstr>
      <vt:lpstr>Sydänsairauksien hoito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 1: Terveyden perusteet</dc:title>
  <dc:creator>Hämäläinen Elina</dc:creator>
  <cp:lastModifiedBy>-</cp:lastModifiedBy>
  <cp:revision>287</cp:revision>
  <dcterms:created xsi:type="dcterms:W3CDTF">2017-06-09T06:02:13Z</dcterms:created>
  <dcterms:modified xsi:type="dcterms:W3CDTF">2021-02-02T11:04:37Z</dcterms:modified>
</cp:coreProperties>
</file>