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9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16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26.10.2022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26.10.2022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18. Kunta palveluksessasi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 Miten kuntaa hallitaan?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8B4F83C-172E-6D41-A3D3-2E5D2D12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25A037-4CC8-BC4F-8F20-294CA2B3FE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5B65E9F-88B8-D041-8441-1BFE3DBB9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21</Words>
  <Application>Microsoft Office PowerPoint</Application>
  <PresentationFormat>Mukautettu</PresentationFormat>
  <Paragraphs>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18. Kunta palveluksessasi</vt:lpstr>
      <vt:lpstr>Tietoisku: Miten kuntaa hallitaan?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Suomi monikulttuuristuu</dc:title>
  <dc:creator>Tolonen, Hilda M</dc:creator>
  <cp:lastModifiedBy>Kaartinen Minna</cp:lastModifiedBy>
  <cp:revision>28</cp:revision>
  <dcterms:created xsi:type="dcterms:W3CDTF">2020-11-30T15:09:19Z</dcterms:created>
  <dcterms:modified xsi:type="dcterms:W3CDTF">2022-10-26T17:18:20Z</dcterms:modified>
</cp:coreProperties>
</file>