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75" r:id="rId5"/>
    <p:sldMasterId id="2147483687" r:id="rId6"/>
  </p:sldMasterIdLst>
  <p:notesMasterIdLst>
    <p:notesMasterId r:id="rId21"/>
  </p:notesMasterIdLst>
  <p:sldIdLst>
    <p:sldId id="279" r:id="rId7"/>
    <p:sldId id="260" r:id="rId8"/>
    <p:sldId id="295" r:id="rId9"/>
    <p:sldId id="297" r:id="rId10"/>
    <p:sldId id="281" r:id="rId11"/>
    <p:sldId id="283" r:id="rId12"/>
    <p:sldId id="264" r:id="rId13"/>
    <p:sldId id="282" r:id="rId14"/>
    <p:sldId id="266" r:id="rId15"/>
    <p:sldId id="299" r:id="rId16"/>
    <p:sldId id="292" r:id="rId17"/>
    <p:sldId id="294" r:id="rId18"/>
    <p:sldId id="298" r:id="rId19"/>
    <p:sldId id="300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6"/>
    <a:srgbClr val="84BF41"/>
    <a:srgbClr val="00ADDC"/>
    <a:srgbClr val="0E7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80"/>
  </p:normalViewPr>
  <p:slideViewPr>
    <p:cSldViewPr snapToGrid="0" snapToObjects="1">
      <p:cViewPr varScale="1">
        <p:scale>
          <a:sx n="120" d="100"/>
          <a:sy n="120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jalainen Jussi" userId="97a91a1d-2231-4a1c-a07c-dc7548d5df72" providerId="ADAL" clId="{65F69FAA-8249-4A0F-B9BC-B1FA69AC69A8}"/>
    <pc:docChg chg="undo custSel addSld delSld modSld sldOrd">
      <pc:chgData name="Karjalainen Jussi" userId="97a91a1d-2231-4a1c-a07c-dc7548d5df72" providerId="ADAL" clId="{65F69FAA-8249-4A0F-B9BC-B1FA69AC69A8}" dt="2021-05-11T14:52:43.588" v="421" actId="20577"/>
      <pc:docMkLst>
        <pc:docMk/>
      </pc:docMkLst>
      <pc:sldChg chg="modSp del">
        <pc:chgData name="Karjalainen Jussi" userId="97a91a1d-2231-4a1c-a07c-dc7548d5df72" providerId="ADAL" clId="{65F69FAA-8249-4A0F-B9BC-B1FA69AC69A8}" dt="2021-05-11T12:52:52.205" v="377" actId="20577"/>
        <pc:sldMkLst>
          <pc:docMk/>
          <pc:sldMk cId="3650340329" sldId="264"/>
        </pc:sldMkLst>
        <pc:spChg chg="mod">
          <ac:chgData name="Karjalainen Jussi" userId="97a91a1d-2231-4a1c-a07c-dc7548d5df72" providerId="ADAL" clId="{65F69FAA-8249-4A0F-B9BC-B1FA69AC69A8}" dt="2021-05-11T12:52:52.205" v="377" actId="20577"/>
          <ac:spMkLst>
            <pc:docMk/>
            <pc:sldMk cId="3650340329" sldId="264"/>
            <ac:spMk id="3" creationId="{00000000-0000-0000-0000-000000000000}"/>
          </ac:spMkLst>
        </pc:spChg>
      </pc:sldChg>
      <pc:sldChg chg="modSp delDesignElem">
        <pc:chgData name="Karjalainen Jussi" userId="97a91a1d-2231-4a1c-a07c-dc7548d5df72" providerId="ADAL" clId="{65F69FAA-8249-4A0F-B9BC-B1FA69AC69A8}" dt="2021-05-11T12:46:11.778" v="2" actId="27636"/>
        <pc:sldMkLst>
          <pc:docMk/>
          <pc:sldMk cId="3542195984" sldId="283"/>
        </pc:sldMkLst>
        <pc:spChg chg="mod">
          <ac:chgData name="Karjalainen Jussi" userId="97a91a1d-2231-4a1c-a07c-dc7548d5df72" providerId="ADAL" clId="{65F69FAA-8249-4A0F-B9BC-B1FA69AC69A8}" dt="2021-05-11T12:46:11.778" v="2" actId="27636"/>
          <ac:spMkLst>
            <pc:docMk/>
            <pc:sldMk cId="3542195984" sldId="283"/>
            <ac:spMk id="12" creationId="{FFC155D3-83EC-4FB3-A3A7-E33DE3DC1324}"/>
          </ac:spMkLst>
        </pc:spChg>
      </pc:sldChg>
      <pc:sldChg chg="del">
        <pc:chgData name="Karjalainen Jussi" userId="97a91a1d-2231-4a1c-a07c-dc7548d5df72" providerId="ADAL" clId="{65F69FAA-8249-4A0F-B9BC-B1FA69AC69A8}" dt="2021-05-11T12:47:24.390" v="8" actId="2696"/>
        <pc:sldMkLst>
          <pc:docMk/>
          <pc:sldMk cId="392759697" sldId="284"/>
        </pc:sldMkLst>
      </pc:sldChg>
      <pc:sldChg chg="modSp">
        <pc:chgData name="Karjalainen Jussi" userId="97a91a1d-2231-4a1c-a07c-dc7548d5df72" providerId="ADAL" clId="{65F69FAA-8249-4A0F-B9BC-B1FA69AC69A8}" dt="2021-05-11T12:53:37.348" v="417" actId="20577"/>
        <pc:sldMkLst>
          <pc:docMk/>
          <pc:sldMk cId="1754648315" sldId="295"/>
        </pc:sldMkLst>
        <pc:spChg chg="mod">
          <ac:chgData name="Karjalainen Jussi" userId="97a91a1d-2231-4a1c-a07c-dc7548d5df72" providerId="ADAL" clId="{65F69FAA-8249-4A0F-B9BC-B1FA69AC69A8}" dt="2021-05-11T12:53:37.348" v="417" actId="20577"/>
          <ac:spMkLst>
            <pc:docMk/>
            <pc:sldMk cId="1754648315" sldId="295"/>
            <ac:spMk id="3" creationId="{B9E8FFCF-B1BB-462D-99DE-61927F46A14F}"/>
          </ac:spMkLst>
        </pc:spChg>
      </pc:sldChg>
      <pc:sldChg chg="del">
        <pc:chgData name="Karjalainen Jussi" userId="97a91a1d-2231-4a1c-a07c-dc7548d5df72" providerId="ADAL" clId="{65F69FAA-8249-4A0F-B9BC-B1FA69AC69A8}" dt="2021-05-11T12:45:52.424" v="0" actId="2696"/>
        <pc:sldMkLst>
          <pc:docMk/>
          <pc:sldMk cId="2123895843" sldId="296"/>
        </pc:sldMkLst>
      </pc:sldChg>
      <pc:sldChg chg="add del">
        <pc:chgData name="Karjalainen Jussi" userId="97a91a1d-2231-4a1c-a07c-dc7548d5df72" providerId="ADAL" clId="{65F69FAA-8249-4A0F-B9BC-B1FA69AC69A8}" dt="2021-05-11T12:47:21.560" v="7" actId="2696"/>
        <pc:sldMkLst>
          <pc:docMk/>
          <pc:sldMk cId="98746866" sldId="299"/>
        </pc:sldMkLst>
      </pc:sldChg>
      <pc:sldChg chg="modSp add ord">
        <pc:chgData name="Karjalainen Jussi" userId="97a91a1d-2231-4a1c-a07c-dc7548d5df72" providerId="ADAL" clId="{65F69FAA-8249-4A0F-B9BC-B1FA69AC69A8}" dt="2021-05-11T14:52:43.588" v="421" actId="20577"/>
        <pc:sldMkLst>
          <pc:docMk/>
          <pc:sldMk cId="236332306" sldId="299"/>
        </pc:sldMkLst>
        <pc:spChg chg="mod">
          <ac:chgData name="Karjalainen Jussi" userId="97a91a1d-2231-4a1c-a07c-dc7548d5df72" providerId="ADAL" clId="{65F69FAA-8249-4A0F-B9BC-B1FA69AC69A8}" dt="2021-05-11T12:47:36.952" v="35" actId="14100"/>
          <ac:spMkLst>
            <pc:docMk/>
            <pc:sldMk cId="236332306" sldId="299"/>
            <ac:spMk id="2" creationId="{82CC8EED-7647-4D56-907A-D09E59D783EB}"/>
          </ac:spMkLst>
        </pc:spChg>
        <pc:spChg chg="mod">
          <ac:chgData name="Karjalainen Jussi" userId="97a91a1d-2231-4a1c-a07c-dc7548d5df72" providerId="ADAL" clId="{65F69FAA-8249-4A0F-B9BC-B1FA69AC69A8}" dt="2021-05-11T14:52:43.588" v="421" actId="20577"/>
          <ac:spMkLst>
            <pc:docMk/>
            <pc:sldMk cId="236332306" sldId="299"/>
            <ac:spMk id="3" creationId="{C0CDB0E2-11A5-495C-91CE-B5F27564793A}"/>
          </ac:spMkLst>
        </pc:spChg>
      </pc:sldChg>
      <pc:sldChg chg="modSp add">
        <pc:chgData name="Karjalainen Jussi" userId="97a91a1d-2231-4a1c-a07c-dc7548d5df72" providerId="ADAL" clId="{65F69FAA-8249-4A0F-B9BC-B1FA69AC69A8}" dt="2021-05-11T12:51:24.330" v="343" actId="403"/>
        <pc:sldMkLst>
          <pc:docMk/>
          <pc:sldMk cId="1711696542" sldId="300"/>
        </pc:sldMkLst>
        <pc:spChg chg="mod">
          <ac:chgData name="Karjalainen Jussi" userId="97a91a1d-2231-4a1c-a07c-dc7548d5df72" providerId="ADAL" clId="{65F69FAA-8249-4A0F-B9BC-B1FA69AC69A8}" dt="2021-05-11T12:51:24.330" v="343" actId="403"/>
          <ac:spMkLst>
            <pc:docMk/>
            <pc:sldMk cId="1711696542" sldId="300"/>
            <ac:spMk id="2" creationId="{1C197D1B-A224-4FB3-8DE3-598FA49F0F87}"/>
          </ac:spMkLst>
        </pc:spChg>
        <pc:spChg chg="mod">
          <ac:chgData name="Karjalainen Jussi" userId="97a91a1d-2231-4a1c-a07c-dc7548d5df72" providerId="ADAL" clId="{65F69FAA-8249-4A0F-B9BC-B1FA69AC69A8}" dt="2021-05-11T12:51:12.721" v="327" actId="27636"/>
          <ac:spMkLst>
            <pc:docMk/>
            <pc:sldMk cId="1711696542" sldId="300"/>
            <ac:spMk id="3" creationId="{949F763C-DB5A-4A6E-9E64-16B3208BE18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9CE7E-6E86-C042-A5E2-25A46B3C386A}" type="datetimeFigureOut">
              <a:rPr lang="fi-FI" smtClean="0"/>
              <a:t>11.5.2021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D00FF-EE06-A746-B168-918D6BB36F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62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jp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jp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7" y="4853089"/>
            <a:ext cx="7824893" cy="577653"/>
          </a:xfr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0C921-2328-8D4C-9B3A-2174D953A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907" y="5430743"/>
            <a:ext cx="7824893" cy="54437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1C9-1641-5145-9C3F-782C3287AA42}" type="datetime1">
              <a:rPr lang="fi-FI" smtClean="0"/>
              <a:t>11.5.2021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1D4218-42F2-E148-91DB-682AD9E2A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6966" y="3881708"/>
            <a:ext cx="1788028" cy="23129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F9E1BB-6DF6-834B-A355-E7A9513EC7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781" y="92607"/>
            <a:ext cx="7567342" cy="450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4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sin pohja ty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50F472-9316-4E45-972A-74E812E15B75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D844AB-5DFF-6B45-B581-9F232164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18712-EC7A-EA44-B75E-280D247A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11.5.2021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1D286-6EED-3640-B034-A7D0F60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838F8-1BE8-3345-A7DA-781B4EA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C951D9-70B9-4444-B9B0-6D35BC43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0F99F7-C7C8-4442-9957-381ECC1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95BE3E-1E2E-4B49-9667-564872F7B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F99BB97-3E19-E844-A5C1-83C405A0F0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5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dia 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3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7ADDF-5AF1-4D43-A44A-E6F538817A41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09779B3-056A-B34E-8860-A19B1C6F279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2"/>
            <a:ext cx="7189695" cy="68580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442714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iotsikkodia vanhuk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3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7ADDF-5AF1-4D43-A44A-E6F538817A41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8ADA04-EB76-384B-846E-FA172318B7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32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iotsikkodia lap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3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7ADDF-5AF1-4D43-A44A-E6F538817A41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4AB4F-C50E-1844-9CBF-7328E7EE66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57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FDB207-A2AE-4641-811C-293FC860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11.5.2021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D344B-699C-834A-B62D-7F51A51C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8BE77-5A33-2D44-8433-166D8408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A52B8D-87A4-8E40-B503-315CCD323A3E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916759-23FE-3B4F-ADCC-FD470A971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09779B3-056A-B34E-8860-A19B1C6F279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2"/>
            <a:ext cx="7189695" cy="68580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545047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iotsikkodia pojat ran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FA52B8D-87A4-8E40-B503-315CCD323A3E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916759-23FE-3B4F-ADCC-FD470A971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7136DE-60E7-8C4C-BBB1-08DDF1F1F0ED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D4D224-CCDC-EA46-97B6-306426B090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88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iotsikkodia festarip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FA52B8D-87A4-8E40-B503-315CCD323A3E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916759-23FE-3B4F-ADCC-FD470A971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60E8A3-5909-9E4C-A6B2-32D91FA7BA6C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F2D1E-80B9-5343-BC8E-6EE83AE0C3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13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si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64944A1-1EBB-1148-A842-A8D361BEAAD9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5584E3-541C-7149-9746-8378EEB138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C2555-3AF2-4C47-ADCF-C20F7F29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11.5.2021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61311-916D-B14C-928A-72B5F8C6D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CDD22-87EA-7B43-9A2B-F80910F4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FEF9FF-525B-7B4B-B87D-3371C9946A02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709E4BB5-BE3E-6942-8612-D59621E6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7052733" cy="1121091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6588EA-426C-124E-9E66-CFE4F7BCE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411"/>
            <a:ext cx="7052733" cy="434181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209BF1-523F-4447-85D8-D036BE9E7C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71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673600" y="1498602"/>
            <a:ext cx="7010400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673600" y="4927600"/>
            <a:ext cx="7010400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238053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162C8F-18F2-49BD-A6BD-B13A012BBB6F}" type="datetime1">
              <a:rPr lang="fi-FI" smtClean="0"/>
              <a:pPr/>
              <a:t>11.5.2021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9236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 valk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30F3B-141A-4C4D-B0CD-9AA2EB23F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6110F-385F-644C-9E29-88DFEDE4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11.5.2021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E11AA-75AF-CD4B-B5E5-F33BCCC2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4A5B8F-940E-2E4F-AF87-59CF7F0913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14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otsikk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2800" y="4445000"/>
            <a:ext cx="7010400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12800" y="3124201"/>
            <a:ext cx="7010400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4288422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17600" y="1701800"/>
            <a:ext cx="49784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9200" y="1701800"/>
            <a:ext cx="49784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A9D958-2B2F-4483-92EE-F576EB791E81}" type="datetime1">
              <a:rPr lang="fi-FI" smtClean="0"/>
              <a:pPr/>
              <a:t>11.5.2021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8238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117600" y="2209800"/>
            <a:ext cx="49784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303264" y="1608836"/>
            <a:ext cx="4974336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99200" y="2209800"/>
            <a:ext cx="49784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3D74D9-D994-4667-BF79-8FF4C8CB3203}" type="datetime1">
              <a:rPr lang="fi-FI" smtClean="0"/>
              <a:pPr/>
              <a:t>11.5.2021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947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A26749-43BB-4FA4-9999-D1BA8DE96AA6}" type="datetime1">
              <a:rPr lang="fi-FI" smtClean="0"/>
              <a:pPr/>
              <a:t>11.5.2021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2348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D6D8F2-5B83-4DDE-ACD5-D0C5CEF021A7}" type="datetime1">
              <a:rPr lang="fi-FI" smtClean="0"/>
              <a:pPr/>
              <a:t>11.5.2021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3730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i-FI" sz="1800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4801" y="1701800"/>
            <a:ext cx="3352800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70401" y="482600"/>
            <a:ext cx="6807200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04801" y="4648200"/>
            <a:ext cx="33528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B35F6C-F484-4248-9FA0-46432CA6B7FF}" type="datetime1">
              <a:rPr lang="fi-FI" smtClean="0"/>
              <a:pPr/>
              <a:t>11.5.2021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0800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2082801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i-FI" sz="1800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38401" y="4800600"/>
            <a:ext cx="7315200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438401" y="279402"/>
            <a:ext cx="7315200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438401" y="5562600"/>
            <a:ext cx="7315200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445A505-B6E6-4C0C-9916-1692795EE482}" type="datetime1">
              <a:rPr lang="fi-FI" smtClean="0"/>
              <a:pPr/>
              <a:t>11.5.2021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3617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CF1444-D449-41DA-A862-AF852A37A32E}" type="datetime1">
              <a:rPr lang="fi-FI" smtClean="0"/>
              <a:pPr/>
              <a:t>11.5.2021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7645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855200" y="274639"/>
            <a:ext cx="1422400" cy="5897561"/>
          </a:xfrm>
        </p:spPr>
        <p:txBody>
          <a:bodyPr vert="eaVert"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117600" y="274639"/>
            <a:ext cx="8534401" cy="5897561"/>
          </a:xfrm>
        </p:spPr>
        <p:txBody>
          <a:bodyPr vert="eaVert" rtlCol="0"/>
          <a:lstStyle/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A54B82-9067-4090-BA80-7201DA9C6B16}" type="datetime1">
              <a:rPr lang="fi-FI" smtClean="0"/>
              <a:pPr/>
              <a:t>11.5.2021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2081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1" y="2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8" y="4853091"/>
            <a:ext cx="7824893" cy="577653"/>
          </a:xfr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0C921-2328-8D4C-9B3A-2174D953A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908" y="5430745"/>
            <a:ext cx="7824893" cy="54437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1C9-1641-5145-9C3F-782C3287AA42}" type="datetime1">
              <a:rPr lang="fi-FI" smtClean="0"/>
              <a:t>11.5.2021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1D4218-42F2-E148-91DB-682AD9E2A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6966" y="3881708"/>
            <a:ext cx="1788028" cy="23129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F9E1BB-6DF6-834B-A355-E7A9513EC7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782" y="92607"/>
            <a:ext cx="7567342" cy="450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82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 pohja 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11.5.2021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E11AA-75AF-CD4B-B5E5-F33BCCC2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A9A1C2-A3AC-9047-877F-FAD70F2C90B0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6305273"/>
            <a:ext cx="1051560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6653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 valk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30F3B-141A-4C4D-B0CD-9AA2EB23F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6110F-385F-644C-9E29-88DFEDE4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11.5.2021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E11AA-75AF-CD4B-B5E5-F33BCCC2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4A5B8F-940E-2E4F-AF87-59CF7F0913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6" y="0"/>
            <a:ext cx="4531045" cy="296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24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 pohja 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11.5.2021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E11AA-75AF-CD4B-B5E5-F33BCCC2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A9A1C2-A3AC-9047-877F-FAD70F2C90B0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1" y="6305273"/>
            <a:ext cx="1051560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170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7F8D02FC-C83E-464B-8FFC-732388BC0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16966" y="3881709"/>
            <a:ext cx="1788029" cy="23129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8" y="4870025"/>
            <a:ext cx="7824893" cy="577653"/>
          </a:xfr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0C921-2328-8D4C-9B3A-2174D953A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908" y="5447679"/>
            <a:ext cx="7824893" cy="54437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aseline="0">
                <a:solidFill>
                  <a:schemeClr val="accent1"/>
                </a:solidFill>
              </a:defRPr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1C9-1641-5145-9C3F-782C3287AA42}" type="datetime1">
              <a:rPr lang="fi-FI" smtClean="0"/>
              <a:t>11.5.2021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70276B-9D6C-874B-92AA-C4017436BB2C}"/>
              </a:ext>
            </a:extLst>
          </p:cNvPr>
          <p:cNvSpPr/>
          <p:nvPr userDrawn="1"/>
        </p:nvSpPr>
        <p:spPr>
          <a:xfrm>
            <a:off x="401655" y="6194662"/>
            <a:ext cx="4238079" cy="58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F0F4B5-1464-954C-86C9-A63E5E55D2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782" y="92607"/>
            <a:ext cx="7567342" cy="450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180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valk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11.5.2021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21"/>
            <a:ext cx="5467954" cy="113429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2"/>
            <a:ext cx="5467954" cy="44372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282BEEE-8B9B-7144-8BB7-E734A2C1422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" y="-3175"/>
            <a:ext cx="4006608" cy="6356350"/>
          </a:xfrm>
        </p:spPr>
        <p:txBody>
          <a:bodyPr/>
          <a:lstStyle>
            <a:lvl1pPr marL="0" indent="0">
              <a:buNone/>
              <a:defRPr sz="3200"/>
            </a:lvl1pPr>
            <a:lvl2pPr marL="457063" indent="0">
              <a:buNone/>
              <a:defRPr sz="2800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66F5E-9425-FA42-907B-74CA2B151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436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valk pohja naul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11.5.2021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21"/>
            <a:ext cx="5467954" cy="113429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2"/>
            <a:ext cx="5467954" cy="44372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66F5E-9425-FA42-907B-74CA2B151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61E115E-9B16-9446-9632-F6D8937418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798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poika uim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11.5.2021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21"/>
            <a:ext cx="5467954" cy="113429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2"/>
            <a:ext cx="5467954" cy="44372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66F5E-9425-FA42-907B-74CA2B151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47EF89B-EBDB-A745-924E-7EB058F998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74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si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50F472-9316-4E45-972A-74E812E15B75}"/>
              </a:ext>
            </a:extLst>
          </p:cNvPr>
          <p:cNvSpPr/>
          <p:nvPr userDrawn="1"/>
        </p:nvSpPr>
        <p:spPr>
          <a:xfrm>
            <a:off x="1" y="2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n>
                <a:noFill/>
              </a:ln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D844AB-5DFF-6B45-B581-9F232164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18712-EC7A-EA44-B75E-280D247A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11.5.2021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1D286-6EED-3640-B034-A7D0F60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838F8-1BE8-3345-A7DA-781B4EA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C951D9-70B9-4444-B9B0-6D35BC43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21"/>
            <a:ext cx="5467954" cy="11342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0F99F7-C7C8-4442-9957-381ECC1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2"/>
            <a:ext cx="5467954" cy="4437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F4A2FFB-0CAB-AA4F-8EE9-2717F5AE1E0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" y="-3175"/>
            <a:ext cx="4006608" cy="6356350"/>
          </a:xfrm>
        </p:spPr>
        <p:txBody>
          <a:bodyPr/>
          <a:lstStyle>
            <a:lvl1pPr marL="0" indent="0">
              <a:buNone/>
              <a:defRPr sz="3200"/>
            </a:lvl1pPr>
            <a:lvl2pPr marL="457063" indent="0">
              <a:buNone/>
              <a:defRPr sz="2800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95BE3E-1E2E-4B49-9667-564872F7B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0490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ja teksti sin pohja iroke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50F472-9316-4E45-972A-74E812E15B75}"/>
              </a:ext>
            </a:extLst>
          </p:cNvPr>
          <p:cNvSpPr/>
          <p:nvPr userDrawn="1"/>
        </p:nvSpPr>
        <p:spPr>
          <a:xfrm>
            <a:off x="1" y="2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n>
                <a:noFill/>
              </a:ln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D844AB-5DFF-6B45-B581-9F232164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18712-EC7A-EA44-B75E-280D247A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11.5.2021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1D286-6EED-3640-B034-A7D0F60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838F8-1BE8-3345-A7DA-781B4EA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C951D9-70B9-4444-B9B0-6D35BC43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21"/>
            <a:ext cx="5467954" cy="11342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0F99F7-C7C8-4442-9957-381ECC1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2"/>
            <a:ext cx="5467954" cy="4437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95BE3E-1E2E-4B49-9667-564872F7B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B325B5E-CA41-E147-92CA-FDF9A9C806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680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sin pohja ty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50F472-9316-4E45-972A-74E812E15B75}"/>
              </a:ext>
            </a:extLst>
          </p:cNvPr>
          <p:cNvSpPr/>
          <p:nvPr userDrawn="1"/>
        </p:nvSpPr>
        <p:spPr>
          <a:xfrm>
            <a:off x="1" y="2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n>
                <a:noFill/>
              </a:ln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D844AB-5DFF-6B45-B581-9F232164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18712-EC7A-EA44-B75E-280D247A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11.5.2021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1D286-6EED-3640-B034-A7D0F60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838F8-1BE8-3345-A7DA-781B4EA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C951D9-70B9-4444-B9B0-6D35BC43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21"/>
            <a:ext cx="5467954" cy="11342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0F99F7-C7C8-4442-9957-381ECC1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2"/>
            <a:ext cx="5467954" cy="4437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95BE3E-1E2E-4B49-9667-564872F7B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F99BB97-3E19-E844-A5C1-83C405A0F0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850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dia 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6" y="0"/>
            <a:ext cx="4531045" cy="2961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8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3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396"/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7ADDF-5AF1-4D43-A44A-E6F538817A41}"/>
              </a:ext>
            </a:extLst>
          </p:cNvPr>
          <p:cNvSpPr/>
          <p:nvPr userDrawn="1"/>
        </p:nvSpPr>
        <p:spPr>
          <a:xfrm>
            <a:off x="-1" y="6230205"/>
            <a:ext cx="10010634" cy="62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09779B3-056A-B34E-8860-A19B1C6F279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-2"/>
            <a:ext cx="7189695" cy="6858002"/>
          </a:xfrm>
        </p:spPr>
        <p:txBody>
          <a:bodyPr/>
          <a:lstStyle>
            <a:lvl1pPr marL="0" indent="0">
              <a:buNone/>
              <a:defRPr sz="3200"/>
            </a:lvl1pPr>
            <a:lvl2pPr marL="457063" indent="0">
              <a:buNone/>
              <a:defRPr sz="2800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38277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7F8D02FC-C83E-464B-8FFC-732388BC0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16965" y="3881707"/>
            <a:ext cx="1788029" cy="23129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7" y="4870023"/>
            <a:ext cx="7824893" cy="577653"/>
          </a:xfr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0C921-2328-8D4C-9B3A-2174D953A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907" y="5447677"/>
            <a:ext cx="7824893" cy="54437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1C9-1641-5145-9C3F-782C3287AA42}" type="datetime1">
              <a:rPr lang="fi-FI" smtClean="0"/>
              <a:t>11.5.2021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70276B-9D6C-874B-92AA-C4017436BB2C}"/>
              </a:ext>
            </a:extLst>
          </p:cNvPr>
          <p:cNvSpPr/>
          <p:nvPr userDrawn="1"/>
        </p:nvSpPr>
        <p:spPr>
          <a:xfrm>
            <a:off x="401654" y="6194662"/>
            <a:ext cx="4238079" cy="58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F0F4B5-1464-954C-86C9-A63E5E55D2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781" y="92607"/>
            <a:ext cx="7567342" cy="450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46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iotsikkodia vanhuk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6" y="0"/>
            <a:ext cx="4531045" cy="2961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8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3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396"/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7ADDF-5AF1-4D43-A44A-E6F538817A41}"/>
              </a:ext>
            </a:extLst>
          </p:cNvPr>
          <p:cNvSpPr/>
          <p:nvPr userDrawn="1"/>
        </p:nvSpPr>
        <p:spPr>
          <a:xfrm>
            <a:off x="-1" y="6230205"/>
            <a:ext cx="10010634" cy="62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8ADA04-EB76-384B-846E-FA172318B7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937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iotsikkodia lap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6" y="0"/>
            <a:ext cx="4531045" cy="2961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8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3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396"/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7ADDF-5AF1-4D43-A44A-E6F538817A41}"/>
              </a:ext>
            </a:extLst>
          </p:cNvPr>
          <p:cNvSpPr/>
          <p:nvPr userDrawn="1"/>
        </p:nvSpPr>
        <p:spPr>
          <a:xfrm>
            <a:off x="-1" y="6230205"/>
            <a:ext cx="10010634" cy="62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4AB4F-C50E-1844-9CBF-7328E7EE66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290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FDB207-A2AE-4641-811C-293FC860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11.5.2021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D344B-699C-834A-B62D-7F51A51C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8BE77-5A33-2D44-8433-166D8408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A52B8D-87A4-8E40-B503-315CCD323A3E}"/>
              </a:ext>
            </a:extLst>
          </p:cNvPr>
          <p:cNvSpPr/>
          <p:nvPr userDrawn="1"/>
        </p:nvSpPr>
        <p:spPr>
          <a:xfrm>
            <a:off x="1" y="2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n>
                <a:noFill/>
              </a:ln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6" y="0"/>
            <a:ext cx="4531045" cy="29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916759-23FE-3B4F-ADCC-FD470A971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8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09779B3-056A-B34E-8860-A19B1C6F279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-2"/>
            <a:ext cx="7189695" cy="6858002"/>
          </a:xfrm>
        </p:spPr>
        <p:txBody>
          <a:bodyPr/>
          <a:lstStyle>
            <a:lvl1pPr marL="0" indent="0">
              <a:buNone/>
              <a:defRPr sz="3200"/>
            </a:lvl1pPr>
            <a:lvl2pPr marL="457063" indent="0">
              <a:buNone/>
              <a:defRPr sz="2800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3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5465484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iotsikkodia pojat ran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FA52B8D-87A4-8E40-B503-315CCD323A3E}"/>
              </a:ext>
            </a:extLst>
          </p:cNvPr>
          <p:cNvSpPr/>
          <p:nvPr userDrawn="1"/>
        </p:nvSpPr>
        <p:spPr>
          <a:xfrm>
            <a:off x="1" y="2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n>
                <a:noFill/>
              </a:ln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6" y="0"/>
            <a:ext cx="4531045" cy="29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916759-23FE-3B4F-ADCC-FD470A971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8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3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7136DE-60E7-8C4C-BBB1-08DDF1F1F0ED}"/>
              </a:ext>
            </a:extLst>
          </p:cNvPr>
          <p:cNvSpPr/>
          <p:nvPr userDrawn="1"/>
        </p:nvSpPr>
        <p:spPr>
          <a:xfrm>
            <a:off x="-1" y="6230205"/>
            <a:ext cx="10010634" cy="627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D4D224-CCDC-EA46-97B6-306426B090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966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iotsikkodia festarip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FA52B8D-87A4-8E40-B503-315CCD323A3E}"/>
              </a:ext>
            </a:extLst>
          </p:cNvPr>
          <p:cNvSpPr/>
          <p:nvPr userDrawn="1"/>
        </p:nvSpPr>
        <p:spPr>
          <a:xfrm>
            <a:off x="1" y="2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n>
                <a:noFill/>
              </a:ln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6" y="0"/>
            <a:ext cx="4531045" cy="29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916759-23FE-3B4F-ADCC-FD470A971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8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3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60E8A3-5909-9E4C-A6B2-32D91FA7BA6C}"/>
              </a:ext>
            </a:extLst>
          </p:cNvPr>
          <p:cNvSpPr/>
          <p:nvPr userDrawn="1"/>
        </p:nvSpPr>
        <p:spPr>
          <a:xfrm>
            <a:off x="-1" y="6230205"/>
            <a:ext cx="10010634" cy="627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F2D1E-80B9-5343-BC8E-6EE83AE0C3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966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si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64944A1-1EBB-1148-A842-A8D361BEAAD9}"/>
              </a:ext>
            </a:extLst>
          </p:cNvPr>
          <p:cNvSpPr/>
          <p:nvPr userDrawn="1"/>
        </p:nvSpPr>
        <p:spPr>
          <a:xfrm>
            <a:off x="1" y="2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n>
                <a:noFill/>
              </a:ln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5584E3-541C-7149-9746-8378EEB138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C2555-3AF2-4C47-ADCF-C20F7F29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11.5.2021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61311-916D-B14C-928A-72B5F8C6D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CDD22-87EA-7B43-9A2B-F80910F4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FEF9FF-525B-7B4B-B87D-3371C9946A02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709E4BB5-BE3E-6942-8612-D59621E6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2"/>
            <a:ext cx="7052733" cy="1121091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6588EA-426C-124E-9E66-CFE4F7BCE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413"/>
            <a:ext cx="7052733" cy="434181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209BF1-523F-4447-85D8-D036BE9E7C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1908" r="8591" b="547"/>
          <a:stretch/>
        </p:blipFill>
        <p:spPr>
          <a:xfrm>
            <a:off x="7660956" y="0"/>
            <a:ext cx="4531045" cy="296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9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valk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11.5.2021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282BEEE-8B9B-7144-8BB7-E734A2C1422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-3175"/>
            <a:ext cx="4006608" cy="6356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66F5E-9425-FA42-907B-74CA2B151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8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valk pohja naul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11.5.2021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66F5E-9425-FA42-907B-74CA2B151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61E115E-9B16-9446-9632-F6D8937418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poika uim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11.5.2021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66F5E-9425-FA42-907B-74CA2B151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47EF89B-EBDB-A745-924E-7EB058F998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si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50F472-9316-4E45-972A-74E812E15B75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D844AB-5DFF-6B45-B581-9F232164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18712-EC7A-EA44-B75E-280D247A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11.5.2021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1D286-6EED-3640-B034-A7D0F60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838F8-1BE8-3345-A7DA-781B4EA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C951D9-70B9-4444-B9B0-6D35BC43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0F99F7-C7C8-4442-9957-381ECC1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F4A2FFB-0CAB-AA4F-8EE9-2717F5AE1E0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-3175"/>
            <a:ext cx="4006608" cy="6356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95BE3E-1E2E-4B49-9667-564872F7B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84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ja teksti sin pohja iroke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50F472-9316-4E45-972A-74E812E15B75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D844AB-5DFF-6B45-B581-9F232164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18712-EC7A-EA44-B75E-280D247A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11.5.2021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1D286-6EED-3640-B034-A7D0F60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838F8-1BE8-3345-A7DA-781B4EA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C951D9-70B9-4444-B9B0-6D35BC43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0F99F7-C7C8-4442-9957-381ECC1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95BE3E-1E2E-4B49-9667-564872F7B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B325B5E-CA41-E147-92CA-FDF9A9C806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62828B-6922-8744-BE2E-EF7D4712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7052733" cy="1121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56F45-7214-F44E-8FE7-23D05D8AA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49411"/>
            <a:ext cx="7052733" cy="434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6F601-0676-EB4A-8C83-2C3F435A8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16107" y="6356350"/>
            <a:ext cx="13834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120612-9D9F-E941-8D29-81AF8DFC6C0C}" type="datetime1">
              <a:rPr lang="fi-FI" smtClean="0"/>
              <a:t>11.5.2021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4168-8D3A-3548-9E74-C9A287F90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29173" y="6356350"/>
            <a:ext cx="1286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 err="1"/>
              <a:t>www.lempaala.fi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BB11E-0472-564C-908E-752DCBACB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E184364A-7490-A04E-A760-DE753AA48CE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335259" y="4751865"/>
            <a:ext cx="1384300" cy="17907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E839E1-8595-654B-A805-685E2F2FCE0F}"/>
              </a:ext>
            </a:extLst>
          </p:cNvPr>
          <p:cNvCxnSpPr/>
          <p:nvPr userDrawn="1"/>
        </p:nvCxnSpPr>
        <p:spPr>
          <a:xfrm flipH="1">
            <a:off x="838200" y="6356350"/>
            <a:ext cx="9001539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26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64" r:id="rId4"/>
    <p:sldLayoutId id="2147483660" r:id="rId5"/>
    <p:sldLayoutId id="2147483672" r:id="rId6"/>
    <p:sldLayoutId id="2147483671" r:id="rId7"/>
    <p:sldLayoutId id="2147483661" r:id="rId8"/>
    <p:sldLayoutId id="2147483674" r:id="rId9"/>
    <p:sldLayoutId id="2147483673" r:id="rId10"/>
    <p:sldLayoutId id="2147483662" r:id="rId11"/>
    <p:sldLayoutId id="2147483668" r:id="rId12"/>
    <p:sldLayoutId id="2147483667" r:id="rId13"/>
    <p:sldLayoutId id="2147483665" r:id="rId14"/>
    <p:sldLayoutId id="2147483670" r:id="rId15"/>
    <p:sldLayoutId id="2147483669" r:id="rId16"/>
    <p:sldLayoutId id="2147483663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rgbClr val="00539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/>
        </p:nvSpPr>
        <p:spPr>
          <a:xfrm>
            <a:off x="304801" y="0"/>
            <a:ext cx="11582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i-FI" sz="1800" noProof="0" dirty="0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8B4673D5-B8C0-4379-A752-FFB5BCA050B0}" type="datetime1">
              <a:rPr lang="fi-FI" smtClean="0"/>
              <a:pPr/>
              <a:t>11.5.2021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760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62828B-6922-8744-BE2E-EF7D4712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2"/>
            <a:ext cx="7052733" cy="1121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56F45-7214-F44E-8FE7-23D05D8AA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49413"/>
            <a:ext cx="7052733" cy="434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6F601-0676-EB4A-8C83-2C3F435A8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16108" y="6356352"/>
            <a:ext cx="13834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120612-9D9F-E941-8D29-81AF8DFC6C0C}" type="datetime1">
              <a:rPr lang="fi-FI" smtClean="0"/>
              <a:t>11.5.2021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4168-8D3A-3548-9E74-C9A287F90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29174" y="6356352"/>
            <a:ext cx="1286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 err="1"/>
              <a:t>www.lempaala.fi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BB11E-0472-564C-908E-752DCBACB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1" y="6356352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E184364A-7490-A04E-A760-DE753AA48CE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335259" y="4751865"/>
            <a:ext cx="1384300" cy="17907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E839E1-8595-654B-A805-685E2F2FCE0F}"/>
              </a:ext>
            </a:extLst>
          </p:cNvPr>
          <p:cNvCxnSpPr/>
          <p:nvPr userDrawn="1"/>
        </p:nvCxnSpPr>
        <p:spPr>
          <a:xfrm flipH="1">
            <a:off x="838201" y="6356350"/>
            <a:ext cx="9001539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62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hd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rgbClr val="00539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etunimi.sukunimi@lempaala.f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tanja.ruohonen@lempaala.fi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tanja.ruohonen@lempaala.fi" TargetMode="Externa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6B093-121C-F74E-B6AE-7D0FAB8B4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7" y="4447823"/>
            <a:ext cx="7824893" cy="982920"/>
          </a:xfrm>
        </p:spPr>
        <p:txBody>
          <a:bodyPr>
            <a:normAutofit fontScale="90000"/>
          </a:bodyPr>
          <a:lstStyle/>
          <a:p>
            <a:r>
              <a:rPr lang="fi-FI" dirty="0"/>
              <a:t>Tervetuloa Sääksjärven yläkouluun 1.8.2021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B1E36-5F4C-2F43-8D87-4D6CBA8AC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907" y="5621867"/>
            <a:ext cx="7824893" cy="353255"/>
          </a:xfrm>
        </p:spPr>
        <p:txBody>
          <a:bodyPr>
            <a:normAutofit lnSpcReduction="10000"/>
          </a:bodyPr>
          <a:lstStyle/>
          <a:p>
            <a:r>
              <a:rPr lang="fi-FI" dirty="0"/>
              <a:t>Tulevien 7. luokkalaisten vanhempainilta 11.5.</a:t>
            </a:r>
          </a:p>
        </p:txBody>
      </p:sp>
    </p:spTree>
    <p:extLst>
      <p:ext uri="{BB962C8B-B14F-4D97-AF65-F5344CB8AC3E}">
        <p14:creationId xmlns:p14="http://schemas.microsoft.com/office/powerpoint/2010/main" val="3795097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CC8EED-7647-4D56-907A-D09E59D7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7052733" cy="550203"/>
          </a:xfrm>
        </p:spPr>
        <p:txBody>
          <a:bodyPr/>
          <a:lstStyle/>
          <a:p>
            <a:r>
              <a:rPr lang="fi-FI" dirty="0"/>
              <a:t>Luokat ja luokanvalvojat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CDB0E2-11A5-495C-91CE-B5F275647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0215"/>
            <a:ext cx="9321800" cy="4561011"/>
          </a:xfrm>
        </p:spPr>
        <p:txBody>
          <a:bodyPr/>
          <a:lstStyle/>
          <a:p>
            <a:r>
              <a:rPr lang="fi-FI" dirty="0"/>
              <a:t>7A (18) – Marketta Karttunen</a:t>
            </a:r>
          </a:p>
          <a:p>
            <a:r>
              <a:rPr lang="fi-FI" dirty="0"/>
              <a:t>7B (18) – Katja Harjunpää</a:t>
            </a:r>
          </a:p>
          <a:p>
            <a:r>
              <a:rPr lang="fi-FI" dirty="0"/>
              <a:t>7C (18) – Liisa Arvonen</a:t>
            </a:r>
          </a:p>
          <a:p>
            <a:r>
              <a:rPr lang="fi-FI" dirty="0"/>
              <a:t>7L (22) – Jyri Harju</a:t>
            </a:r>
          </a:p>
          <a:p>
            <a:r>
              <a:rPr lang="fi-FI" dirty="0"/>
              <a:t>erityisopettaja Tanja Railo</a:t>
            </a:r>
          </a:p>
          <a:p>
            <a:r>
              <a:rPr lang="fi-FI" dirty="0"/>
              <a:t>koulunkäynninohjaajat Katja Voutilainen, Joni Pussinen, Jaana Vainio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143148-C083-4A4B-A649-84610E52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11.5.2021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60612E-39AC-4933-A030-EE0C2AC80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BFA669-CEA2-4A61-9BD1-5E165F51B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332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28320"/>
            <a:ext cx="7052733" cy="498969"/>
          </a:xfrm>
        </p:spPr>
        <p:txBody>
          <a:bodyPr>
            <a:normAutofit fontScale="90000"/>
          </a:bodyPr>
          <a:lstStyle/>
          <a:p>
            <a:r>
              <a:rPr lang="fi-FI" dirty="0"/>
              <a:t>Opiskeluhuolto on…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027289"/>
            <a:ext cx="9096022" cy="49639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  <a:p>
            <a:pPr lvl="0"/>
            <a:r>
              <a:rPr lang="fi-FI" sz="2400" b="1" dirty="0"/>
              <a:t>ennaltaehkäisevää työtä </a:t>
            </a:r>
          </a:p>
          <a:p>
            <a:pPr marL="0" lvl="0" indent="0">
              <a:buNone/>
            </a:pPr>
            <a:r>
              <a:rPr lang="fi-FI" sz="2400" dirty="0"/>
              <a:t>- tunne- ja vuorovaikutustaitojen harjoittelu</a:t>
            </a:r>
          </a:p>
          <a:p>
            <a:pPr marL="0" lvl="0" indent="0">
              <a:buNone/>
            </a:pPr>
            <a:r>
              <a:rPr lang="fi-FI" sz="2400" dirty="0"/>
              <a:t>- mielenterveystaidot; mikä ylläpitää hyvinvointia ja onnellisuutta</a:t>
            </a:r>
          </a:p>
          <a:p>
            <a:pPr lvl="0">
              <a:buFontTx/>
              <a:buChar char="-"/>
            </a:pPr>
            <a:endParaRPr lang="fi-FI" sz="2400" dirty="0"/>
          </a:p>
          <a:p>
            <a:pPr lvl="0"/>
            <a:r>
              <a:rPr lang="fi-FI" sz="2400" dirty="0"/>
              <a:t> </a:t>
            </a:r>
            <a:r>
              <a:rPr lang="fi-FI" sz="2400" b="1" dirty="0"/>
              <a:t>kokonaisvaltaisuus/yhteisöllinen opiskeluhuolto </a:t>
            </a:r>
          </a:p>
          <a:p>
            <a:pPr lvl="0">
              <a:buFontTx/>
              <a:buChar char="-"/>
            </a:pPr>
            <a:r>
              <a:rPr lang="fi-FI" sz="2400" dirty="0"/>
              <a:t>kouluyhteisö, luokat, ammatillinen yhteistyö</a:t>
            </a:r>
          </a:p>
          <a:p>
            <a:pPr lvl="0">
              <a:buFontTx/>
              <a:buChar char="-"/>
            </a:pPr>
            <a:endParaRPr lang="fi-FI" sz="2400" dirty="0"/>
          </a:p>
          <a:p>
            <a:pPr lvl="0"/>
            <a:r>
              <a:rPr lang="fi-FI" sz="2400" dirty="0"/>
              <a:t> </a:t>
            </a:r>
            <a:r>
              <a:rPr lang="fi-FI" sz="2400" b="1" dirty="0"/>
              <a:t>palveluohjaus, konsultaatio</a:t>
            </a:r>
          </a:p>
          <a:p>
            <a:pPr marL="0" lvl="0" indent="0">
              <a:buNone/>
            </a:pPr>
            <a:r>
              <a:rPr lang="fi-FI" sz="2400" dirty="0"/>
              <a:t>- yksittäiset oppilaat, perheet, toiset toimijat/palveluntuottajat, verkostoyhteistyö</a:t>
            </a:r>
            <a:endParaRPr lang="fi-FI" sz="3200" dirty="0">
              <a:solidFill>
                <a:schemeClr val="tx1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11.5.2021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1124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28321"/>
            <a:ext cx="7052733" cy="440490"/>
          </a:xfrm>
        </p:spPr>
        <p:txBody>
          <a:bodyPr>
            <a:normAutofit fontScale="90000"/>
          </a:bodyPr>
          <a:lstStyle/>
          <a:p>
            <a:r>
              <a:rPr lang="fi-FI" sz="3200" dirty="0"/>
              <a:t>Oppilashuolto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86481" y="968811"/>
            <a:ext cx="9830011" cy="5024259"/>
          </a:xfrm>
        </p:spPr>
        <p:txBody>
          <a:bodyPr>
            <a:normAutofit fontScale="77500" lnSpcReduction="20000"/>
          </a:bodyPr>
          <a:lstStyle/>
          <a:p>
            <a:endParaRPr lang="fi-FI" sz="1900" dirty="0">
              <a:solidFill>
                <a:schemeClr val="tx1"/>
              </a:solidFill>
            </a:endParaRPr>
          </a:p>
          <a:p>
            <a:r>
              <a:rPr lang="fi-FI" sz="2100" dirty="0">
                <a:solidFill>
                  <a:schemeClr val="tx1"/>
                </a:solidFill>
              </a:rPr>
              <a:t>Vt. kuraattori rekrytointi käynnissä</a:t>
            </a:r>
          </a:p>
          <a:p>
            <a:pPr marL="0" indent="0">
              <a:buNone/>
            </a:pPr>
            <a:r>
              <a:rPr lang="fi-FI" sz="2100" dirty="0">
                <a:solidFill>
                  <a:schemeClr val="tx1"/>
                </a:solidFill>
              </a:rPr>
              <a:t>	p. 050 383 9709	</a:t>
            </a:r>
          </a:p>
          <a:p>
            <a:r>
              <a:rPr lang="fi-FI" sz="2100" dirty="0">
                <a:solidFill>
                  <a:schemeClr val="tx1"/>
                </a:solidFill>
              </a:rPr>
              <a:t>Psykologi: rekrytointi käynnissä		</a:t>
            </a:r>
          </a:p>
          <a:p>
            <a:pPr marL="0" indent="0">
              <a:buNone/>
            </a:pPr>
            <a:r>
              <a:rPr lang="fi-FI" sz="2100" dirty="0">
                <a:solidFill>
                  <a:schemeClr val="tx1"/>
                </a:solidFill>
              </a:rPr>
              <a:t>	p. 050 383 9726</a:t>
            </a:r>
          </a:p>
          <a:p>
            <a:r>
              <a:rPr lang="fi-FI" sz="2100" dirty="0">
                <a:solidFill>
                  <a:schemeClr val="tx1"/>
                </a:solidFill>
              </a:rPr>
              <a:t>Kouluterveydenhoitaja Sini-Maaria Kärnä</a:t>
            </a:r>
          </a:p>
          <a:p>
            <a:pPr marL="0" indent="0">
              <a:buNone/>
            </a:pPr>
            <a:r>
              <a:rPr lang="fi-FI" sz="2100" dirty="0">
                <a:solidFill>
                  <a:schemeClr val="tx1"/>
                </a:solidFill>
              </a:rPr>
              <a:t>	p. 050 383 9738</a:t>
            </a:r>
          </a:p>
          <a:p>
            <a:r>
              <a:rPr lang="fi-FI" sz="2100" dirty="0">
                <a:solidFill>
                  <a:schemeClr val="tx1"/>
                </a:solidFill>
              </a:rPr>
              <a:t>Psykiatrinen sairaanhoitaja Elina Kapari</a:t>
            </a:r>
          </a:p>
          <a:p>
            <a:pPr marL="914400" lvl="2" indent="0">
              <a:buNone/>
            </a:pPr>
            <a:r>
              <a:rPr lang="fi-FI" sz="2100" dirty="0">
                <a:solidFill>
                  <a:schemeClr val="tx1"/>
                </a:solidFill>
              </a:rPr>
              <a:t>Yhteydenotot muiden työntekijöiden kautta</a:t>
            </a:r>
          </a:p>
          <a:p>
            <a:pPr marL="0" indent="0">
              <a:buNone/>
            </a:pPr>
            <a:endParaRPr lang="fi-FI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100" dirty="0">
                <a:solidFill>
                  <a:schemeClr val="tx1"/>
                </a:solidFill>
              </a:rPr>
              <a:t>Vanhempien yhteydenotot ensisijaisesti </a:t>
            </a:r>
            <a:r>
              <a:rPr lang="fi-FI" sz="2100" dirty="0" err="1">
                <a:solidFill>
                  <a:schemeClr val="tx1"/>
                </a:solidFill>
              </a:rPr>
              <a:t>wilman</a:t>
            </a:r>
            <a:r>
              <a:rPr lang="fi-FI" sz="2100" dirty="0">
                <a:solidFill>
                  <a:schemeClr val="tx1"/>
                </a:solidFill>
              </a:rPr>
              <a:t> kautta, tekstiviestillä tai sähköpostitse (</a:t>
            </a:r>
            <a:r>
              <a:rPr lang="fi-FI" sz="2100" dirty="0">
                <a:solidFill>
                  <a:schemeClr val="tx1"/>
                </a:solidFill>
                <a:hlinkClick r:id="rId2"/>
              </a:rPr>
              <a:t>etunimi.sukunimi@lempaala.fi</a:t>
            </a:r>
            <a:r>
              <a:rPr lang="fi-FI" sz="21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fi-FI" sz="2100" dirty="0">
                <a:solidFill>
                  <a:schemeClr val="tx1"/>
                </a:solidFill>
              </a:rPr>
              <a:t>Palveluihin voi ohjautua myös opettajan tai muun koulun henkilökunnan kautta.</a:t>
            </a:r>
          </a:p>
          <a:p>
            <a:pPr marL="0" indent="0">
              <a:buNone/>
            </a:pPr>
            <a:endParaRPr lang="fi-FI" sz="2300" dirty="0"/>
          </a:p>
          <a:p>
            <a:pPr marL="0" indent="0">
              <a:buNone/>
            </a:pPr>
            <a:r>
              <a:rPr lang="fi-FI" sz="1500" dirty="0"/>
              <a:t>”Haasteet tekevät elämästämme mielenkiintoista, </a:t>
            </a:r>
          </a:p>
          <a:p>
            <a:pPr marL="0" indent="0">
              <a:buNone/>
            </a:pPr>
            <a:r>
              <a:rPr lang="fi-FI" sz="1500" dirty="0"/>
              <a:t>ja niiden voittaminen tekee elämästämme tarkoituksellista.” </a:t>
            </a:r>
          </a:p>
          <a:p>
            <a:pPr marL="0" indent="0">
              <a:buNone/>
            </a:pPr>
            <a:r>
              <a:rPr lang="fi-FI" sz="1500" dirty="0"/>
              <a:t>J. J. </a:t>
            </a:r>
            <a:r>
              <a:rPr lang="fi-FI" sz="1500" dirty="0" err="1"/>
              <a:t>Marine</a:t>
            </a:r>
            <a:endParaRPr lang="fi-FI" sz="15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11.5.2021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1641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1B19BE-BBE7-48D7-8A3B-71C087A02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7052733" cy="573649"/>
          </a:xfrm>
        </p:spPr>
        <p:txBody>
          <a:bodyPr/>
          <a:lstStyle/>
          <a:p>
            <a:r>
              <a:rPr lang="fi-FI" dirty="0"/>
              <a:t>Keskustelunaiheita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D6D4C3-2C5B-4E33-A000-173F3298F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2985"/>
            <a:ext cx="9853246" cy="5043365"/>
          </a:xfrm>
        </p:spPr>
        <p:txBody>
          <a:bodyPr/>
          <a:lstStyle/>
          <a:p>
            <a:r>
              <a:rPr lang="fi-FI" dirty="0"/>
              <a:t>Millaisessa koulussa kävit oman yläkoulusi?</a:t>
            </a:r>
          </a:p>
          <a:p>
            <a:pPr lvl="1"/>
            <a:r>
              <a:rPr lang="fi-FI" dirty="0"/>
              <a:t>Mitkä asiat jäivät mieleen?</a:t>
            </a:r>
          </a:p>
          <a:p>
            <a:pPr lvl="1"/>
            <a:r>
              <a:rPr lang="fi-FI" dirty="0"/>
              <a:t>Ovatko asiat samoja?</a:t>
            </a:r>
          </a:p>
          <a:p>
            <a:pPr lvl="1"/>
            <a:endParaRPr lang="fi-FI" dirty="0"/>
          </a:p>
          <a:p>
            <a:r>
              <a:rPr lang="fi-FI" dirty="0"/>
              <a:t>Mitä toivot tai odotat opettajilta tai koululta?</a:t>
            </a:r>
          </a:p>
          <a:p>
            <a:r>
              <a:rPr lang="fi-FI" dirty="0"/>
              <a:t>Mitä koulu voi odottaa vanhemmilta?</a:t>
            </a:r>
          </a:p>
          <a:p>
            <a:endParaRPr lang="fi-FI" dirty="0"/>
          </a:p>
          <a:p>
            <a:r>
              <a:rPr lang="fi-FI" dirty="0"/>
              <a:t>Miten kotona voi innostaa ja kannustaa lasta koulunkäyntiin ja opiskeluun?</a:t>
            </a:r>
          </a:p>
          <a:p>
            <a:r>
              <a:rPr lang="fi-FI" dirty="0"/>
              <a:t>Missä asioissa yläkouluikäinen lapsi ja nuori tarvitsee tukea?</a:t>
            </a:r>
          </a:p>
          <a:p>
            <a:endParaRPr lang="fi-FI" dirty="0"/>
          </a:p>
          <a:p>
            <a:r>
              <a:rPr lang="fi-FI" dirty="0"/>
              <a:t>Millaista yhteistyötä toivoisit kodin ja koulun välille?</a:t>
            </a:r>
          </a:p>
          <a:p>
            <a:r>
              <a:rPr lang="fi-FI" dirty="0"/>
              <a:t>Miten luokan vanhemmat voivat tutustua toisiinsa ja pitää toisiin yhteyttä?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E6F8AB-0AD4-4809-9333-5D96819B6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11.5.2021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38D640-F817-4670-BD68-84741E096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F10898-2423-4CF0-881B-F2F9CF28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5975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197D1B-A224-4FB3-8DE3-598FA49F0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553" y="2544689"/>
            <a:ext cx="7052733" cy="1121091"/>
          </a:xfrm>
        </p:spPr>
        <p:txBody>
          <a:bodyPr>
            <a:normAutofit/>
          </a:bodyPr>
          <a:lstStyle/>
          <a:p>
            <a:r>
              <a:rPr lang="fi-FI" sz="6600" dirty="0"/>
              <a:t>Kiitos!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9F763C-DB5A-4A6E-9E64-16B3208BE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69354"/>
            <a:ext cx="7052733" cy="1218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i-FI" dirty="0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F6CE58-CF56-4D38-B884-F4D693C97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11.5.2021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D9E4306-5700-4E1F-BBF5-DD271DAAA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10B150-B88F-478D-A6C4-3396F15E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1696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45090-A7C6-FC4E-85D2-26C8CBF1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10515600" cy="860213"/>
          </a:xfrm>
        </p:spPr>
        <p:txBody>
          <a:bodyPr/>
          <a:lstStyle/>
          <a:p>
            <a:r>
              <a:rPr lang="fi-FI" dirty="0"/>
              <a:t>Ohjelma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2AE4A-B58B-2B4B-B1CC-6548E6469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411"/>
            <a:ext cx="9536289" cy="4341815"/>
          </a:xfrm>
        </p:spPr>
        <p:txBody>
          <a:bodyPr>
            <a:normAutofit/>
          </a:bodyPr>
          <a:lstStyle/>
          <a:p>
            <a:r>
              <a:rPr lang="fi-FI" sz="2400" dirty="0"/>
              <a:t>Tervetuloa –yläkoulun rehtori Jussi Karjalainen</a:t>
            </a:r>
          </a:p>
          <a:p>
            <a:r>
              <a:rPr lang="fi-FI" sz="2400" dirty="0"/>
              <a:t>Koulunkäynti vuosiluokilla 7-9 –oppilaanohjaaja Tanja Ruohonen</a:t>
            </a:r>
          </a:p>
          <a:p>
            <a:r>
              <a:rPr lang="fi-FI" sz="2400" dirty="0"/>
              <a:t>Oppimisen ja koulunkäynnin tuki –erityisopettaja Tanja Railo ja koulunkäynninohjaaja Katja Voutilainen</a:t>
            </a:r>
          </a:p>
          <a:p>
            <a:r>
              <a:rPr lang="fi-FI" sz="2400" dirty="0"/>
              <a:t>Luokat ja luokanvalvojat</a:t>
            </a:r>
          </a:p>
          <a:p>
            <a:r>
              <a:rPr lang="fi-FI" sz="2400" dirty="0"/>
              <a:t>Opiskeluhuollon terveiset</a:t>
            </a:r>
          </a:p>
          <a:p>
            <a:r>
              <a:rPr lang="fi-FI" sz="2400" dirty="0"/>
              <a:t>Kysymyksiä, keskustelua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5B5C6-2F7B-104C-9CBF-DCABEFA9A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11.5.2021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F36D6-0C24-F24C-834C-6A04C11E2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9BF1B-AD28-7F48-BCD9-DBE625C0F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827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561FF6-3471-479B-8484-6570AB3A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528320"/>
            <a:ext cx="11113477" cy="628357"/>
          </a:xfrm>
        </p:spPr>
        <p:txBody>
          <a:bodyPr/>
          <a:lstStyle/>
          <a:p>
            <a:r>
              <a:rPr lang="fi-FI" dirty="0"/>
              <a:t>Jotain tuttua, jotain uutta –koulunkäynti Sääksjärven yläkoulussa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E8FFCF-B1BB-462D-99DE-61927F46A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355"/>
            <a:ext cx="9540631" cy="4693872"/>
          </a:xfrm>
        </p:spPr>
        <p:txBody>
          <a:bodyPr>
            <a:normAutofit lnSpcReduction="10000"/>
          </a:bodyPr>
          <a:lstStyle/>
          <a:p>
            <a:r>
              <a:rPr lang="fi-FI" dirty="0"/>
              <a:t>Sääksjärven yhtenäiskoulusta ala- ja yläkouluksi 1.8.2021</a:t>
            </a:r>
          </a:p>
          <a:p>
            <a:r>
              <a:rPr lang="fi-FI" dirty="0"/>
              <a:t>Sääksjärven yläkoulu, vuosiluokat 5-9</a:t>
            </a:r>
          </a:p>
          <a:p>
            <a:pPr lvl="1"/>
            <a:r>
              <a:rPr lang="fi-FI" dirty="0"/>
              <a:t>Oppilasmäärä 380</a:t>
            </a:r>
          </a:p>
          <a:p>
            <a:pPr lvl="1"/>
            <a:r>
              <a:rPr lang="fi-FI" dirty="0"/>
              <a:t>32 opettajaa, 5 koulunkäynninohjaajaa, 2 henkilökohtaista ohjaajaa</a:t>
            </a:r>
          </a:p>
          <a:p>
            <a:pPr lvl="1"/>
            <a:r>
              <a:rPr lang="fi-FI" dirty="0"/>
              <a:t>Rehtori, vararehtori (=opettaja), koulusihteeri</a:t>
            </a:r>
          </a:p>
          <a:p>
            <a:pPr lvl="1"/>
            <a:r>
              <a:rPr lang="fi-FI" dirty="0"/>
              <a:t>Kunnallinen itu-luokka</a:t>
            </a:r>
          </a:p>
          <a:p>
            <a:pPr lvl="1"/>
            <a:endParaRPr lang="fi-FI" dirty="0"/>
          </a:p>
          <a:p>
            <a:r>
              <a:rPr lang="fi-FI" dirty="0"/>
              <a:t>Kotiluokat, aineluokat</a:t>
            </a:r>
          </a:p>
          <a:p>
            <a:r>
              <a:rPr lang="fi-FI" dirty="0"/>
              <a:t>Uusi luokka ja uudet luokkakaverit</a:t>
            </a:r>
          </a:p>
          <a:p>
            <a:r>
              <a:rPr lang="fi-FI" dirty="0"/>
              <a:t>Luokanvalvoja ja aineenopettajat</a:t>
            </a:r>
          </a:p>
          <a:p>
            <a:r>
              <a:rPr lang="fi-FI" dirty="0"/>
              <a:t>Koulupäivän pituus, 26/28h -&gt; 30/32h</a:t>
            </a:r>
          </a:p>
          <a:p>
            <a:endParaRPr lang="fi-FI" dirty="0"/>
          </a:p>
          <a:p>
            <a:r>
              <a:rPr lang="fi-FI" dirty="0"/>
              <a:t>Itsenäisyys ja vastuu!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F41C82B-F302-45A9-90AA-AAD063623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11.5.2021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2302E4-1CB2-48B8-A24C-35B0CF474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3BE2CE3-221C-469B-A245-8A0FDAAEA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464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C7FC8F-8EA9-4B99-B437-547766600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7052733" cy="675249"/>
          </a:xfrm>
        </p:spPr>
        <p:txBody>
          <a:bodyPr/>
          <a:lstStyle/>
          <a:p>
            <a:r>
              <a:rPr lang="fi-FI" dirty="0"/>
              <a:t>Sääksjärven yläkoulu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2515DB-0155-4D79-B664-C93ECB831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3569"/>
            <a:ext cx="9095154" cy="4787657"/>
          </a:xfrm>
        </p:spPr>
        <p:txBody>
          <a:bodyPr/>
          <a:lstStyle/>
          <a:p>
            <a:r>
              <a:rPr lang="fi-FI" dirty="0"/>
              <a:t>Meille tärkeää on, että:</a:t>
            </a:r>
          </a:p>
          <a:p>
            <a:pPr lvl="1"/>
            <a:r>
              <a:rPr lang="fi-FI" dirty="0"/>
              <a:t>Jokaisesta pidetään huolta</a:t>
            </a:r>
          </a:p>
          <a:p>
            <a:pPr lvl="1"/>
            <a:r>
              <a:rPr lang="fi-FI" dirty="0"/>
              <a:t>Oppilas kohdataan kunnioittavasti ja arvostavasti</a:t>
            </a:r>
          </a:p>
          <a:p>
            <a:pPr lvl="1"/>
            <a:r>
              <a:rPr lang="fi-FI" dirty="0"/>
              <a:t>Oppiminen ja kasvaminen huomataan </a:t>
            </a:r>
          </a:p>
          <a:p>
            <a:pPr lvl="1"/>
            <a:r>
              <a:rPr lang="fi-FI" dirty="0"/>
              <a:t>Oppilaita kannustetaan myönteisesti</a:t>
            </a:r>
          </a:p>
          <a:p>
            <a:pPr lvl="1"/>
            <a:r>
              <a:rPr lang="fi-FI" dirty="0"/>
              <a:t>Erilaiset tarpeet ymmärretään</a:t>
            </a:r>
          </a:p>
          <a:p>
            <a:pPr lvl="1"/>
            <a:r>
              <a:rPr lang="fi-FI" dirty="0"/>
              <a:t>Oppilaat saavat valmiudet elämään (ja jatko-opintoihin)</a:t>
            </a:r>
          </a:p>
          <a:p>
            <a:pPr lvl="1"/>
            <a:r>
              <a:rPr lang="fi-FI" dirty="0"/>
              <a:t>Sääksjärven käyneet oppilaat ovat ylpeitä koulustaan</a:t>
            </a:r>
          </a:p>
          <a:p>
            <a:pPr lvl="1"/>
            <a:endParaRPr lang="fi-FI" dirty="0"/>
          </a:p>
          <a:p>
            <a:r>
              <a:rPr lang="fi-FI" dirty="0"/>
              <a:t>Olemme:</a:t>
            </a:r>
          </a:p>
          <a:p>
            <a:pPr lvl="1"/>
            <a:r>
              <a:rPr lang="fi-FI" dirty="0"/>
              <a:t>Liikkuva koulu</a:t>
            </a:r>
          </a:p>
          <a:p>
            <a:pPr lvl="1"/>
            <a:r>
              <a:rPr lang="fi-FI" dirty="0"/>
              <a:t>Vihreä lippu –koulu</a:t>
            </a:r>
          </a:p>
          <a:p>
            <a:pPr lvl="1"/>
            <a:r>
              <a:rPr lang="fi-FI" dirty="0"/>
              <a:t>Syrjinnästä vapaa koulu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2862F4-03F8-4AEF-B771-3994F9E6D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11.5.2021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71E3A2-1E29-43D7-B592-60B1AC595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5F4ABD-864F-4D16-94B5-8EA3E5DD0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9686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45090-A7C6-FC4E-85D2-26C8CBF1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448" y="457109"/>
            <a:ext cx="3835953" cy="1063511"/>
          </a:xfrm>
        </p:spPr>
        <p:txBody>
          <a:bodyPr>
            <a:normAutofit fontScale="90000"/>
          </a:bodyPr>
          <a:lstStyle/>
          <a:p>
            <a:r>
              <a:rPr lang="fi-FI" dirty="0">
                <a:latin typeface="Arial"/>
                <a:cs typeface="Arial"/>
              </a:rPr>
              <a:t>SÄÄKSJÄRVEN KOULUN </a:t>
            </a:r>
            <a:br>
              <a:rPr lang="fi-FI" dirty="0">
                <a:latin typeface="Arial"/>
                <a:cs typeface="Arial"/>
              </a:rPr>
            </a:br>
            <a:r>
              <a:rPr lang="fi-FI" dirty="0">
                <a:latin typeface="Arial"/>
                <a:cs typeface="Arial"/>
              </a:rPr>
              <a:t>OPINTO-OHJAAJA</a:t>
            </a:r>
            <a:br>
              <a:rPr lang="fi-FI" dirty="0">
                <a:latin typeface="Arial"/>
                <a:cs typeface="Arial"/>
              </a:rPr>
            </a:br>
            <a:r>
              <a:rPr lang="fi-FI" dirty="0">
                <a:latin typeface="Arial"/>
                <a:cs typeface="Arial"/>
              </a:rPr>
              <a:t>OPO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2AE4A-B58B-2B4B-B1CC-6548E6469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448" y="2632907"/>
            <a:ext cx="4093637" cy="1456360"/>
          </a:xfrm>
        </p:spPr>
        <p:txBody>
          <a:bodyPr vert="horz" lIns="91416" tIns="45708" rIns="91416" bIns="45708" rtlCol="0" anchor="t">
            <a:normAutofit lnSpcReduction="10000"/>
          </a:bodyPr>
          <a:lstStyle/>
          <a:p>
            <a:r>
              <a:rPr lang="fi-FI" b="1" dirty="0">
                <a:latin typeface="Arial"/>
                <a:cs typeface="Arial"/>
              </a:rPr>
              <a:t>Tanja Ruohonen</a:t>
            </a:r>
          </a:p>
          <a:p>
            <a:r>
              <a:rPr lang="fi-FI" dirty="0">
                <a:latin typeface="Arial"/>
                <a:cs typeface="Arial"/>
              </a:rPr>
              <a:t>p. 0401337463</a:t>
            </a:r>
          </a:p>
          <a:p>
            <a:r>
              <a:rPr lang="fi-FI" dirty="0">
                <a:solidFill>
                  <a:srgbClr val="FFC000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tanja.ruohonen@lempaala.fi</a:t>
            </a:r>
            <a:endParaRPr lang="fi-FI">
              <a:solidFill>
                <a:srgbClr val="FFC000"/>
              </a:solidFill>
              <a:latin typeface="Arial"/>
              <a:cs typeface="Arial"/>
            </a:endParaRPr>
          </a:p>
          <a:p>
            <a:r>
              <a:rPr lang="fi-FI" dirty="0">
                <a:latin typeface="Arial"/>
                <a:cs typeface="Arial"/>
              </a:rPr>
              <a:t>Wilma-viestit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5B5C6-2F7B-104C-9CBF-DCABEFA9A81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588" y="6356351"/>
            <a:ext cx="1384300" cy="365125"/>
          </a:xfrm>
        </p:spPr>
        <p:txBody>
          <a:bodyPr/>
          <a:lstStyle/>
          <a:p>
            <a:fld id="{14C91373-0667-4247-A3FF-E6F7521193C4}" type="datetime1">
              <a:rPr lang="fi-FI" smtClean="0"/>
              <a:t>11.5.2021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F36D6-0C24-F24C-834C-6A04C11E206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589" y="6356351"/>
            <a:ext cx="1285875" cy="365125"/>
          </a:xfrm>
        </p:spPr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9BF1B-AD28-7F48-BCD9-DBE625C0F33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88" y="6356351"/>
            <a:ext cx="590550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t>5</a:t>
            </a:fld>
            <a:endParaRPr lang="fi-FI"/>
          </a:p>
        </p:txBody>
      </p:sp>
      <p:sp>
        <p:nvSpPr>
          <p:cNvPr id="7" name="Ajatuskupla: Pilvi 6">
            <a:extLst>
              <a:ext uri="{FF2B5EF4-FFF2-40B4-BE49-F238E27FC236}">
                <a16:creationId xmlns:a16="http://schemas.microsoft.com/office/drawing/2014/main" id="{E4716AFE-0B2F-4F6E-83AD-3435510CC4C3}"/>
              </a:ext>
            </a:extLst>
          </p:cNvPr>
          <p:cNvSpPr/>
          <p:nvPr/>
        </p:nvSpPr>
        <p:spPr>
          <a:xfrm>
            <a:off x="1647283" y="70102"/>
            <a:ext cx="2904367" cy="157121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Ajatuskupla: Pilvi 7">
            <a:extLst>
              <a:ext uri="{FF2B5EF4-FFF2-40B4-BE49-F238E27FC236}">
                <a16:creationId xmlns:a16="http://schemas.microsoft.com/office/drawing/2014/main" id="{E748A4F8-FB22-4FF8-B26F-7E8FFC3F09AF}"/>
              </a:ext>
            </a:extLst>
          </p:cNvPr>
          <p:cNvSpPr/>
          <p:nvPr/>
        </p:nvSpPr>
        <p:spPr>
          <a:xfrm>
            <a:off x="216594" y="3240056"/>
            <a:ext cx="1960051" cy="1142702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Ajatuskupla: Pilvi 8">
            <a:extLst>
              <a:ext uri="{FF2B5EF4-FFF2-40B4-BE49-F238E27FC236}">
                <a16:creationId xmlns:a16="http://schemas.microsoft.com/office/drawing/2014/main" id="{FD5CB7AA-5725-4F4C-9381-69DCC243D8DB}"/>
              </a:ext>
            </a:extLst>
          </p:cNvPr>
          <p:cNvSpPr/>
          <p:nvPr/>
        </p:nvSpPr>
        <p:spPr>
          <a:xfrm>
            <a:off x="4364001" y="854067"/>
            <a:ext cx="2777699" cy="1687118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Ajatuskupla: Pilvi 9">
            <a:extLst>
              <a:ext uri="{FF2B5EF4-FFF2-40B4-BE49-F238E27FC236}">
                <a16:creationId xmlns:a16="http://schemas.microsoft.com/office/drawing/2014/main" id="{B47C6127-F06A-4CEB-ACD9-601BDD565E94}"/>
              </a:ext>
            </a:extLst>
          </p:cNvPr>
          <p:cNvSpPr/>
          <p:nvPr/>
        </p:nvSpPr>
        <p:spPr>
          <a:xfrm>
            <a:off x="1650853" y="4075400"/>
            <a:ext cx="3499524" cy="1729923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CC9A540-16DE-4C4D-874A-B84C7BA576F7}"/>
              </a:ext>
            </a:extLst>
          </p:cNvPr>
          <p:cNvSpPr txBox="1"/>
          <p:nvPr/>
        </p:nvSpPr>
        <p:spPr>
          <a:xfrm rot="-540000">
            <a:off x="4660841" y="1407626"/>
            <a:ext cx="2187005" cy="461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sz="2400" dirty="0">
                <a:cs typeface="Calibri"/>
              </a:rPr>
              <a:t>Valinnaisaineet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A2CC95A1-52ED-4DC9-9232-A624435F9456}"/>
              </a:ext>
            </a:extLst>
          </p:cNvPr>
          <p:cNvSpPr txBox="1"/>
          <p:nvPr/>
        </p:nvSpPr>
        <p:spPr>
          <a:xfrm>
            <a:off x="9279696" y="3438522"/>
            <a:ext cx="1210948" cy="3692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i-FI" dirty="0">
              <a:cs typeface="Calibri"/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2E59D81E-D358-46BC-85AC-418CE2623169}"/>
              </a:ext>
            </a:extLst>
          </p:cNvPr>
          <p:cNvSpPr txBox="1"/>
          <p:nvPr/>
        </p:nvSpPr>
        <p:spPr>
          <a:xfrm>
            <a:off x="776813" y="3625638"/>
            <a:ext cx="1266495" cy="461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sz="2400" dirty="0">
                <a:cs typeface="Calibri"/>
              </a:rPr>
              <a:t>TET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589A4C9-B9B6-4C69-AE00-42CB5E2615A9}"/>
              </a:ext>
            </a:extLst>
          </p:cNvPr>
          <p:cNvSpPr txBox="1"/>
          <p:nvPr/>
        </p:nvSpPr>
        <p:spPr>
          <a:xfrm>
            <a:off x="2123872" y="615434"/>
            <a:ext cx="1972748" cy="461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sz="2400" dirty="0">
                <a:cs typeface="Calibri"/>
              </a:rPr>
              <a:t>Jatko-opinnot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E701F32B-C8BA-4920-877A-6AAA1F1AC0E7}"/>
              </a:ext>
            </a:extLst>
          </p:cNvPr>
          <p:cNvSpPr txBox="1"/>
          <p:nvPr/>
        </p:nvSpPr>
        <p:spPr>
          <a:xfrm>
            <a:off x="2149314" y="4640084"/>
            <a:ext cx="2417131" cy="8307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400" dirty="0">
                <a:cs typeface="Calibri"/>
              </a:rPr>
              <a:t>Opiskelutaidot ja oppimisen tuki</a:t>
            </a:r>
          </a:p>
        </p:txBody>
      </p:sp>
      <p:sp>
        <p:nvSpPr>
          <p:cNvPr id="17" name="Ajatuskupla: Pilvi 16">
            <a:extLst>
              <a:ext uri="{FF2B5EF4-FFF2-40B4-BE49-F238E27FC236}">
                <a16:creationId xmlns:a16="http://schemas.microsoft.com/office/drawing/2014/main" id="{E316D45A-D68B-4BD0-8C6B-3AA65F207920}"/>
              </a:ext>
            </a:extLst>
          </p:cNvPr>
          <p:cNvSpPr/>
          <p:nvPr/>
        </p:nvSpPr>
        <p:spPr>
          <a:xfrm>
            <a:off x="5192203" y="4408564"/>
            <a:ext cx="2983721" cy="195211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52329F5D-1BE9-47AF-91D3-D39912266954}"/>
              </a:ext>
            </a:extLst>
          </p:cNvPr>
          <p:cNvSpPr txBox="1"/>
          <p:nvPr/>
        </p:nvSpPr>
        <p:spPr>
          <a:xfrm>
            <a:off x="5763342" y="4789225"/>
            <a:ext cx="2075908" cy="12000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400" dirty="0">
                <a:cs typeface="Calibri"/>
              </a:rPr>
              <a:t>Omat vahvuudet ja ominaisuudet</a:t>
            </a:r>
          </a:p>
        </p:txBody>
      </p:sp>
    </p:spTree>
    <p:extLst>
      <p:ext uri="{BB962C8B-B14F-4D97-AF65-F5344CB8AC3E}">
        <p14:creationId xmlns:p14="http://schemas.microsoft.com/office/powerpoint/2010/main" val="27588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92F87-A37D-4ED5-BF3B-5608693CD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467" y="750006"/>
            <a:ext cx="6385439" cy="1325218"/>
          </a:xfrm>
        </p:spPr>
        <p:txBody>
          <a:bodyPr>
            <a:normAutofit/>
          </a:bodyPr>
          <a:lstStyle/>
          <a:p>
            <a:r>
              <a:rPr lang="fi-FI">
                <a:latin typeface="Comic Sans MS"/>
              </a:rPr>
              <a:t>Yläkoululaisen arki…</a:t>
            </a:r>
            <a:endParaRPr lang="fi-FI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FC155D3-83EC-4FB3-A3A7-E33DE3DC1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605" y="1900495"/>
            <a:ext cx="7014875" cy="3616162"/>
          </a:xfrm>
        </p:spPr>
        <p:txBody>
          <a:bodyPr anchor="t">
            <a:normAutofit lnSpcReduction="10000"/>
          </a:bodyPr>
          <a:lstStyle/>
          <a:p>
            <a:pPr marL="227965" indent="-227965"/>
            <a:r>
              <a:rPr lang="fi-FI" i="0" u="none" strike="noStrike" dirty="0">
                <a:latin typeface="Comic Sans MS"/>
              </a:rPr>
              <a:t>Uusi luokka ja uusia kavereita</a:t>
            </a:r>
            <a:r>
              <a:rPr lang="en-US" b="0" i="0" dirty="0">
                <a:latin typeface="Comic Sans MS"/>
              </a:rPr>
              <a:t>​</a:t>
            </a:r>
            <a:endParaRPr lang="fi-FI" dirty="0"/>
          </a:p>
          <a:p>
            <a:pPr marL="227965" indent="-227965"/>
            <a:r>
              <a:rPr lang="fi-FI" b="1" dirty="0">
                <a:latin typeface="Comic Sans MS"/>
              </a:rPr>
              <a:t>Aineenopetusjärjestelmä, vaihtuvat</a:t>
            </a:r>
            <a:r>
              <a:rPr lang="fi-FI" b="1" i="0" u="none" strike="noStrike" dirty="0">
                <a:latin typeface="Comic Sans MS"/>
              </a:rPr>
              <a:t> </a:t>
            </a:r>
            <a:r>
              <a:rPr lang="fi-FI" b="1" dirty="0">
                <a:latin typeface="Comic Sans MS"/>
              </a:rPr>
              <a:t>opettajat, opetustyylit ja luokkatilat</a:t>
            </a:r>
            <a:endParaRPr lang="fi-FI" b="1" i="0" dirty="0">
              <a:latin typeface="Comic Sans MS"/>
            </a:endParaRPr>
          </a:p>
          <a:p>
            <a:pPr marL="227965" indent="-227965"/>
            <a:r>
              <a:rPr lang="fi-FI" b="1" dirty="0">
                <a:latin typeface="Comic Sans MS"/>
              </a:rPr>
              <a:t>Vapautta</a:t>
            </a:r>
            <a:r>
              <a:rPr lang="fi-FI" b="1" i="0" u="none" strike="noStrike" dirty="0">
                <a:latin typeface="Comic Sans MS"/>
              </a:rPr>
              <a:t>, </a:t>
            </a:r>
            <a:r>
              <a:rPr lang="fi-FI" b="1" dirty="0">
                <a:latin typeface="Comic Sans MS"/>
              </a:rPr>
              <a:t>mutta myös vastuuta</a:t>
            </a:r>
            <a:r>
              <a:rPr lang="fi-FI" dirty="0">
                <a:latin typeface="Comic Sans MS"/>
              </a:rPr>
              <a:t> omista opinnoista ja omasta käytöksestä</a:t>
            </a:r>
            <a:endParaRPr lang="fi-FI" dirty="0">
              <a:ea typeface="+mn-lt"/>
              <a:cs typeface="+mn-lt"/>
            </a:endParaRPr>
          </a:p>
          <a:p>
            <a:pPr marL="227965" indent="-227965">
              <a:lnSpc>
                <a:spcPct val="100000"/>
              </a:lnSpc>
              <a:spcBef>
                <a:spcPct val="20000"/>
              </a:spcBef>
            </a:pPr>
            <a:r>
              <a:rPr lang="fi-FI" dirty="0">
                <a:latin typeface="Comic Sans MS"/>
              </a:rPr>
              <a:t>Läksyt ehkä vähenee</a:t>
            </a:r>
            <a:r>
              <a:rPr lang="fi-FI" i="0" u="none" strike="noStrike" dirty="0">
                <a:latin typeface="Comic Sans MS"/>
              </a:rPr>
              <a:t>, </a:t>
            </a:r>
            <a:r>
              <a:rPr lang="fi-FI" dirty="0">
                <a:latin typeface="Comic Sans MS"/>
              </a:rPr>
              <a:t>mutta kokeita usein</a:t>
            </a:r>
            <a:endParaRPr lang="en-US" dirty="0">
              <a:ea typeface="+mn-lt"/>
              <a:cs typeface="+mn-lt"/>
            </a:endParaRPr>
          </a:p>
          <a:p>
            <a:pPr marL="227965" indent="-227965"/>
            <a:r>
              <a:rPr lang="fi-FI" dirty="0">
                <a:latin typeface="Comic Sans MS"/>
              </a:rPr>
              <a:t>Tukioppilaat uusien 7.-luokkalaisten apuna</a:t>
            </a:r>
            <a:endParaRPr lang="en-US" dirty="0">
              <a:ea typeface="+mn-lt"/>
              <a:cs typeface="+mn-lt"/>
            </a:endParaRPr>
          </a:p>
          <a:p>
            <a:pPr marL="227965" indent="-227965"/>
            <a:r>
              <a:rPr lang="fi-FI" dirty="0">
                <a:latin typeface="Comic Sans MS"/>
              </a:rPr>
              <a:t>TET-jaksot alkaa</a:t>
            </a:r>
            <a:endParaRPr lang="en-US" dirty="0">
              <a:ea typeface="+mn-lt"/>
              <a:cs typeface="+mn-lt"/>
            </a:endParaRPr>
          </a:p>
          <a:p>
            <a:pPr marL="227965" indent="-227965"/>
            <a:r>
              <a:rPr lang="fi-FI" dirty="0">
                <a:latin typeface="Comic Sans MS"/>
              </a:rPr>
              <a:t>Oppilaskunnassa voi vaikuttaa</a:t>
            </a:r>
            <a:endParaRPr lang="en-US" dirty="0">
              <a:ea typeface="+mn-lt"/>
              <a:cs typeface="+mn-lt"/>
            </a:endParaRPr>
          </a:p>
          <a:p>
            <a:pPr marL="227965" indent="-227965"/>
            <a:r>
              <a:rPr lang="fi-FI" b="1" dirty="0">
                <a:latin typeface="Comic Sans MS"/>
              </a:rPr>
              <a:t>Wilmaa pitää käyttää </a:t>
            </a:r>
            <a:r>
              <a:rPr lang="fi-FI" b="1" i="0" u="none" strike="noStrike" dirty="0">
                <a:latin typeface="Comic Sans MS"/>
              </a:rPr>
              <a:t>ja </a:t>
            </a:r>
            <a:r>
              <a:rPr lang="fi-FI" b="1" dirty="0">
                <a:latin typeface="Comic Sans MS"/>
              </a:rPr>
              <a:t>seurata</a:t>
            </a:r>
            <a:endParaRPr lang="en-US" b="1">
              <a:ea typeface="+mn-lt"/>
              <a:cs typeface="+mn-lt"/>
            </a:endParaRPr>
          </a:p>
          <a:p>
            <a:pPr marL="227965" indent="-227965"/>
            <a:endParaRPr lang="fi-FI" b="1" dirty="0">
              <a:latin typeface="Comic Sans MS"/>
              <a:cs typeface="Calibri" panose="020F0502020204030204"/>
            </a:endParaRPr>
          </a:p>
        </p:txBody>
      </p:sp>
      <p:pic>
        <p:nvPicPr>
          <p:cNvPr id="7" name="Kuva 8" descr="Kuva, joka sisältää kohteen henkilö, kengät, maa, jalat&#10;&#10;Kuvaus luotu, erittäin korkea luotettavuus">
            <a:extLst>
              <a:ext uri="{FF2B5EF4-FFF2-40B4-BE49-F238E27FC236}">
                <a16:creationId xmlns:a16="http://schemas.microsoft.com/office/drawing/2014/main" id="{A2BA1A39-83E7-416B-9241-9E99606252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3" r="13004" b="1"/>
          <a:stretch/>
        </p:blipFill>
        <p:spPr>
          <a:xfrm>
            <a:off x="7689415" y="904"/>
            <a:ext cx="4501001" cy="3447311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10" name="Picture 4" descr="Kuva, joka sisältää kohteen henkilö, ulko, vaatetus, seisominen&#10;&#10;Kuvaus luotu, erittäin korkea luotettavuus">
            <a:extLst>
              <a:ext uri="{FF2B5EF4-FFF2-40B4-BE49-F238E27FC236}">
                <a16:creationId xmlns:a16="http://schemas.microsoft.com/office/drawing/2014/main" id="{19D38B50-65AB-4E1A-96B5-2CA1D7F8A8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52" r="11787" b="2"/>
          <a:stretch/>
        </p:blipFill>
        <p:spPr>
          <a:xfrm>
            <a:off x="8768131" y="4081971"/>
            <a:ext cx="3422284" cy="2775136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42195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727848" y="404665"/>
            <a:ext cx="6773780" cy="1714375"/>
          </a:xfrm>
        </p:spPr>
        <p:txBody>
          <a:bodyPr rtlCol="0">
            <a:noAutofit/>
          </a:bodyPr>
          <a:lstStyle/>
          <a:p>
            <a:pPr rtl="0"/>
            <a:r>
              <a:rPr lang="fi-FI" sz="4400" dirty="0">
                <a:latin typeface="Arial Black"/>
              </a:rPr>
              <a:t>7. -luokan oppiaineet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871865" y="2348880"/>
            <a:ext cx="7664591" cy="3384376"/>
          </a:xfrm>
        </p:spPr>
        <p:txBody>
          <a:bodyPr vert="horz" lIns="121899" tIns="60949" rIns="121899" bIns="60949" rtlCol="0" anchor="t">
            <a:normAutofit fontScale="92500" lnSpcReduction="10000"/>
          </a:bodyPr>
          <a:lstStyle/>
          <a:p>
            <a:r>
              <a:rPr lang="fi-F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UUSINA: </a:t>
            </a:r>
          </a:p>
          <a:p>
            <a:r>
              <a:rPr lang="fi-F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Kotitalous 3 </a:t>
            </a:r>
            <a:r>
              <a:rPr lang="fi-FI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vvt</a:t>
            </a:r>
            <a:r>
              <a:rPr lang="fi-F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i-FI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vvt</a:t>
            </a:r>
            <a:r>
              <a:rPr lang="fi-F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vuosiviikkotunti)</a:t>
            </a:r>
            <a:endParaRPr lang="fi-FI" dirty="0"/>
          </a:p>
          <a:p>
            <a:pPr rtl="0"/>
            <a:r>
              <a:rPr lang="fi-F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Terveystieto 0,5 </a:t>
            </a:r>
            <a:r>
              <a:rPr lang="fi-FI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vvt</a:t>
            </a:r>
            <a:endParaRPr lang="fi-FI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0"/>
            <a:r>
              <a:rPr lang="fi-F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Oppilaanohjaus 0,5 </a:t>
            </a:r>
            <a:r>
              <a:rPr lang="fi-FI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vvt</a:t>
            </a:r>
            <a:endParaRPr lang="fi-FI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0"/>
            <a:r>
              <a:rPr lang="fi-F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Kouluyhteisötaito 0,5 </a:t>
            </a:r>
            <a:r>
              <a:rPr lang="fi-FI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vvt</a:t>
            </a:r>
            <a:r>
              <a:rPr lang="fi-F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rtl="0"/>
            <a:endParaRPr lang="fi-FI" dirty="0"/>
          </a:p>
          <a:p>
            <a:r>
              <a:rPr lang="fi-FI" sz="2400" i="1" dirty="0"/>
              <a:t>Omina erillisinä oppiaineina: </a:t>
            </a:r>
          </a:p>
          <a:p>
            <a:r>
              <a:rPr lang="fi-FI" sz="2400" dirty="0"/>
              <a:t>Biologia ja maantieto 2 </a:t>
            </a:r>
            <a:r>
              <a:rPr lang="fi-FI" sz="2400" dirty="0" err="1"/>
              <a:t>vvt</a:t>
            </a:r>
            <a:endParaRPr lang="fi-FI" sz="2400" dirty="0"/>
          </a:p>
          <a:p>
            <a:r>
              <a:rPr lang="fi-FI" sz="2400" dirty="0"/>
              <a:t>Fysiikka ja kemia 2 </a:t>
            </a:r>
            <a:r>
              <a:rPr lang="fi-FI" sz="2400" dirty="0" err="1"/>
              <a:t>vvt</a:t>
            </a:r>
            <a:endParaRPr lang="fi-FI" sz="2400" dirty="0"/>
          </a:p>
          <a:p>
            <a:pPr rtl="0"/>
            <a:endParaRPr lang="fi-FI" dirty="0"/>
          </a:p>
          <a:p>
            <a:pPr rtl="0"/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26823" y="3140968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fi-FI" sz="2000" dirty="0">
                <a:solidFill>
                  <a:srgbClr val="000000"/>
                </a:solidFill>
                <a:latin typeface="Arial Black" panose="020B0A04020102020204" pitchFamily="34" charset="0"/>
              </a:rPr>
              <a:t>ÄIDINKIELI 3 </a:t>
            </a:r>
            <a:r>
              <a:rPr lang="fi-FI" sz="2000" dirty="0" err="1">
                <a:solidFill>
                  <a:srgbClr val="000000"/>
                </a:solidFill>
                <a:latin typeface="Arial Black" panose="020B0A04020102020204" pitchFamily="34" charset="0"/>
              </a:rPr>
              <a:t>vvt</a:t>
            </a:r>
            <a:endParaRPr lang="fi-FI" sz="20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30109" y="4280206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fi-FI" sz="2000" dirty="0">
                <a:solidFill>
                  <a:srgbClr val="000000"/>
                </a:solidFill>
                <a:latin typeface="Arial Black" panose="020B0A04020102020204" pitchFamily="34" charset="0"/>
              </a:rPr>
              <a:t>MATEMATIIKKA 3 </a:t>
            </a:r>
            <a:r>
              <a:rPr lang="fi-FI" sz="2000" dirty="0" err="1">
                <a:solidFill>
                  <a:srgbClr val="000000"/>
                </a:solidFill>
                <a:latin typeface="Arial Black" panose="020B0A04020102020204" pitchFamily="34" charset="0"/>
              </a:rPr>
              <a:t>vvt</a:t>
            </a:r>
            <a:endParaRPr lang="fi-FI" sz="20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26823" y="199712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fi-FI" sz="2000" dirty="0">
                <a:solidFill>
                  <a:srgbClr val="000000"/>
                </a:solidFill>
                <a:latin typeface="Arial Black" panose="020B0A04020102020204" pitchFamily="34" charset="0"/>
              </a:rPr>
              <a:t>ENGLANTI 2 </a:t>
            </a:r>
            <a:r>
              <a:rPr lang="fi-FI" sz="2000" dirty="0" err="1">
                <a:solidFill>
                  <a:srgbClr val="000000"/>
                </a:solidFill>
                <a:latin typeface="Arial Black" panose="020B0A04020102020204" pitchFamily="34" charset="0"/>
              </a:rPr>
              <a:t>vvt</a:t>
            </a:r>
            <a:endParaRPr lang="fi-FI" sz="20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-1084" y="1132921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fi-FI" sz="2000" dirty="0">
                <a:solidFill>
                  <a:srgbClr val="000000"/>
                </a:solidFill>
                <a:latin typeface="Arial Black" panose="020B0A04020102020204" pitchFamily="34" charset="0"/>
              </a:rPr>
              <a:t>RUOTSI 2 </a:t>
            </a:r>
            <a:r>
              <a:rPr lang="fi-FI" sz="2000" dirty="0" err="1">
                <a:solidFill>
                  <a:srgbClr val="000000"/>
                </a:solidFill>
                <a:latin typeface="Arial Black" panose="020B0A04020102020204" pitchFamily="34" charset="0"/>
              </a:rPr>
              <a:t>vvt</a:t>
            </a:r>
            <a:endParaRPr lang="fi-FI" sz="20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26823" y="1965859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fi-FI" sz="2000" dirty="0">
                <a:solidFill>
                  <a:srgbClr val="000000"/>
                </a:solidFill>
                <a:latin typeface="Arial Black" panose="020B0A04020102020204" pitchFamily="34" charset="0"/>
              </a:rPr>
              <a:t>USKONTO 1 </a:t>
            </a:r>
            <a:r>
              <a:rPr lang="fi-FI" sz="2000" dirty="0" err="1">
                <a:solidFill>
                  <a:srgbClr val="000000"/>
                </a:solidFill>
                <a:latin typeface="Arial Black" panose="020B0A04020102020204" pitchFamily="34" charset="0"/>
              </a:rPr>
              <a:t>vvt</a:t>
            </a:r>
            <a:endParaRPr lang="fi-FI" sz="20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29507" y="5250221"/>
            <a:ext cx="3453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fi-FI" dirty="0">
                <a:solidFill>
                  <a:srgbClr val="000000"/>
                </a:solidFill>
                <a:latin typeface="Arial Black" panose="020B0A04020102020204" pitchFamily="34" charset="0"/>
              </a:rPr>
              <a:t>HISTORIA JA </a:t>
            </a:r>
          </a:p>
          <a:p>
            <a:pPr defTabSz="1218987"/>
            <a:r>
              <a:rPr lang="fi-FI" dirty="0">
                <a:solidFill>
                  <a:srgbClr val="000000"/>
                </a:solidFill>
                <a:latin typeface="Arial Black" panose="020B0A04020102020204" pitchFamily="34" charset="0"/>
              </a:rPr>
              <a:t>YHTEISKUNTAOPPI 2 </a:t>
            </a:r>
            <a:r>
              <a:rPr lang="fi-FI" dirty="0" err="1">
                <a:solidFill>
                  <a:srgbClr val="000000"/>
                </a:solidFill>
                <a:latin typeface="Arial Black" panose="020B0A04020102020204" pitchFamily="34" charset="0"/>
              </a:rPr>
              <a:t>vvt</a:t>
            </a:r>
            <a:endParaRPr lang="fi-FI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441953" y="6362823"/>
            <a:ext cx="1173936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1218987"/>
            <a:r>
              <a:rPr lang="fi-FI" b="1" dirty="0">
                <a:solidFill>
                  <a:srgbClr val="000000"/>
                </a:solidFill>
                <a:latin typeface="Century Gothic"/>
              </a:rPr>
              <a:t>KÄSITYÖ 3 </a:t>
            </a:r>
            <a:r>
              <a:rPr lang="fi-FI" b="1" dirty="0" err="1">
                <a:solidFill>
                  <a:srgbClr val="000000"/>
                </a:solidFill>
                <a:latin typeface="Century Gothic"/>
              </a:rPr>
              <a:t>vvt</a:t>
            </a:r>
            <a:r>
              <a:rPr lang="fi-FI" b="1" dirty="0">
                <a:solidFill>
                  <a:srgbClr val="000000"/>
                </a:solidFill>
                <a:latin typeface="Century Gothic"/>
              </a:rPr>
              <a:t>, KUVATAIDE 2 </a:t>
            </a:r>
            <a:r>
              <a:rPr lang="fi-FI" b="1" dirty="0" err="1">
                <a:solidFill>
                  <a:srgbClr val="000000"/>
                </a:solidFill>
                <a:latin typeface="Century Gothic"/>
              </a:rPr>
              <a:t>vvt</a:t>
            </a:r>
            <a:r>
              <a:rPr lang="fi-FI" b="1" dirty="0">
                <a:solidFill>
                  <a:srgbClr val="000000"/>
                </a:solidFill>
                <a:latin typeface="Century Gothic"/>
              </a:rPr>
              <a:t>, LIIKUNTA 2 </a:t>
            </a:r>
            <a:r>
              <a:rPr lang="fi-FI" b="1" dirty="0" err="1">
                <a:solidFill>
                  <a:srgbClr val="000000"/>
                </a:solidFill>
                <a:latin typeface="Century Gothic"/>
              </a:rPr>
              <a:t>vvt</a:t>
            </a:r>
            <a:r>
              <a:rPr lang="fi-FI" b="1" dirty="0">
                <a:solidFill>
                  <a:srgbClr val="000000"/>
                </a:solidFill>
                <a:latin typeface="Century Gothic"/>
              </a:rPr>
              <a:t>, MUSIIKKI 1 </a:t>
            </a:r>
            <a:r>
              <a:rPr lang="fi-FI" b="1" dirty="0" err="1">
                <a:solidFill>
                  <a:srgbClr val="000000"/>
                </a:solidFill>
                <a:latin typeface="Century Gothic"/>
              </a:rPr>
              <a:t>vvt</a:t>
            </a:r>
            <a:r>
              <a:rPr lang="fi-FI" b="1" dirty="0">
                <a:solidFill>
                  <a:srgbClr val="000000"/>
                </a:solidFill>
                <a:latin typeface="Century Gothic"/>
              </a:rPr>
              <a:t>    =&gt; Yhteensä 30 tuntia viikossa 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D9120612-9D9F-E941-8D29-81AF8DFC6C0C}" type="datetime1">
              <a:rPr lang="fi-FI">
                <a:solidFill>
                  <a:srgbClr val="000000">
                    <a:tint val="75000"/>
                  </a:srgbClr>
                </a:solidFill>
              </a:rPr>
              <a:pPr defTabSz="1218987"/>
              <a:t>11.5.2021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r>
              <a:rPr lang="fi-FI">
                <a:solidFill>
                  <a:srgbClr val="000000">
                    <a:tint val="75000"/>
                  </a:srgbClr>
                </a:solidFill>
              </a:rPr>
              <a:t>www.lempaala.fi</a:t>
            </a:r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045EDEB-1447-2245-AC24-1810F05F8ECB}" type="slidenum">
              <a:rPr lang="fi-FI">
                <a:solidFill>
                  <a:srgbClr val="000000">
                    <a:tint val="75000"/>
                  </a:srgbClr>
                </a:solidFill>
              </a:rPr>
              <a:pPr defTabSz="1218987"/>
              <a:t>8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72237" y="529076"/>
            <a:ext cx="6571861" cy="5490339"/>
          </a:xfrm>
        </p:spPr>
        <p:txBody>
          <a:bodyPr>
            <a:noAutofit/>
          </a:bodyPr>
          <a:lstStyle/>
          <a:p>
            <a:r>
              <a:rPr lang="fi-FI" sz="2400" dirty="0">
                <a:latin typeface="Arial"/>
                <a:cs typeface="Arial"/>
              </a:rPr>
              <a:t>VALINNAISAINEEN VALINTA</a:t>
            </a:r>
            <a:br>
              <a:rPr lang="fi-FI" sz="2400" dirty="0"/>
            </a:br>
            <a:br>
              <a:rPr lang="fi-FI" sz="2400" dirty="0"/>
            </a:br>
            <a:r>
              <a:rPr lang="fi-FI" sz="2400" dirty="0">
                <a:latin typeface="Arial"/>
                <a:cs typeface="Arial"/>
              </a:rPr>
              <a:t>8. ja 9. -luokille valitaan seiskaluokan keväällä kaksi valinnaisainetta</a:t>
            </a:r>
            <a:br>
              <a:rPr lang="fi-FI" sz="2400" dirty="0">
                <a:latin typeface="Arial"/>
                <a:cs typeface="Arial"/>
              </a:rPr>
            </a:br>
            <a:br>
              <a:rPr lang="fi-FI" sz="2400" dirty="0"/>
            </a:br>
            <a:r>
              <a:rPr lang="fi-FI" sz="2400" b="1" dirty="0">
                <a:latin typeface="Arial"/>
                <a:cs typeface="Arial"/>
              </a:rPr>
              <a:t>1. Syventäviä taide- ja taitoaineita:</a:t>
            </a:r>
            <a:br>
              <a:rPr lang="fi-FI" sz="2400" b="1" dirty="0">
                <a:latin typeface="Arial"/>
                <a:cs typeface="Arial"/>
              </a:rPr>
            </a:br>
            <a:r>
              <a:rPr lang="fi-FI" sz="2400" dirty="0">
                <a:latin typeface="Arial"/>
                <a:cs typeface="Arial"/>
              </a:rPr>
              <a:t>kotitalous</a:t>
            </a:r>
            <a:br>
              <a:rPr lang="fi-FI" sz="2400" dirty="0"/>
            </a:br>
            <a:r>
              <a:rPr lang="fi-FI" sz="2400" dirty="0">
                <a:latin typeface="Arial"/>
                <a:cs typeface="Arial"/>
              </a:rPr>
              <a:t>käsityö </a:t>
            </a:r>
            <a:br>
              <a:rPr lang="fi-FI" sz="2400" dirty="0"/>
            </a:br>
            <a:r>
              <a:rPr lang="fi-FI" sz="2400" dirty="0">
                <a:latin typeface="Arial"/>
                <a:cs typeface="Arial"/>
              </a:rPr>
              <a:t>kuvataide</a:t>
            </a:r>
            <a:br>
              <a:rPr lang="fi-FI" sz="2400" dirty="0"/>
            </a:br>
            <a:r>
              <a:rPr lang="fi-FI" sz="2400" dirty="0">
                <a:latin typeface="Arial"/>
                <a:cs typeface="Arial"/>
              </a:rPr>
              <a:t>liikunta</a:t>
            </a:r>
            <a:br>
              <a:rPr lang="fi-FI" sz="2400" dirty="0"/>
            </a:br>
            <a:r>
              <a:rPr lang="fi-FI" sz="2400" dirty="0">
                <a:latin typeface="Arial"/>
                <a:cs typeface="Arial"/>
              </a:rPr>
              <a:t>musiikki</a:t>
            </a:r>
            <a:br>
              <a:rPr lang="fi-FI" sz="2400" dirty="0"/>
            </a:br>
            <a:br>
              <a:rPr lang="fi-FI" sz="2400" dirty="0"/>
            </a:br>
            <a:r>
              <a:rPr lang="fi-FI" sz="2400" b="1" dirty="0">
                <a:latin typeface="Arial"/>
                <a:cs typeface="Arial"/>
              </a:rPr>
              <a:t>2. Muita valinnaisia esim. </a:t>
            </a:r>
            <a:br>
              <a:rPr lang="fi-FI" sz="2400" b="1" dirty="0">
                <a:latin typeface="Arial"/>
                <a:cs typeface="Arial"/>
              </a:rPr>
            </a:br>
            <a:r>
              <a:rPr lang="fi-FI" sz="2400" dirty="0">
                <a:latin typeface="Arial"/>
                <a:cs typeface="Arial"/>
              </a:rPr>
              <a:t>kieliä, luovaa ilmaisua, tietotekniikkaa, matematiikkaa, erilaista liikuntaa, käden taitoja, taidetta...</a:t>
            </a:r>
            <a:br>
              <a:rPr lang="fi-FI" sz="2400" dirty="0"/>
            </a:br>
            <a:endParaRPr lang="fi-FI" sz="2400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372238" y="1493161"/>
            <a:ext cx="4601876" cy="44361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endParaRPr lang="fi-FI" sz="2400" dirty="0">
              <a:latin typeface="Comic Sans MS" panose="030F0702030302020204" pitchFamily="66" charset="0"/>
            </a:endParaRPr>
          </a:p>
          <a:p>
            <a:pPr marL="227965" indent="-227965"/>
            <a:endParaRPr lang="fi-FI" sz="2400" dirty="0">
              <a:latin typeface="Comic Sans MS" panose="030F0702030302020204" pitchFamily="66" charset="0"/>
            </a:endParaRPr>
          </a:p>
          <a:p>
            <a:endParaRPr lang="fi-FI" sz="2400" dirty="0">
              <a:latin typeface="Comic Sans MS" panose="030F0702030302020204" pitchFamily="66" charset="0"/>
            </a:endParaRPr>
          </a:p>
        </p:txBody>
      </p:sp>
      <p:sp>
        <p:nvSpPr>
          <p:cNvPr id="9" name="Kuvaselitepilvi 8"/>
          <p:cNvSpPr/>
          <p:nvPr/>
        </p:nvSpPr>
        <p:spPr>
          <a:xfrm>
            <a:off x="9362996" y="2191913"/>
            <a:ext cx="2425800" cy="1512383"/>
          </a:xfrm>
          <a:prstGeom prst="cloudCallout">
            <a:avLst>
              <a:gd name="adj1" fmla="val 54646"/>
              <a:gd name="adj2" fmla="val 8313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fi-FI"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9782632" y="2404431"/>
            <a:ext cx="180561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1218987"/>
            <a:r>
              <a:rPr lang="fi-FI" sz="2000" dirty="0">
                <a:solidFill>
                  <a:srgbClr val="000000"/>
                </a:solidFill>
                <a:latin typeface="Courier New"/>
                <a:cs typeface="Courier New"/>
              </a:rPr>
              <a:t>AITO KIINNOSTUS TÄRKEÄÄ</a:t>
            </a:r>
          </a:p>
          <a:p>
            <a:pPr defTabSz="1218987"/>
            <a:endParaRPr lang="fi-FI" sz="2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44453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439693" y="3124201"/>
            <a:ext cx="5383059" cy="2590949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fi-FI" sz="6300" dirty="0"/>
              <a:t>Kiitos!</a:t>
            </a:r>
          </a:p>
          <a:p>
            <a:endParaRPr lang="fi-FI" sz="40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i-FI" sz="4000" b="1" dirty="0">
                <a:latin typeface="Arial"/>
                <a:cs typeface="Arial"/>
              </a:rPr>
              <a:t>Opo Tanja Ruohonen</a:t>
            </a:r>
            <a:endParaRPr lang="en-US" sz="4000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i-FI" sz="4000" dirty="0">
                <a:latin typeface="Arial"/>
                <a:cs typeface="Arial"/>
              </a:rPr>
              <a:t>p. 0401337463</a:t>
            </a:r>
            <a:endParaRPr lang="en-US" sz="4000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i-FI" sz="4000" dirty="0">
                <a:solidFill>
                  <a:srgbClr val="FFC000"/>
                </a:solidFill>
                <a:latin typeface="Arial"/>
                <a:cs typeface="Arial"/>
                <a:hlinkClick r:id="rId2"/>
              </a:rPr>
              <a:t>tanja.ruohonen@lempaala.fi</a:t>
            </a:r>
            <a:endParaRPr lang="fi-FI" sz="400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i-FI" sz="4000" dirty="0">
                <a:latin typeface="Arial"/>
                <a:cs typeface="Arial"/>
              </a:rPr>
              <a:t>Wilma-viestit</a:t>
            </a:r>
            <a:endParaRPr lang="fi-FI" sz="4000" dirty="0">
              <a:ea typeface="+mn-lt"/>
              <a:cs typeface="+mn-lt"/>
            </a:endParaRPr>
          </a:p>
          <a:p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Lempaala_vari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493"/>
      </a:accent1>
      <a:accent2>
        <a:srgbClr val="00AED9"/>
      </a:accent2>
      <a:accent3>
        <a:srgbClr val="7BBF4F"/>
      </a:accent3>
      <a:accent4>
        <a:srgbClr val="0080BB"/>
      </a:accent4>
      <a:accent5>
        <a:srgbClr val="ADD0EA"/>
      </a:accent5>
      <a:accent6>
        <a:srgbClr val="A9D89C"/>
      </a:accent6>
      <a:hlink>
        <a:srgbClr val="0563C1"/>
      </a:hlink>
      <a:folHlink>
        <a:srgbClr val="D675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D5FE4FE0-C4E4-4067-B862-DC8BE4780E40}" vid="{E2F7A277-F990-43C8-A4B3-22FDEBC5BC84}"/>
    </a:ext>
  </a:extLst>
</a:theme>
</file>

<file path=ppt/theme/theme2.xml><?xml version="1.0" encoding="utf-8"?>
<a:theme xmlns:a="http://schemas.openxmlformats.org/drawingml/2006/main" name="Kirjat,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6_TF02787940_TF02787940" id="{24EF1E6A-E45B-4CC9-BCC2-E0133B4A1F8D}" vid="{EAC8382A-4D8F-4D3A-BD8D-93DBBB2CF731}"/>
    </a:ext>
  </a:extLst>
</a:theme>
</file>

<file path=ppt/theme/theme3.xml><?xml version="1.0" encoding="utf-8"?>
<a:theme xmlns:a="http://schemas.openxmlformats.org/drawingml/2006/main" name="1_Office-teema">
  <a:themeElements>
    <a:clrScheme name="Lempaala_vari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493"/>
      </a:accent1>
      <a:accent2>
        <a:srgbClr val="00AED9"/>
      </a:accent2>
      <a:accent3>
        <a:srgbClr val="7BBF4F"/>
      </a:accent3>
      <a:accent4>
        <a:srgbClr val="0080BB"/>
      </a:accent4>
      <a:accent5>
        <a:srgbClr val="ADD0EA"/>
      </a:accent5>
      <a:accent6>
        <a:srgbClr val="A9D89C"/>
      </a:accent6>
      <a:hlink>
        <a:srgbClr val="0563C1"/>
      </a:hlink>
      <a:folHlink>
        <a:srgbClr val="D675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D5FE4FE0-C4E4-4067-B862-DC8BE4780E40}" vid="{E2F7A277-F990-43C8-A4B3-22FDEBC5BC8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B54B71766718C43B8419CED5A5C4A18" ma:contentTypeVersion="15" ma:contentTypeDescription="Luo uusi asiakirja." ma:contentTypeScope="" ma:versionID="10976dc8502817155a883cab3955a6c1">
  <xsd:schema xmlns:xsd="http://www.w3.org/2001/XMLSchema" xmlns:xs="http://www.w3.org/2001/XMLSchema" xmlns:p="http://schemas.microsoft.com/office/2006/metadata/properties" xmlns:ns1="http://schemas.microsoft.com/sharepoint/v3" xmlns:ns3="ff2f95b6-390c-476e-bfde-54c22ef61568" xmlns:ns4="dc2369fa-91d2-4b2b-b8ff-c1574e819c2d" targetNamespace="http://schemas.microsoft.com/office/2006/metadata/properties" ma:root="true" ma:fieldsID="48bac115cd4a6d4e58238f4bc734c89f" ns1:_="" ns3:_="" ns4:_="">
    <xsd:import namespace="http://schemas.microsoft.com/sharepoint/v3"/>
    <xsd:import namespace="ff2f95b6-390c-476e-bfde-54c22ef61568"/>
    <xsd:import namespace="dc2369fa-91d2-4b2b-b8ff-c1574e819c2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f95b6-390c-476e-bfde-54c22ef615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369fa-91d2-4b2b-b8ff-c1574e819c2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D234563-80D4-48A0-8682-02BC6D8853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f2f95b6-390c-476e-bfde-54c22ef61568"/>
    <ds:schemaRef ds:uri="dc2369fa-91d2-4b2b-b8ff-c1574e819c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F6D50D-7272-4869-87D0-9B9B614AE9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B8FE4C-ECAC-4EB3-B0A5-D82112299F8B}">
  <ds:schemaRefs>
    <ds:schemaRef ds:uri="http://schemas.openxmlformats.org/package/2006/metadata/core-properties"/>
    <ds:schemaRef ds:uri="dc2369fa-91d2-4b2b-b8ff-c1574e819c2d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ff2f95b6-390c-476e-bfde-54c22ef61568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725</Words>
  <Application>Microsoft Office PowerPoint</Application>
  <PresentationFormat>Laajakuva</PresentationFormat>
  <Paragraphs>165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Century Gothic</vt:lpstr>
      <vt:lpstr>Comic Sans MS</vt:lpstr>
      <vt:lpstr>Courier New</vt:lpstr>
      <vt:lpstr>Office-teema</vt:lpstr>
      <vt:lpstr>Kirjat, 16 x 9</vt:lpstr>
      <vt:lpstr>1_Office-teema</vt:lpstr>
      <vt:lpstr>Tervetuloa Sääksjärven yläkouluun 1.8.2021 </vt:lpstr>
      <vt:lpstr>Ohjelma</vt:lpstr>
      <vt:lpstr>Jotain tuttua, jotain uutta –koulunkäynti Sääksjärven yläkoulussa</vt:lpstr>
      <vt:lpstr>Sääksjärven yläkoulu </vt:lpstr>
      <vt:lpstr>SÄÄKSJÄRVEN KOULUN  OPINTO-OHJAAJA OPO</vt:lpstr>
      <vt:lpstr>Yläkoululaisen arki…</vt:lpstr>
      <vt:lpstr>7. -luokan oppiaineet</vt:lpstr>
      <vt:lpstr>VALINNAISAINEEN VALINTA  8. ja 9. -luokille valitaan seiskaluokan keväällä kaksi valinnaisainetta  1. Syventäviä taide- ja taitoaineita: kotitalous käsityö  kuvataide liikunta musiikki  2. Muita valinnaisia esim.  kieliä, luovaa ilmaisua, tietotekniikkaa, matematiikkaa, erilaista liikuntaa, käden taitoja, taidetta... </vt:lpstr>
      <vt:lpstr>PowerPoint-esitys</vt:lpstr>
      <vt:lpstr>Luokat ja luokanvalvojat</vt:lpstr>
      <vt:lpstr>Opiskeluhuolto on…</vt:lpstr>
      <vt:lpstr>Oppilashuolto</vt:lpstr>
      <vt:lpstr>Keskustelunaiheita</vt:lpstr>
      <vt:lpstr>Kiitos!</vt:lpstr>
    </vt:vector>
  </TitlesOfParts>
  <Company>Seutu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Tervetuloa Sääksjärven yläkouluun 1.8.2021</dc:title>
  <dc:creator>Karjalainen Jussi</dc:creator>
  <cp:lastModifiedBy>Karjalainen Jussi</cp:lastModifiedBy>
  <cp:revision>6</cp:revision>
  <dcterms:created xsi:type="dcterms:W3CDTF">2021-05-11T10:47:03Z</dcterms:created>
  <dcterms:modified xsi:type="dcterms:W3CDTF">2021-05-11T15:14:28Z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0x010100EB54B71766718C43B8419CED5A5C4A18</vt:lpwstr>
  </property>
</Properties>
</file>