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59" r:id="rId4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1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F9F526-A7EC-4C17-9673-3FC050166B0B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221BB-15C9-4F92-A3A6-6AF367AD580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5205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7104930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a1f59472dc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a1f59472dc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075511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a1f59472dc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a1f59472dc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162131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7168605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65177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885169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800" cy="763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800" cy="4555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457189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1219170" lvl="1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2pPr>
            <a:lvl3pPr marL="1828754" lvl="2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3pPr>
            <a:lvl4pPr marL="2438339" lvl="3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4pPr>
            <a:lvl5pPr marL="3047924" lvl="4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5pPr>
            <a:lvl6pPr marL="3657509" lvl="5" indent="-423323">
              <a:spcBef>
                <a:spcPts val="2133"/>
              </a:spcBef>
              <a:spcAft>
                <a:spcPts val="0"/>
              </a:spcAft>
              <a:buSzPts val="1400"/>
              <a:buChar char="■"/>
              <a:defRPr/>
            </a:lvl6pPr>
            <a:lvl7pPr marL="4267093" lvl="6" indent="-423323">
              <a:spcBef>
                <a:spcPts val="2133"/>
              </a:spcBef>
              <a:spcAft>
                <a:spcPts val="0"/>
              </a:spcAft>
              <a:buSzPts val="1400"/>
              <a:buChar char="●"/>
              <a:defRPr/>
            </a:lvl7pPr>
            <a:lvl8pPr marL="4876678" lvl="7" indent="-423323">
              <a:spcBef>
                <a:spcPts val="2133"/>
              </a:spcBef>
              <a:spcAft>
                <a:spcPts val="0"/>
              </a:spcAft>
              <a:buSzPts val="1400"/>
              <a:buChar char="○"/>
              <a:defRPr/>
            </a:lvl8pPr>
            <a:lvl9pPr marL="5486263" lvl="8" indent="-423323">
              <a:spcBef>
                <a:spcPts val="2133"/>
              </a:spcBef>
              <a:spcAft>
                <a:spcPts val="2133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11296611" y="6217623"/>
            <a:ext cx="731600" cy="524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fi" smtClean="0"/>
              <a:pPr/>
              <a:t>‹#›</a:t>
            </a:fld>
            <a:endParaRPr lang="fi"/>
          </a:p>
        </p:txBody>
      </p:sp>
    </p:spTree>
    <p:extLst>
      <p:ext uri="{BB962C8B-B14F-4D97-AF65-F5344CB8AC3E}">
        <p14:creationId xmlns:p14="http://schemas.microsoft.com/office/powerpoint/2010/main" val="7073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83537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057327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95391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65664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80120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07170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03484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732701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57E26F-1638-4983-892C-F33E3C33E20E}" type="datetimeFigureOut">
              <a:rPr lang="fi-FI" smtClean="0"/>
              <a:t>17.12.2021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FC3911-51C8-44DE-979E-CA4A7695155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38548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>
            <a:spLocks noGrp="1"/>
          </p:cNvSpPr>
          <p:nvPr>
            <p:ph type="ctrTitle"/>
          </p:nvPr>
        </p:nvSpPr>
        <p:spPr>
          <a:xfrm>
            <a:off x="482286" y="2154817"/>
            <a:ext cx="11360800" cy="2736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b" anchorCtr="0">
            <a:noAutofit/>
          </a:bodyPr>
          <a:lstStyle/>
          <a:p>
            <a:pPr>
              <a:spcBef>
                <a:spcPts val="0"/>
              </a:spcBef>
            </a:pP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Skeema 1</a:t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>1.1 Psykologia tutkii ihmisen toimintaa</a:t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  <a:t/>
            </a:r>
            <a:br>
              <a:rPr lang="fi" sz="3200" b="1" dirty="0">
                <a:solidFill>
                  <a:schemeClr val="accent5">
                    <a:lumMod val="75000"/>
                  </a:schemeClr>
                </a:solidFill>
                <a:latin typeface="+mn-lt"/>
              </a:rPr>
            </a:br>
            <a:r>
              <a:rPr lang="fi-FI" sz="3200" b="1" dirty="0">
                <a:latin typeface="+mn-lt"/>
              </a:rPr>
              <a:t>Ydinsisältö</a:t>
            </a:r>
            <a:endParaRPr sz="32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4026941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 txBox="1">
            <a:spLocks noGrp="1"/>
          </p:cNvSpPr>
          <p:nvPr>
            <p:ph type="title"/>
          </p:nvPr>
        </p:nvSpPr>
        <p:spPr>
          <a:xfrm>
            <a:off x="415600" y="889837"/>
            <a:ext cx="11360800" cy="77640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sz="4000" dirty="0"/>
              <a:t>Mielen tapahtumat ja ulkoinen käyttäytyminen</a:t>
            </a:r>
            <a:endParaRPr sz="4000" dirty="0"/>
          </a:p>
        </p:txBody>
      </p:sp>
      <p:sp>
        <p:nvSpPr>
          <p:cNvPr id="62" name="Google Shape;62;p14"/>
          <p:cNvSpPr txBox="1">
            <a:spLocks noGrp="1"/>
          </p:cNvSpPr>
          <p:nvPr>
            <p:ph type="body" idx="1"/>
          </p:nvPr>
        </p:nvSpPr>
        <p:spPr>
          <a:xfrm>
            <a:off x="415600" y="1677929"/>
            <a:ext cx="6347150" cy="4753352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indent="-491054">
              <a:buClr>
                <a:srgbClr val="0F243E"/>
              </a:buClr>
              <a:buSzPts val="2200"/>
              <a:buFont typeface="Calibri"/>
              <a:buChar char="●"/>
            </a:pPr>
            <a:r>
              <a:rPr lang="fi" sz="2500" dirty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Psykologiassa tutkitaan ihmisen mielen toimintaa ja käyttäytymistä.</a:t>
            </a:r>
            <a:endParaRPr sz="2500" dirty="0">
              <a:solidFill>
                <a:srgbClr val="0F24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 indent="-491054">
              <a:spcBef>
                <a:spcPts val="0"/>
              </a:spcBef>
              <a:buClr>
                <a:srgbClr val="0F243E"/>
              </a:buClr>
              <a:buSzPts val="2200"/>
              <a:buFont typeface="Calibri"/>
              <a:buChar char="○"/>
            </a:pPr>
            <a:r>
              <a:rPr lang="fi" sz="2500" dirty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Mieli eli psyykkinen toiminta sisältää ajatukset, muistot ja tunteet.</a:t>
            </a:r>
            <a:endParaRPr sz="2500" dirty="0">
              <a:solidFill>
                <a:srgbClr val="0F24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lvl="1" indent="-491054">
              <a:spcBef>
                <a:spcPts val="0"/>
              </a:spcBef>
              <a:buClr>
                <a:srgbClr val="0F243E"/>
              </a:buClr>
              <a:buSzPts val="2200"/>
              <a:buFont typeface="Calibri"/>
              <a:buChar char="○"/>
            </a:pPr>
            <a:r>
              <a:rPr lang="fi" sz="2500" dirty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Käyttäytyminen on ulkoista ja havaittavaa, esim. nauraminen, juokseminen tai hikoilu.</a:t>
            </a:r>
            <a:endParaRPr sz="2500" dirty="0">
              <a:solidFill>
                <a:srgbClr val="0F24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91054">
              <a:buClr>
                <a:srgbClr val="0F243E"/>
              </a:buClr>
              <a:buSzPts val="2200"/>
              <a:buFont typeface="Calibri"/>
              <a:buChar char="●"/>
            </a:pPr>
            <a:r>
              <a:rPr lang="fi" sz="2500" dirty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Mielen sisäiset tapahtumat + ulkoinen toiminta = ihmisen toiminta</a:t>
            </a:r>
            <a:endParaRPr sz="2500" dirty="0">
              <a:solidFill>
                <a:srgbClr val="0F24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91054">
              <a:buClr>
                <a:srgbClr val="0F243E"/>
              </a:buClr>
              <a:buSzPts val="2200"/>
              <a:buFont typeface="Calibri"/>
              <a:buChar char="●"/>
            </a:pPr>
            <a:r>
              <a:rPr lang="fi" sz="2500" dirty="0">
                <a:solidFill>
                  <a:srgbClr val="0F243E"/>
                </a:solidFill>
                <a:latin typeface="Calibri"/>
                <a:ea typeface="Calibri"/>
                <a:cs typeface="Calibri"/>
                <a:sym typeface="Calibri"/>
              </a:rPr>
              <a:t>Ihmisen toiminta on tavoitteellista eli motivoitunutta.</a:t>
            </a:r>
            <a:endParaRPr sz="2500" dirty="0">
              <a:solidFill>
                <a:srgbClr val="0F243E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indent="0">
              <a:spcAft>
                <a:spcPts val="2133"/>
              </a:spcAft>
              <a:buNone/>
            </a:pPr>
            <a:endParaRPr sz="2133" dirty="0"/>
          </a:p>
        </p:txBody>
      </p:sp>
      <p:pic>
        <p:nvPicPr>
          <p:cNvPr id="3" name="Kuva 2" descr="Kuva, joka sisältää kohteen puu, ulko, henkilö, lumi&#10;&#10;Kuvaus luotu automaattisesti">
            <a:extLst>
              <a:ext uri="{FF2B5EF4-FFF2-40B4-BE49-F238E27FC236}">
                <a16:creationId xmlns:a16="http://schemas.microsoft.com/office/drawing/2014/main" id="{CC71ACD4-B9CF-4041-BEA3-76DDC9C7EB2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9366" r="19622"/>
          <a:stretch/>
        </p:blipFill>
        <p:spPr>
          <a:xfrm>
            <a:off x="6762750" y="1830669"/>
            <a:ext cx="4493074" cy="4224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8933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>
            <a:spLocks noGrp="1"/>
          </p:cNvSpPr>
          <p:nvPr>
            <p:ph type="title"/>
          </p:nvPr>
        </p:nvSpPr>
        <p:spPr>
          <a:xfrm>
            <a:off x="415600" y="869869"/>
            <a:ext cx="11360800" cy="7636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r>
              <a:rPr lang="fi" dirty="0"/>
              <a:t>Ihminen on kokonaisuus</a:t>
            </a:r>
            <a:endParaRPr dirty="0"/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7A1C0D4B-6AE5-4675-A3F4-A92AA9058F0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17817"/>
          <a:stretch/>
        </p:blipFill>
        <p:spPr>
          <a:xfrm>
            <a:off x="3682609" y="1763886"/>
            <a:ext cx="4826782" cy="46064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3289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69</Words>
  <Application>Microsoft Office PowerPoint</Application>
  <PresentationFormat>Laajakuva</PresentationFormat>
  <Paragraphs>8</Paragraphs>
  <Slides>3</Slides>
  <Notes>3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Office-teema</vt:lpstr>
      <vt:lpstr>Skeema 1  1.1 Psykologia tutkii ihmisen toimintaa  Ydinsisältö</vt:lpstr>
      <vt:lpstr>Mielen tapahtumat ja ulkoinen käyttäytyminen</vt:lpstr>
      <vt:lpstr>Ihminen on kokonaisuus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Skeema 1  1.1 Psykologia tutkii ihmisen toimintaa  Ydinsisältö</dc:title>
  <dc:creator>Sandelin Raili</dc:creator>
  <cp:lastModifiedBy>Sandelin Raili</cp:lastModifiedBy>
  <cp:revision>1</cp:revision>
  <dcterms:created xsi:type="dcterms:W3CDTF">2021-12-17T12:01:56Z</dcterms:created>
  <dcterms:modified xsi:type="dcterms:W3CDTF">2021-12-17T12:08:18Z</dcterms:modified>
</cp:coreProperties>
</file>