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06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E397E7F-17B7-47E4-8FAA-150A6975428C}" type="datetimeFigureOut">
              <a:rPr lang="fi-FI" smtClean="0"/>
              <a:t>9.5.2018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464901C-989D-49F3-916F-0F5E161687F0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Kommunistinen Kiina</a:t>
            </a:r>
            <a:br>
              <a:rPr lang="fi-FI" dirty="0" smtClean="0"/>
            </a:br>
            <a:r>
              <a:rPr lang="fi-FI" dirty="0" err="1" smtClean="0"/>
              <a:t>Kiina</a:t>
            </a:r>
            <a:r>
              <a:rPr lang="fi-FI" dirty="0" smtClean="0"/>
              <a:t> matkalla menestykseen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306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1911 vallankumous ja Kiinasta tasavalta</a:t>
            </a:r>
          </a:p>
          <a:p>
            <a:pPr lvl="1"/>
            <a:r>
              <a:rPr lang="fi-FI" dirty="0" smtClean="0"/>
              <a:t>sekavaa aikaa</a:t>
            </a:r>
          </a:p>
          <a:p>
            <a:pPr lvl="1"/>
            <a:r>
              <a:rPr lang="fi-FI" dirty="0" smtClean="0"/>
              <a:t>sisällissota, kommunistien pitkä marssi  </a:t>
            </a:r>
          </a:p>
          <a:p>
            <a:endParaRPr lang="fi-FI" dirty="0" smtClean="0"/>
          </a:p>
          <a:p>
            <a:r>
              <a:rPr lang="fi-FI" dirty="0" smtClean="0"/>
              <a:t>1937 – 45 yhteinen taistelu Japania vastaan</a:t>
            </a:r>
          </a:p>
          <a:p>
            <a:endParaRPr lang="fi-FI" dirty="0" smtClean="0"/>
          </a:p>
          <a:p>
            <a:r>
              <a:rPr lang="fi-FI" dirty="0" smtClean="0"/>
              <a:t>1945 – 49 sisällissota jatkui</a:t>
            </a:r>
          </a:p>
          <a:p>
            <a:pPr lvl="1"/>
            <a:r>
              <a:rPr lang="fi-FI" dirty="0" smtClean="0"/>
              <a:t>kommunistien voitto</a:t>
            </a:r>
          </a:p>
          <a:p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7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1949 KANSANTASAVALTA, MAO </a:t>
            </a:r>
            <a:r>
              <a:rPr lang="fi-FI" dirty="0" smtClean="0"/>
              <a:t>TSE-TUNG</a:t>
            </a:r>
          </a:p>
          <a:p>
            <a:pPr marL="0" indent="0">
              <a:buNone/>
            </a:pPr>
            <a:endParaRPr lang="fi-FI" dirty="0" smtClean="0"/>
          </a:p>
          <a:p>
            <a:r>
              <a:rPr lang="fi-FI" dirty="0" smtClean="0"/>
              <a:t>Suunnitelmatalous </a:t>
            </a:r>
            <a:r>
              <a:rPr lang="fi-FI" dirty="0"/>
              <a:t>(vertaa Neuvostoliitto)</a:t>
            </a:r>
          </a:p>
          <a:p>
            <a:pPr lvl="1"/>
            <a:r>
              <a:rPr lang="fi-FI" dirty="0" smtClean="0"/>
              <a:t>työkollektiivit</a:t>
            </a:r>
            <a:r>
              <a:rPr lang="fi-FI" dirty="0"/>
              <a:t>, kansankommuunit</a:t>
            </a:r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675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b="1" dirty="0"/>
              <a:t>S</a:t>
            </a:r>
            <a:r>
              <a:rPr lang="fi-FI" b="1" dirty="0" smtClean="0"/>
              <a:t>uuri </a:t>
            </a:r>
            <a:r>
              <a:rPr lang="fi-FI" b="1" dirty="0"/>
              <a:t>harppaus v. </a:t>
            </a:r>
            <a:r>
              <a:rPr lang="fi-FI" b="1" dirty="0" smtClean="0"/>
              <a:t>1958</a:t>
            </a:r>
            <a:endParaRPr lang="fi-FI" b="1" dirty="0" smtClean="0"/>
          </a:p>
          <a:p>
            <a:pPr marL="0" indent="0">
              <a:buNone/>
            </a:pPr>
            <a:endParaRPr lang="fi-FI" b="1" dirty="0" smtClean="0"/>
          </a:p>
          <a:p>
            <a:r>
              <a:rPr lang="fi-FI" dirty="0" smtClean="0"/>
              <a:t>Kiinan </a:t>
            </a:r>
            <a:r>
              <a:rPr lang="fi-FI" dirty="0"/>
              <a:t>teollistamisohjelma, jonka avulla Kiinan piti saavuttaa länsimaat parissa vuosikymmenessä.</a:t>
            </a:r>
          </a:p>
          <a:p>
            <a:r>
              <a:rPr lang="fi-FI" dirty="0" smtClean="0"/>
              <a:t>Epäonnistui, koska pellot jäivät viljelemättä ja tuotettu teräs oli huonolaatuista.</a:t>
            </a: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Maon </a:t>
            </a:r>
            <a:r>
              <a:rPr lang="fi-FI" dirty="0"/>
              <a:t>kampanjat</a:t>
            </a:r>
          </a:p>
        </p:txBody>
      </p:sp>
    </p:spTree>
    <p:extLst>
      <p:ext uri="{BB962C8B-B14F-4D97-AF65-F5344CB8AC3E}">
        <p14:creationId xmlns:p14="http://schemas.microsoft.com/office/powerpoint/2010/main" val="172816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b="1" dirty="0" smtClean="0"/>
              <a:t>Kulttuurivallankumous </a:t>
            </a:r>
            <a:r>
              <a:rPr lang="fi-FI" b="1" dirty="0"/>
              <a:t>v. 1966 </a:t>
            </a:r>
            <a:endParaRPr lang="fi-FI" b="1" dirty="0" smtClean="0"/>
          </a:p>
          <a:p>
            <a:pPr marL="0" indent="0">
              <a:buNone/>
            </a:pPr>
            <a:endParaRPr lang="fi-FI" b="1" dirty="0" smtClean="0"/>
          </a:p>
          <a:p>
            <a:r>
              <a:rPr lang="fi-FI" b="1" dirty="0"/>
              <a:t>a</a:t>
            </a:r>
            <a:r>
              <a:rPr lang="fi-FI" b="1" dirty="0" smtClean="0"/>
              <a:t>) </a:t>
            </a:r>
            <a:r>
              <a:rPr lang="fi-FI" dirty="0" smtClean="0"/>
              <a:t>Puheenjohtaja </a:t>
            </a:r>
            <a:r>
              <a:rPr lang="fi-FI" dirty="0"/>
              <a:t>Mao </a:t>
            </a:r>
            <a:r>
              <a:rPr lang="fi-FI" dirty="0" err="1"/>
              <a:t>Tše-Tung</a:t>
            </a:r>
            <a:r>
              <a:rPr lang="fi-FI" dirty="0"/>
              <a:t> sai ankaraa kritiikkiä osakseen, koska Suuri harppaus epäonnistui ja aiheutti nälänhädän. Mao käynnisti kulttuurivallankumouksen turvatakseen sen avulla oman valtansa. Hän usutti nuoret punakaartilaiset vanhojen puoluetovereidensa kimppuun ja välttyi itse arvostelulta. </a:t>
            </a:r>
            <a:endParaRPr lang="fi-FI" dirty="0" smtClean="0"/>
          </a:p>
          <a:p>
            <a:r>
              <a:rPr lang="fi-FI" b="1" dirty="0" smtClean="0"/>
              <a:t>b</a:t>
            </a:r>
            <a:r>
              <a:rPr lang="fi-FI" dirty="0"/>
              <a:t>.  </a:t>
            </a:r>
            <a:r>
              <a:rPr lang="fi-FI" dirty="0" smtClean="0"/>
              <a:t>Kiinan </a:t>
            </a:r>
            <a:r>
              <a:rPr lang="fi-FI" dirty="0"/>
              <a:t>kehitys taantui noin kymmeneksi vuodeksi, koska esimerkiksi koulutusjärjestelmä romahti.</a:t>
            </a:r>
          </a:p>
          <a:p>
            <a:endParaRPr lang="fi-FI" b="1" dirty="0"/>
          </a:p>
          <a:p>
            <a:endParaRPr lang="fi-FI" b="1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479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Maon </a:t>
            </a:r>
            <a:r>
              <a:rPr lang="fi-FI" dirty="0"/>
              <a:t>kuoltua v. 1976 Kiinaa alettiin uudistaa</a:t>
            </a:r>
          </a:p>
          <a:p>
            <a:pPr lvl="1"/>
            <a:r>
              <a:rPr lang="fi-FI" dirty="0" smtClean="0"/>
              <a:t>yksityisomistus</a:t>
            </a:r>
            <a:endParaRPr lang="fi-FI" dirty="0"/>
          </a:p>
          <a:p>
            <a:pPr lvl="1"/>
            <a:r>
              <a:rPr lang="fi-FI" dirty="0" smtClean="0"/>
              <a:t>ulkomaalaisia </a:t>
            </a:r>
            <a:r>
              <a:rPr lang="fi-FI" dirty="0"/>
              <a:t>yrityksiä maahan</a:t>
            </a:r>
          </a:p>
          <a:p>
            <a:endParaRPr lang="fi-FI" dirty="0"/>
          </a:p>
          <a:p>
            <a:r>
              <a:rPr lang="fi-FI" dirty="0" smtClean="0"/>
              <a:t>Kiina-ilmiö </a:t>
            </a:r>
            <a:r>
              <a:rPr lang="fi-FI" dirty="0"/>
              <a:t>(</a:t>
            </a:r>
            <a:r>
              <a:rPr lang="fi-FI" dirty="0" err="1"/>
              <a:t>teht</a:t>
            </a:r>
            <a:r>
              <a:rPr lang="fi-FI" dirty="0"/>
              <a:t>. </a:t>
            </a:r>
            <a:r>
              <a:rPr lang="fi-FI" dirty="0" smtClean="0"/>
              <a:t>2)</a:t>
            </a:r>
          </a:p>
          <a:p>
            <a:r>
              <a:rPr lang="fi-FI" dirty="0"/>
              <a:t>Monet tehtaat ovat siirtäneet </a:t>
            </a:r>
            <a:r>
              <a:rPr lang="fi-FI" dirty="0" smtClean="0"/>
              <a:t>tuotantoaan länsimaista </a:t>
            </a:r>
            <a:r>
              <a:rPr lang="fi-FI" dirty="0"/>
              <a:t>Kiinaan halvemman työvoiman ja suurten markkinoiden perässä. Tämä </a:t>
            </a:r>
            <a:r>
              <a:rPr lang="fi-FI" dirty="0" smtClean="0"/>
              <a:t>on johtanut länsimaissa </a:t>
            </a:r>
            <a:r>
              <a:rPr lang="fi-FI" dirty="0"/>
              <a:t>työttömien määrän lisääntymiseen.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41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 smtClean="0"/>
              <a:t>Deng </a:t>
            </a:r>
            <a:r>
              <a:rPr lang="fi-FI" dirty="0"/>
              <a:t>Xiaoping aloittamat talousuudistukset: yksityisyrittäminen sallittiin osittain, koulutukseen panostettiin ja tekniikkaa kehitettiin </a:t>
            </a:r>
          </a:p>
          <a:p>
            <a:r>
              <a:rPr lang="fi-FI" dirty="0" smtClean="0"/>
              <a:t>Talouden </a:t>
            </a:r>
            <a:r>
              <a:rPr lang="fi-FI" dirty="0"/>
              <a:t>vapauduttua kiinalaiset itse ovat perustaneet tuhansia tehtaita, minkä lisäksi länsimaiset yritykset ovat siirtäneet tehtaitaan </a:t>
            </a:r>
            <a:r>
              <a:rPr lang="fi-FI" dirty="0" smtClean="0"/>
              <a:t>Kiinaan.</a:t>
            </a:r>
          </a:p>
          <a:p>
            <a:r>
              <a:rPr lang="fi-FI" dirty="0" smtClean="0"/>
              <a:t>Valtavan </a:t>
            </a:r>
            <a:r>
              <a:rPr lang="fi-FI" dirty="0"/>
              <a:t>väestönkasvun ansiosta tehtaisiin riittää halpaa työvoimaa. </a:t>
            </a:r>
          </a:p>
          <a:p>
            <a:r>
              <a:rPr lang="fi-FI" dirty="0" smtClean="0"/>
              <a:t>matala </a:t>
            </a:r>
            <a:r>
              <a:rPr lang="fi-FI" dirty="0"/>
              <a:t>lähtötaso</a:t>
            </a:r>
          </a:p>
          <a:p>
            <a:endParaRPr lang="fi-FI" dirty="0"/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Mikä on ollut syynä Kiinan valtavaan talouskasvuun? </a:t>
            </a:r>
          </a:p>
        </p:txBody>
      </p:sp>
    </p:spTree>
    <p:extLst>
      <p:ext uri="{BB962C8B-B14F-4D97-AF65-F5344CB8AC3E}">
        <p14:creationId xmlns:p14="http://schemas.microsoft.com/office/powerpoint/2010/main" val="2426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ltomuoto">
  <a:themeElements>
    <a:clrScheme name="Kovakantinen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Aaltomuoto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altomuoto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161</TotalTime>
  <Words>219</Words>
  <Application>Microsoft Office PowerPoint</Application>
  <PresentationFormat>Näytössä katseltava diaesitys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Candara</vt:lpstr>
      <vt:lpstr>Symbol</vt:lpstr>
      <vt:lpstr>Aaltomuoto</vt:lpstr>
      <vt:lpstr>Kommunistinen Kiina Kiina matkalla menestykseen </vt:lpstr>
      <vt:lpstr>PowerPoint-esitys</vt:lpstr>
      <vt:lpstr>PowerPoint-esitys</vt:lpstr>
      <vt:lpstr>Maon kampanjat</vt:lpstr>
      <vt:lpstr>PowerPoint-esitys</vt:lpstr>
      <vt:lpstr>PowerPoint-esitys</vt:lpstr>
      <vt:lpstr>Mikä on ollut syynä Kiinan valtavaan talouskasvuun?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Kiina ja Japani</dc:title>
  <dc:creator>opettaja</dc:creator>
  <cp:lastModifiedBy>Mervi Niskakoski</cp:lastModifiedBy>
  <cp:revision>6</cp:revision>
  <dcterms:created xsi:type="dcterms:W3CDTF">2016-02-15T10:23:05Z</dcterms:created>
  <dcterms:modified xsi:type="dcterms:W3CDTF">2018-05-09T08:56:14Z</dcterms:modified>
</cp:coreProperties>
</file>