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A3FDF5-5148-7CAE-D6B5-0CF8885B5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8CF3C1-7B97-E379-FBB6-1A211FD42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78E5BC-0498-4057-5F72-517CE3FCF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E98558-DD32-BB8B-4E64-E585DFEC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4EF1C4-F4FD-5DDB-A027-B17C276B4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497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536412-61C2-890E-344D-0BB738CC0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344DBBA-49DA-2F47-116E-E421DBC77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25663B-4868-0849-C1D0-C8FE1FC29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7DEF90-FD2E-76DF-3D73-ED6FF3C6A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4707B2-1747-B857-72D7-D0487126A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803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7F4E3C8-E1C5-CD7B-3FBC-E95D350A2D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8737183-C8E5-50E0-02DB-8EF29BE98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F5E63D-A87B-EE40-212D-2F2315116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B6FC3C-148A-CFC5-5C80-37FB6AAB3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2D4933-9473-AF41-9ABB-972A1BE1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147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7FD9D4-85A1-477B-F621-AD873CD9D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0D6A34-FF33-0C71-CE81-814B24124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44665C-DC3B-A8A9-3033-B9D623D46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FE7D097-2C2F-0738-ED3D-11F63848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42F221-4113-5FE3-CA71-CD59924D8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792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D8C09F-1A49-5F22-90EB-4D5755215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EEB0021-C447-6337-A3D6-5FE883EB3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61EE73-E41D-4DE1-67E1-27ED822FD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D8C539-7AD3-11A2-2422-97FB4EBE4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C480A0-0D45-C69A-3E3D-986C1D0AF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601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B1D63B-6771-FFC1-7320-93F4F8F87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37BB7F-B97D-56FF-B0BC-25E75DF21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47C587-0A7D-E582-89FE-7F26D9218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0BCD6E-2D5C-9191-92FC-DC980BB52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D4E6F5-F6FA-D147-5606-B313C09EC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9AA2E6A-5A1B-5DA3-9081-AC4787C91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72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F8C628-48A2-95B2-B97F-29396D394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650CEC-ABA8-7E3A-21E8-9A5E1C467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4953C00-B208-8DBB-3FFE-51CB588C2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3C694AF-30A9-6589-5326-D2370AEC8A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ED93745-FA9B-E3B6-DFAD-FDFD44963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E3B50A7-2A94-BA2F-12F9-864A4F004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CE6FED8-6298-7CC4-4A1E-843EE75F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6A63B0C-6B4F-9443-A22C-68E2A348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106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579734-B676-F1B6-522A-FB393915F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2E46888-2FFC-AD15-84D0-FAE8A1A7F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C0C3C0D-DAD9-1DF5-FC03-BD203660F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28B90E-27D0-CF43-D992-7BB0102A8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74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54FA6C5-D125-1512-D697-619711D08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C6D496F-4CE9-43DA-D591-80AE4D9D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06BB15E-E046-8869-1FC6-B492783D2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11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7CB26F-B65B-5A2F-8C14-D441B10E7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669B2E-A7A5-F75E-4BE4-49A79B976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954F1A6-EE64-26D5-E2A5-5F6A01E29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11916A-62F9-A692-0725-51E9E7929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073B945-B4F1-7846-46FA-A486E7F42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A3A79BB-109D-9498-8C4A-B5B487350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390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80ADB1-3C06-C457-64D9-705D7402B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CB8EFDC-A022-8C0C-8F6F-FA3AA196C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3F38395-87DD-DA20-74D7-F660EE9A3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A9E3E4-78E8-6552-8D84-A12A6BD82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EF9B8E-BC17-CE24-DE2F-A53C0D14C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F428BB3-E21F-C640-1D72-B7CC3420F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300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045EB1A-0D27-4EEA-DF6F-64E160E12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D6D933-B297-65FA-C934-A6E99DD20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5B51EC-1ED1-81B9-14EE-224D2088FD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89F49D-5B38-48D1-BADB-44DBCC17E522}" type="datetimeFigureOut">
              <a:rPr lang="fi-FI" smtClean="0"/>
              <a:t>11.4.2025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9B78E0-280A-707F-6416-9363216722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B99617-AA1B-B286-F53A-83A11A2D12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64D1B0-C214-41CB-992B-BD12DC690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323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1780EA-B4B5-EEFE-28C0-9D5734C25A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Harjoitus 5 A sivu 235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1FF360D-51AD-5BEE-4FCE-0EC1FFF30A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Adjektiivit </a:t>
            </a:r>
            <a:r>
              <a:rPr lang="fi-FI" i="1" dirty="0"/>
              <a:t>Millainen?</a:t>
            </a:r>
          </a:p>
        </p:txBody>
      </p:sp>
    </p:spTree>
    <p:extLst>
      <p:ext uri="{BB962C8B-B14F-4D97-AF65-F5344CB8AC3E}">
        <p14:creationId xmlns:p14="http://schemas.microsoft.com/office/powerpoint/2010/main" val="3871496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2D776B-DDDA-FA32-726C-62928E046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200840-E99C-6433-A24A-542EA35D9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Ahkera</a:t>
            </a:r>
          </a:p>
          <a:p>
            <a:pPr marL="0" indent="0">
              <a:buNone/>
            </a:pPr>
            <a:r>
              <a:rPr lang="fi-FI" dirty="0"/>
              <a:t>Tekee paljon (</a:t>
            </a:r>
            <a:r>
              <a:rPr lang="fi-FI" dirty="0" err="1"/>
              <a:t>hard-working</a:t>
            </a:r>
            <a:r>
              <a:rPr lang="fi-FI" dirty="0"/>
              <a:t>)</a:t>
            </a:r>
          </a:p>
          <a:p>
            <a:r>
              <a:rPr lang="fi-FI" dirty="0"/>
              <a:t>Ammattitaito</a:t>
            </a:r>
            <a:r>
              <a:rPr lang="fi-FI" dirty="0">
                <a:highlight>
                  <a:srgbClr val="FFFF00"/>
                </a:highlight>
              </a:rPr>
              <a:t>inen</a:t>
            </a:r>
          </a:p>
          <a:p>
            <a:pPr marL="0" indent="0">
              <a:buNone/>
            </a:pPr>
            <a:r>
              <a:rPr lang="fi-FI" dirty="0"/>
              <a:t>Osaa oman ammatin hyvin (</a:t>
            </a:r>
            <a:r>
              <a:rPr lang="fi-FI" dirty="0" err="1"/>
              <a:t>skilled</a:t>
            </a:r>
            <a:r>
              <a:rPr lang="fi-FI" dirty="0"/>
              <a:t>)</a:t>
            </a:r>
          </a:p>
          <a:p>
            <a:r>
              <a:rPr lang="fi-FI" dirty="0"/>
              <a:t>Avulias</a:t>
            </a:r>
          </a:p>
          <a:p>
            <a:pPr marL="0" indent="0">
              <a:buNone/>
            </a:pPr>
            <a:r>
              <a:rPr lang="fi-FI" dirty="0"/>
              <a:t>Auttaa muita (</a:t>
            </a:r>
            <a:r>
              <a:rPr lang="fi-FI" dirty="0" err="1"/>
              <a:t>helpful</a:t>
            </a:r>
            <a:r>
              <a:rPr lang="fi-FI" dirty="0"/>
              <a:t>)</a:t>
            </a:r>
          </a:p>
          <a:p>
            <a:r>
              <a:rPr lang="fi-FI" dirty="0"/>
              <a:t>Huolell</a:t>
            </a:r>
            <a:r>
              <a:rPr lang="fi-FI" dirty="0">
                <a:highlight>
                  <a:srgbClr val="FFFF00"/>
                </a:highlight>
              </a:rPr>
              <a:t>inen</a:t>
            </a:r>
          </a:p>
          <a:p>
            <a:pPr marL="0" indent="0">
              <a:buNone/>
            </a:pPr>
            <a:r>
              <a:rPr lang="fi-FI" dirty="0"/>
              <a:t>Tekee tarkasti (</a:t>
            </a:r>
            <a:r>
              <a:rPr lang="fi-FI" dirty="0" err="1"/>
              <a:t>careful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29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7C76FE-E541-2019-3458-CB7FE528A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B97CA3-5765-2617-6CF2-80443F76C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Huumorintaju</a:t>
            </a:r>
            <a:r>
              <a:rPr lang="fi-FI" dirty="0">
                <a:highlight>
                  <a:srgbClr val="FFFF00"/>
                </a:highlight>
              </a:rPr>
              <a:t>inen</a:t>
            </a:r>
          </a:p>
          <a:p>
            <a:pPr marL="0" indent="0">
              <a:buNone/>
            </a:pPr>
            <a:r>
              <a:rPr lang="fi-FI" dirty="0"/>
              <a:t>Hauska, ymmärtää huumoria (</a:t>
            </a:r>
            <a:r>
              <a:rPr lang="fi-FI" dirty="0" err="1"/>
              <a:t>has</a:t>
            </a:r>
            <a:r>
              <a:rPr lang="fi-FI" dirty="0"/>
              <a:t> a </a:t>
            </a:r>
            <a:r>
              <a:rPr lang="fi-FI" dirty="0" err="1"/>
              <a:t>sense</a:t>
            </a:r>
            <a:r>
              <a:rPr lang="fi-FI" dirty="0"/>
              <a:t> of </a:t>
            </a:r>
            <a:r>
              <a:rPr lang="fi-FI" dirty="0" err="1"/>
              <a:t>humour</a:t>
            </a:r>
            <a:r>
              <a:rPr lang="fi-FI" dirty="0"/>
              <a:t>)</a:t>
            </a:r>
          </a:p>
          <a:p>
            <a:r>
              <a:rPr lang="fi-FI" dirty="0"/>
              <a:t>Järjestelmä</a:t>
            </a:r>
            <a:r>
              <a:rPr lang="fi-FI" dirty="0">
                <a:highlight>
                  <a:srgbClr val="FFFF00"/>
                </a:highlight>
              </a:rPr>
              <a:t>llinen</a:t>
            </a:r>
          </a:p>
          <a:p>
            <a:pPr marL="0" indent="0">
              <a:buNone/>
            </a:pPr>
            <a:r>
              <a:rPr lang="fi-FI" dirty="0"/>
              <a:t>Organisoi hyvin (</a:t>
            </a:r>
            <a:r>
              <a:rPr lang="fi-FI" dirty="0" err="1"/>
              <a:t>organised</a:t>
            </a:r>
            <a:r>
              <a:rPr lang="fi-FI" dirty="0"/>
              <a:t>)</a:t>
            </a:r>
          </a:p>
          <a:p>
            <a:r>
              <a:rPr lang="fi-FI" dirty="0"/>
              <a:t>Koke</a:t>
            </a:r>
            <a:r>
              <a:rPr lang="fi-FI" dirty="0">
                <a:highlight>
                  <a:srgbClr val="FFFF00"/>
                </a:highlight>
              </a:rPr>
              <a:t>nut</a:t>
            </a:r>
          </a:p>
          <a:p>
            <a:pPr marL="0" indent="0">
              <a:buNone/>
            </a:pPr>
            <a:r>
              <a:rPr lang="fi-FI" dirty="0"/>
              <a:t>Pitkä työkokemus (verbi </a:t>
            </a:r>
            <a:r>
              <a:rPr lang="fi-FI" i="1" dirty="0"/>
              <a:t>kokea</a:t>
            </a:r>
            <a:r>
              <a:rPr lang="fi-FI" dirty="0"/>
              <a:t>) (</a:t>
            </a:r>
            <a:r>
              <a:rPr lang="fi-FI" dirty="0" err="1"/>
              <a:t>experienced</a:t>
            </a:r>
            <a:r>
              <a:rPr lang="fi-FI" dirty="0"/>
              <a:t>)</a:t>
            </a:r>
          </a:p>
          <a:p>
            <a:r>
              <a:rPr lang="fi-FI" dirty="0"/>
              <a:t>Luotetta</a:t>
            </a:r>
            <a:r>
              <a:rPr lang="fi-FI" dirty="0">
                <a:highlight>
                  <a:srgbClr val="FFFF00"/>
                </a:highlight>
              </a:rPr>
              <a:t>va</a:t>
            </a:r>
          </a:p>
          <a:p>
            <a:pPr marL="0" indent="0">
              <a:buNone/>
            </a:pPr>
            <a:r>
              <a:rPr lang="fi-FI" dirty="0"/>
              <a:t>Rehellinen, voi luottaa (verbi </a:t>
            </a:r>
            <a:r>
              <a:rPr lang="fi-FI" i="1" dirty="0"/>
              <a:t>luottaa</a:t>
            </a:r>
            <a:r>
              <a:rPr lang="fi-FI" dirty="0"/>
              <a:t>) (</a:t>
            </a:r>
            <a:r>
              <a:rPr lang="fi-FI" dirty="0" err="1"/>
              <a:t>reliable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Vastakohta: </a:t>
            </a:r>
            <a:r>
              <a:rPr lang="fi-FI" b="1" dirty="0">
                <a:solidFill>
                  <a:srgbClr val="FF0000"/>
                </a:solidFill>
              </a:rPr>
              <a:t>epä</a:t>
            </a:r>
            <a:r>
              <a:rPr lang="fi-FI" dirty="0"/>
              <a:t>luotettava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994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D15376-4A17-903A-BD2C-323C87DD8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6C0B98-A2AF-DDF3-F13F-8FFA1E73B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4739"/>
            <a:ext cx="10515600" cy="4351338"/>
          </a:xfrm>
        </p:spPr>
        <p:txBody>
          <a:bodyPr/>
          <a:lstStyle/>
          <a:p>
            <a:r>
              <a:rPr lang="fi-FI" dirty="0"/>
              <a:t>Oma-aloitte</a:t>
            </a:r>
            <a:r>
              <a:rPr lang="fi-FI" dirty="0">
                <a:highlight>
                  <a:srgbClr val="FFFF00"/>
                </a:highlight>
              </a:rPr>
              <a:t>inen</a:t>
            </a:r>
          </a:p>
          <a:p>
            <a:pPr marL="0" indent="0">
              <a:buNone/>
            </a:pPr>
            <a:r>
              <a:rPr lang="fi-FI" dirty="0"/>
              <a:t>Itse aktiivinen (</a:t>
            </a:r>
            <a:r>
              <a:rPr lang="fi-FI" dirty="0" err="1"/>
              <a:t>self-initiated</a:t>
            </a:r>
            <a:r>
              <a:rPr lang="fi-FI" dirty="0"/>
              <a:t>)</a:t>
            </a:r>
          </a:p>
          <a:p>
            <a:r>
              <a:rPr lang="fi-FI" dirty="0"/>
              <a:t>Päte</a:t>
            </a:r>
            <a:r>
              <a:rPr lang="fi-FI" dirty="0">
                <a:highlight>
                  <a:srgbClr val="FFFF00"/>
                </a:highlight>
              </a:rPr>
              <a:t>vä</a:t>
            </a:r>
          </a:p>
          <a:p>
            <a:pPr marL="0" indent="0">
              <a:buNone/>
            </a:pPr>
            <a:r>
              <a:rPr lang="fi-FI" dirty="0"/>
              <a:t>Oikea koulutus tehtävään (verbi päteä) (</a:t>
            </a:r>
            <a:r>
              <a:rPr lang="fi-FI" dirty="0" err="1"/>
              <a:t>competent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Vastakohta: </a:t>
            </a:r>
            <a:r>
              <a:rPr lang="fi-FI" b="1" dirty="0">
                <a:solidFill>
                  <a:srgbClr val="FF0000"/>
                </a:solidFill>
              </a:rPr>
              <a:t>epä</a:t>
            </a:r>
            <a:r>
              <a:rPr lang="fi-FI" dirty="0"/>
              <a:t>pätevä</a:t>
            </a:r>
          </a:p>
          <a:p>
            <a:r>
              <a:rPr lang="fi-FI" dirty="0"/>
              <a:t>Sosiaalinen</a:t>
            </a:r>
          </a:p>
          <a:p>
            <a:pPr marL="0" indent="0">
              <a:buNone/>
            </a:pPr>
            <a:r>
              <a:rPr lang="fi-FI" dirty="0"/>
              <a:t>Tykkää olla ihmisten kanssa (</a:t>
            </a:r>
            <a:r>
              <a:rPr lang="fi-FI" dirty="0" err="1"/>
              <a:t>sociable</a:t>
            </a:r>
            <a:r>
              <a:rPr lang="fi-FI" dirty="0"/>
              <a:t>) </a:t>
            </a:r>
          </a:p>
          <a:p>
            <a:pPr marL="0" indent="0">
              <a:buNone/>
            </a:pPr>
            <a:r>
              <a:rPr lang="fi-FI" dirty="0"/>
              <a:t>Vastakohta: </a:t>
            </a:r>
            <a:r>
              <a:rPr lang="fi-FI" b="1" dirty="0">
                <a:solidFill>
                  <a:srgbClr val="FF0000"/>
                </a:solidFill>
              </a:rPr>
              <a:t>epä</a:t>
            </a:r>
            <a:r>
              <a:rPr lang="fi-FI" dirty="0"/>
              <a:t>sosiaalinen</a:t>
            </a:r>
          </a:p>
        </p:txBody>
      </p:sp>
    </p:spTree>
    <p:extLst>
      <p:ext uri="{BB962C8B-B14F-4D97-AF65-F5344CB8AC3E}">
        <p14:creationId xmlns:p14="http://schemas.microsoft.com/office/powerpoint/2010/main" val="214637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2186AF-3585-8DDB-EA77-3169E1343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D4539E-D0BF-6F8A-B0A6-0F381E604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Täsmä</a:t>
            </a:r>
            <a:r>
              <a:rPr lang="fi-FI" dirty="0">
                <a:highlight>
                  <a:srgbClr val="FFFF00"/>
                </a:highlight>
              </a:rPr>
              <a:t>llinen</a:t>
            </a:r>
          </a:p>
          <a:p>
            <a:pPr marL="0" indent="0">
              <a:buNone/>
            </a:pPr>
            <a:r>
              <a:rPr lang="fi-FI" dirty="0"/>
              <a:t>Tarkka (</a:t>
            </a:r>
            <a:r>
              <a:rPr lang="fi-FI" dirty="0" err="1"/>
              <a:t>punctual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Vastakohta: </a:t>
            </a:r>
            <a:r>
              <a:rPr lang="fi-FI" b="1" dirty="0">
                <a:solidFill>
                  <a:srgbClr val="FF0000"/>
                </a:solidFill>
              </a:rPr>
              <a:t>epä</a:t>
            </a:r>
            <a:r>
              <a:rPr lang="fi-FI" dirty="0"/>
              <a:t>täsmällinen</a:t>
            </a:r>
          </a:p>
        </p:txBody>
      </p:sp>
    </p:spTree>
    <p:extLst>
      <p:ext uri="{BB962C8B-B14F-4D97-AF65-F5344CB8AC3E}">
        <p14:creationId xmlns:p14="http://schemas.microsoft.com/office/powerpoint/2010/main" val="33334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116</Words>
  <Application>Microsoft Office PowerPoint</Application>
  <PresentationFormat>Laajakuva</PresentationFormat>
  <Paragraphs>30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Harjoitus 5 A sivu 235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4</cp:revision>
  <dcterms:created xsi:type="dcterms:W3CDTF">2025-04-11T17:18:59Z</dcterms:created>
  <dcterms:modified xsi:type="dcterms:W3CDTF">2025-04-11T17:39:13Z</dcterms:modified>
</cp:coreProperties>
</file>