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0B3AEBC5-4BAA-4472-98FB-414DACE7BA60}" type="datetimeFigureOut">
              <a:rPr lang="fi-FI" smtClean="0"/>
              <a:t>28.11.2018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2212946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0B3AEBC5-4BAA-4472-98FB-414DACE7BA60}" type="datetimeFigureOut">
              <a:rPr lang="fi-FI" smtClean="0"/>
              <a:t>28.11.2018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3240588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0B3AEBC5-4BAA-4472-98FB-414DACE7BA60}" type="datetimeFigureOut">
              <a:rPr lang="fi-FI" smtClean="0"/>
              <a:t>28.11.2018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3558120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0B3AEBC5-4BAA-4472-98FB-414DACE7BA60}" type="datetimeFigureOut">
              <a:rPr lang="fi-FI" smtClean="0"/>
              <a:t>28.11.2018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50572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0B3AEBC5-4BAA-4472-98FB-414DACE7BA60}" type="datetimeFigureOut">
              <a:rPr lang="fi-FI" smtClean="0"/>
              <a:t>28.11.2018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295538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0B3AEBC5-4BAA-4472-98FB-414DACE7BA60}" type="datetimeFigureOut">
              <a:rPr lang="fi-FI" smtClean="0"/>
              <a:t>28.11.2018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1691989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0B3AEBC5-4BAA-4472-98FB-414DACE7BA60}" type="datetimeFigureOut">
              <a:rPr lang="fi-FI" smtClean="0"/>
              <a:t>28.11.2018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2392887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0B3AEBC5-4BAA-4472-98FB-414DACE7BA60}" type="datetimeFigureOut">
              <a:rPr lang="fi-FI" smtClean="0"/>
              <a:t>28.11.2018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2471552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0B3AEBC5-4BAA-4472-98FB-414DACE7BA60}" type="datetimeFigureOut">
              <a:rPr lang="fi-FI" smtClean="0"/>
              <a:t>28.11.2018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102455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0B3AEBC5-4BAA-4472-98FB-414DACE7BA60}" type="datetimeFigureOut">
              <a:rPr lang="fi-FI" smtClean="0"/>
              <a:t>28.11.2018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3094584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0B3AEBC5-4BAA-4472-98FB-414DACE7BA60}" type="datetimeFigureOut">
              <a:rPr lang="fi-FI" smtClean="0"/>
              <a:t>28.11.2018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423A06F-3862-4662-8A15-6853EA3FCF1E}" type="slidenum">
              <a:rPr lang="fi-FI" smtClean="0"/>
              <a:t>‹#›</a:t>
            </a:fld>
            <a:endParaRPr lang="fi-FI"/>
          </a:p>
        </p:txBody>
      </p:sp>
    </p:spTree>
    <p:extLst>
      <p:ext uri="{BB962C8B-B14F-4D97-AF65-F5344CB8AC3E}">
        <p14:creationId xmlns:p14="http://schemas.microsoft.com/office/powerpoint/2010/main" val="3347310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3AEBC5-4BAA-4472-98FB-414DACE7BA60}" type="datetimeFigureOut">
              <a:rPr lang="fi-FI" smtClean="0"/>
              <a:t>28.11.2018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3A06F-3862-4662-8A15-6853EA3FCF1E}" type="slidenum">
              <a:rPr lang="fi-FI" smtClean="0"/>
              <a:t>‹#›</a:t>
            </a:fld>
            <a:endParaRPr lang="fi-FI"/>
          </a:p>
        </p:txBody>
      </p:sp>
    </p:spTree>
    <p:extLst>
      <p:ext uri="{BB962C8B-B14F-4D97-AF65-F5344CB8AC3E}">
        <p14:creationId xmlns:p14="http://schemas.microsoft.com/office/powerpoint/2010/main" val="1399975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Modernismi</a:t>
            </a:r>
            <a:br>
              <a:rPr lang="fi-FI" dirty="0" smtClean="0"/>
            </a:br>
            <a:r>
              <a:rPr lang="fi-FI" sz="1800" dirty="0" smtClean="0"/>
              <a:t>1. ja 2. maailmansodan jälkeen</a:t>
            </a:r>
            <a:endParaRPr lang="fi-FI" dirty="0"/>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3327969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Taustaa</a:t>
            </a:r>
            <a:endParaRPr lang="fi-FI" dirty="0"/>
          </a:p>
        </p:txBody>
      </p:sp>
      <p:sp>
        <p:nvSpPr>
          <p:cNvPr id="3" name="Sisällön paikkamerkki 2"/>
          <p:cNvSpPr>
            <a:spLocks noGrp="1"/>
          </p:cNvSpPr>
          <p:nvPr>
            <p:ph idx="1"/>
          </p:nvPr>
        </p:nvSpPr>
        <p:spPr/>
        <p:txBody>
          <a:bodyPr/>
          <a:lstStyle/>
          <a:p>
            <a:r>
              <a:rPr lang="fi-FI" dirty="0" smtClean="0"/>
              <a:t>Euroopasta alkoi tulla yhä enemmän uusia vaikutteita taiteeseen, etenkin 1. maailmansodan myötä.</a:t>
            </a:r>
          </a:p>
          <a:p>
            <a:r>
              <a:rPr lang="fi-FI" dirty="0" smtClean="0"/>
              <a:t>Maailma muuttui yhä modernimmaksi, mikä johti myös uudenlaiseen ajatteluun ja sen myötä uudenlaiseen taiteeseen.</a:t>
            </a:r>
          </a:p>
          <a:p>
            <a:r>
              <a:rPr lang="fi-FI" dirty="0" smtClean="0"/>
              <a:t>Perinteinen arvomaailma alkoi murtua maailmalla tapahtuvien muutosten ja ennen kaikkea maailmansodan myötä</a:t>
            </a:r>
            <a:endParaRPr lang="fi-FI" dirty="0"/>
          </a:p>
        </p:txBody>
      </p:sp>
    </p:spTree>
    <p:extLst>
      <p:ext uri="{BB962C8B-B14F-4D97-AF65-F5344CB8AC3E}">
        <p14:creationId xmlns:p14="http://schemas.microsoft.com/office/powerpoint/2010/main" val="438898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Futuristinen manifesti</a:t>
            </a:r>
            <a:endParaRPr lang="fi-FI" dirty="0"/>
          </a:p>
        </p:txBody>
      </p:sp>
      <p:sp>
        <p:nvSpPr>
          <p:cNvPr id="3" name="Sisällön paikkamerkki 2"/>
          <p:cNvSpPr>
            <a:spLocks noGrp="1"/>
          </p:cNvSpPr>
          <p:nvPr>
            <p:ph idx="1"/>
          </p:nvPr>
        </p:nvSpPr>
        <p:spPr/>
        <p:txBody>
          <a:bodyPr>
            <a:normAutofit fontScale="70000" lnSpcReduction="20000"/>
          </a:bodyPr>
          <a:lstStyle/>
          <a:p>
            <a:r>
              <a:rPr lang="fi-FI" dirty="0" smtClean="0"/>
              <a:t>Seuraavassa näyte </a:t>
            </a:r>
            <a:r>
              <a:rPr lang="fi-FI" dirty="0" err="1" smtClean="0"/>
              <a:t>Filippo</a:t>
            </a:r>
            <a:r>
              <a:rPr lang="fi-FI" dirty="0" smtClean="0"/>
              <a:t> </a:t>
            </a:r>
            <a:r>
              <a:rPr lang="fi-FI" dirty="0" err="1" smtClean="0"/>
              <a:t>Marinettin</a:t>
            </a:r>
            <a:r>
              <a:rPr lang="fi-FI" dirty="0" smtClean="0"/>
              <a:t> futuristisesta manifestista, jossa ilmaistaan runollisesti futurismin ihanteet:</a:t>
            </a:r>
          </a:p>
          <a:p>
            <a:r>
              <a:rPr lang="fi-FI" dirty="0" smtClean="0"/>
              <a:t> </a:t>
            </a:r>
            <a:r>
              <a:rPr lang="fi-FI" i="1" dirty="0" smtClean="0"/>
              <a:t>Kilpa-auto, jonka konepeltiä koristavat suuret putket, kuin </a:t>
            </a:r>
            <a:r>
              <a:rPr lang="fi-FI" i="1" dirty="0" err="1" smtClean="0"/>
              <a:t>räjähtävähenkäyksiset</a:t>
            </a:r>
            <a:r>
              <a:rPr lang="fi-FI" i="1" dirty="0" smtClean="0"/>
              <a:t> käärmeet – ärjyvä auto, joka vaikuttaa ratsastavan </a:t>
            </a:r>
            <a:r>
              <a:rPr lang="fi-FI" i="1" dirty="0" err="1" smtClean="0"/>
              <a:t>kartessilaukauksella</a:t>
            </a:r>
            <a:r>
              <a:rPr lang="fi-FI" i="1" dirty="0" smtClean="0"/>
              <a:t>, on kauniimpi kuin </a:t>
            </a:r>
            <a:r>
              <a:rPr lang="fi-FI" i="1" dirty="0" err="1" smtClean="0"/>
              <a:t>Samothrakeen</a:t>
            </a:r>
            <a:r>
              <a:rPr lang="fi-FI" i="1" dirty="0" smtClean="0"/>
              <a:t> Nike. – – Me haluamme repiä museot ja kirjastot hajalle”</a:t>
            </a:r>
          </a:p>
          <a:p>
            <a:endParaRPr lang="fi-FI" i="1" dirty="0" smtClean="0"/>
          </a:p>
          <a:p>
            <a:endParaRPr lang="fi-FI" i="1" dirty="0" smtClean="0"/>
          </a:p>
          <a:p>
            <a:r>
              <a:rPr lang="fi-FI" i="1" dirty="0" smtClean="0"/>
              <a:t>Me ihannoimme sotaa – ainoaa hygienian muotoa – militarismia, patriotismia, vapaudentuojain tuhoavaa signaalia, kauniita aatteita joiden edestä kannattaa kuolla, ja halveksimme naisia.</a:t>
            </a:r>
          </a:p>
          <a:p>
            <a:endParaRPr lang="fi-FI" i="1" dirty="0" smtClean="0"/>
          </a:p>
          <a:p>
            <a:r>
              <a:rPr lang="fi-FI" i="1" dirty="0" smtClean="0"/>
              <a:t>Katsokaa meitä! Me emme ole hengästyneitä, meidän sydämemme eivät ole lainkaan väsyneet. Sillä ne on ravittu tulella, vihalla ja nopeudella! Yllättääkö tämä sinua? Onko näin siksi, että et edes muista olevasi elossa? Maailman huipulla seisten me vielä kerran sinkoamme uhmamme vasten tähtiä!</a:t>
            </a:r>
            <a:endParaRPr lang="fi-FI" i="1" dirty="0"/>
          </a:p>
        </p:txBody>
      </p:sp>
    </p:spTree>
    <p:extLst>
      <p:ext uri="{BB962C8B-B14F-4D97-AF65-F5344CB8AC3E}">
        <p14:creationId xmlns:p14="http://schemas.microsoft.com/office/powerpoint/2010/main" val="134592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 Suomessa</a:t>
            </a:r>
            <a:endParaRPr lang="fi-FI" dirty="0"/>
          </a:p>
        </p:txBody>
      </p:sp>
      <p:sp>
        <p:nvSpPr>
          <p:cNvPr id="3" name="Sisällön paikkamerkki 2"/>
          <p:cNvSpPr>
            <a:spLocks noGrp="1"/>
          </p:cNvSpPr>
          <p:nvPr>
            <p:ph idx="1"/>
          </p:nvPr>
        </p:nvSpPr>
        <p:spPr/>
        <p:txBody>
          <a:bodyPr/>
          <a:lstStyle/>
          <a:p>
            <a:r>
              <a:rPr lang="fi-FI" dirty="0" smtClean="0"/>
              <a:t>Futuristiset aatteet vaikuttivat myös Suomen modernistien ajatteluun ja taiteeseen, etenkin modernismin alkuvaiheessa 1920-luvulla</a:t>
            </a:r>
          </a:p>
          <a:p>
            <a:r>
              <a:rPr lang="fi-FI" dirty="0" smtClean="0"/>
              <a:t>Myöhemmin, etenkin 1950-luvulla, suomalainen modernistinen taide käsitteli usein sotien aiheuttamaa tyhjyyden tunnetta ja aiemmin turvallisena koettujen auktoriteettien (mm. isänmaa, jumala, perhe) katoamista</a:t>
            </a:r>
          </a:p>
          <a:p>
            <a:endParaRPr lang="fi-FI" dirty="0" smtClean="0"/>
          </a:p>
          <a:p>
            <a:endParaRPr lang="fi-FI" dirty="0"/>
          </a:p>
        </p:txBody>
      </p:sp>
    </p:spTree>
    <p:extLst>
      <p:ext uri="{BB962C8B-B14F-4D97-AF65-F5344CB8AC3E}">
        <p14:creationId xmlns:p14="http://schemas.microsoft.com/office/powerpoint/2010/main" val="4045850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Modernismin tyylilliset piirteet</a:t>
            </a:r>
            <a:endParaRPr lang="fi-FI" dirty="0"/>
          </a:p>
        </p:txBody>
      </p:sp>
      <p:sp>
        <p:nvSpPr>
          <p:cNvPr id="3" name="Sisällön paikkamerkki 2"/>
          <p:cNvSpPr>
            <a:spLocks noGrp="1"/>
          </p:cNvSpPr>
          <p:nvPr>
            <p:ph idx="1"/>
          </p:nvPr>
        </p:nvSpPr>
        <p:spPr/>
        <p:txBody>
          <a:bodyPr/>
          <a:lstStyle/>
          <a:p>
            <a:r>
              <a:rPr lang="fi-FI" dirty="0" smtClean="0"/>
              <a:t>Modernistisessa runoudessa luovuttiin runomitoista ja säkeistöjen symmetrisyydestä</a:t>
            </a:r>
          </a:p>
          <a:p>
            <a:r>
              <a:rPr lang="fi-FI" dirty="0" smtClean="0"/>
              <a:t>Modernismin piirteet oli runoudessa tunnistettavissa tyylin ja </a:t>
            </a:r>
            <a:r>
              <a:rPr lang="fi-FI" smtClean="0"/>
              <a:t>muodon osalta</a:t>
            </a:r>
            <a:endParaRPr lang="fi-FI" dirty="0" smtClean="0"/>
          </a:p>
          <a:p>
            <a:r>
              <a:rPr lang="fi-FI" dirty="0" smtClean="0"/>
              <a:t> Romaanikirjallisuudessa sen sijaan modernistiset piirteet oli tunnistettavissa sisällön puolesta (vieraantumisen ja yksinäisyyden kokemus, sotien kauhut, elämän mielettömyys)</a:t>
            </a:r>
            <a:endParaRPr lang="fi-FI" dirty="0"/>
          </a:p>
        </p:txBody>
      </p:sp>
    </p:spTree>
    <p:extLst>
      <p:ext uri="{BB962C8B-B14F-4D97-AF65-F5344CB8AC3E}">
        <p14:creationId xmlns:p14="http://schemas.microsoft.com/office/powerpoint/2010/main" val="281497775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10079</TotalTime>
  <Words>262</Words>
  <Application>Microsoft Office PowerPoint</Application>
  <PresentationFormat>Laajakuva</PresentationFormat>
  <Paragraphs>20</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Modernismi 1. ja 2. maailmansodan jälkeen</vt:lpstr>
      <vt:lpstr>                               Taustaa</vt:lpstr>
      <vt:lpstr>Futuristinen manifesti</vt:lpstr>
      <vt:lpstr>Modernismi Suomessa</vt:lpstr>
      <vt:lpstr>Modernismin tyylilliset piirteet</vt:lpstr>
    </vt:vector>
  </TitlesOfParts>
  <Company>Lohjan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Modernismi 1. ja 2. maailmansodan jälkeen</dc:title>
  <dc:creator>Lahtinen Elias</dc:creator>
  <cp:lastModifiedBy>Lahtinen Elias</cp:lastModifiedBy>
  <cp:revision>6</cp:revision>
  <dcterms:created xsi:type="dcterms:W3CDTF">2018-11-28T07:53:11Z</dcterms:created>
  <dcterms:modified xsi:type="dcterms:W3CDTF">2018-12-05T07:52:50Z</dcterms:modified>
</cp:coreProperties>
</file>