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1A2AD96-F352-4571-B340-46B93C8F2ED2}" v="23" dt="2021-03-10T12:28:21.7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mu" userId="cc56272e-15cf-4e64-a4db-32416b9a5121" providerId="ADAL" clId="{A1A2AD96-F352-4571-B340-46B93C8F2ED2}"/>
    <pc:docChg chg="undo custSel addSld modSld">
      <pc:chgData name="Samu" userId="cc56272e-15cf-4e64-a4db-32416b9a5121" providerId="ADAL" clId="{A1A2AD96-F352-4571-B340-46B93C8F2ED2}" dt="2021-03-10T12:28:21.743" v="810"/>
      <pc:docMkLst>
        <pc:docMk/>
      </pc:docMkLst>
      <pc:sldChg chg="addSp delSp modSp new mod modAnim">
        <pc:chgData name="Samu" userId="cc56272e-15cf-4e64-a4db-32416b9a5121" providerId="ADAL" clId="{A1A2AD96-F352-4571-B340-46B93C8F2ED2}" dt="2021-03-10T12:12:35.223" v="315"/>
        <pc:sldMkLst>
          <pc:docMk/>
          <pc:sldMk cId="293457532" sldId="258"/>
        </pc:sldMkLst>
        <pc:spChg chg="mod">
          <ac:chgData name="Samu" userId="cc56272e-15cf-4e64-a4db-32416b9a5121" providerId="ADAL" clId="{A1A2AD96-F352-4571-B340-46B93C8F2ED2}" dt="2021-03-10T12:07:46.559" v="258" actId="1076"/>
          <ac:spMkLst>
            <pc:docMk/>
            <pc:sldMk cId="293457532" sldId="258"/>
            <ac:spMk id="3" creationId="{12B7D39B-2048-47F9-AB35-6CB738498173}"/>
          </ac:spMkLst>
        </pc:spChg>
        <pc:spChg chg="add mod">
          <ac:chgData name="Samu" userId="cc56272e-15cf-4e64-a4db-32416b9a5121" providerId="ADAL" clId="{A1A2AD96-F352-4571-B340-46B93C8F2ED2}" dt="2021-03-10T12:11:57.223" v="309" actId="164"/>
          <ac:spMkLst>
            <pc:docMk/>
            <pc:sldMk cId="293457532" sldId="258"/>
            <ac:spMk id="4" creationId="{C5FE1C2E-0780-462F-88F9-60C2F207151E}"/>
          </ac:spMkLst>
        </pc:spChg>
        <pc:spChg chg="add mod">
          <ac:chgData name="Samu" userId="cc56272e-15cf-4e64-a4db-32416b9a5121" providerId="ADAL" clId="{A1A2AD96-F352-4571-B340-46B93C8F2ED2}" dt="2021-03-10T12:12:09.210" v="310" actId="164"/>
          <ac:spMkLst>
            <pc:docMk/>
            <pc:sldMk cId="293457532" sldId="258"/>
            <ac:spMk id="5" creationId="{4BC475F5-02C5-42BC-9E28-CF6BFD48B287}"/>
          </ac:spMkLst>
        </pc:spChg>
        <pc:spChg chg="add mod">
          <ac:chgData name="Samu" userId="cc56272e-15cf-4e64-a4db-32416b9a5121" providerId="ADAL" clId="{A1A2AD96-F352-4571-B340-46B93C8F2ED2}" dt="2021-03-10T12:11:57.223" v="309" actId="164"/>
          <ac:spMkLst>
            <pc:docMk/>
            <pc:sldMk cId="293457532" sldId="258"/>
            <ac:spMk id="6" creationId="{0883E5CA-04D2-47A1-BFA7-57EC783FB926}"/>
          </ac:spMkLst>
        </pc:spChg>
        <pc:spChg chg="add mod">
          <ac:chgData name="Samu" userId="cc56272e-15cf-4e64-a4db-32416b9a5121" providerId="ADAL" clId="{A1A2AD96-F352-4571-B340-46B93C8F2ED2}" dt="2021-03-10T12:12:09.210" v="310" actId="164"/>
          <ac:spMkLst>
            <pc:docMk/>
            <pc:sldMk cId="293457532" sldId="258"/>
            <ac:spMk id="7" creationId="{39F26974-D691-4AF1-B9F0-A1D29F22BA42}"/>
          </ac:spMkLst>
        </pc:spChg>
        <pc:spChg chg="add mod">
          <ac:chgData name="Samu" userId="cc56272e-15cf-4e64-a4db-32416b9a5121" providerId="ADAL" clId="{A1A2AD96-F352-4571-B340-46B93C8F2ED2}" dt="2021-03-10T12:11:57.223" v="309" actId="164"/>
          <ac:spMkLst>
            <pc:docMk/>
            <pc:sldMk cId="293457532" sldId="258"/>
            <ac:spMk id="8" creationId="{3F04D3FB-7776-4CB9-B449-E93DAFE13638}"/>
          </ac:spMkLst>
        </pc:spChg>
        <pc:spChg chg="add del mod">
          <ac:chgData name="Samu" userId="cc56272e-15cf-4e64-a4db-32416b9a5121" providerId="ADAL" clId="{A1A2AD96-F352-4571-B340-46B93C8F2ED2}" dt="2021-03-10T12:09:01.262" v="276" actId="478"/>
          <ac:spMkLst>
            <pc:docMk/>
            <pc:sldMk cId="293457532" sldId="258"/>
            <ac:spMk id="9" creationId="{694686BD-F459-4DDB-B117-1E116240DF55}"/>
          </ac:spMkLst>
        </pc:spChg>
        <pc:spChg chg="add del mod">
          <ac:chgData name="Samu" userId="cc56272e-15cf-4e64-a4db-32416b9a5121" providerId="ADAL" clId="{A1A2AD96-F352-4571-B340-46B93C8F2ED2}" dt="2021-03-10T12:09:00.647" v="275" actId="478"/>
          <ac:spMkLst>
            <pc:docMk/>
            <pc:sldMk cId="293457532" sldId="258"/>
            <ac:spMk id="10" creationId="{BD236C06-E3BB-4D63-B48E-9CA78BBE4857}"/>
          </ac:spMkLst>
        </pc:spChg>
        <pc:spChg chg="add mod">
          <ac:chgData name="Samu" userId="cc56272e-15cf-4e64-a4db-32416b9a5121" providerId="ADAL" clId="{A1A2AD96-F352-4571-B340-46B93C8F2ED2}" dt="2021-03-10T12:11:57.223" v="309" actId="164"/>
          <ac:spMkLst>
            <pc:docMk/>
            <pc:sldMk cId="293457532" sldId="258"/>
            <ac:spMk id="11" creationId="{CBF3A7F1-F43B-49DE-BBB5-A77975B41CE5}"/>
          </ac:spMkLst>
        </pc:spChg>
        <pc:spChg chg="add mod">
          <ac:chgData name="Samu" userId="cc56272e-15cf-4e64-a4db-32416b9a5121" providerId="ADAL" clId="{A1A2AD96-F352-4571-B340-46B93C8F2ED2}" dt="2021-03-10T12:12:09.210" v="310" actId="164"/>
          <ac:spMkLst>
            <pc:docMk/>
            <pc:sldMk cId="293457532" sldId="258"/>
            <ac:spMk id="12" creationId="{8D44A26C-A33C-465E-BE5D-2738B92D50CE}"/>
          </ac:spMkLst>
        </pc:spChg>
        <pc:spChg chg="add mod">
          <ac:chgData name="Samu" userId="cc56272e-15cf-4e64-a4db-32416b9a5121" providerId="ADAL" clId="{A1A2AD96-F352-4571-B340-46B93C8F2ED2}" dt="2021-03-10T12:12:09.210" v="310" actId="164"/>
          <ac:spMkLst>
            <pc:docMk/>
            <pc:sldMk cId="293457532" sldId="258"/>
            <ac:spMk id="13" creationId="{18E9AD43-16B2-424F-BBA5-079386BDC030}"/>
          </ac:spMkLst>
        </pc:spChg>
        <pc:spChg chg="add mod">
          <ac:chgData name="Samu" userId="cc56272e-15cf-4e64-a4db-32416b9a5121" providerId="ADAL" clId="{A1A2AD96-F352-4571-B340-46B93C8F2ED2}" dt="2021-03-10T12:12:09.210" v="310" actId="164"/>
          <ac:spMkLst>
            <pc:docMk/>
            <pc:sldMk cId="293457532" sldId="258"/>
            <ac:spMk id="14" creationId="{90CC223F-4781-497D-914A-A47B1F6F9DE8}"/>
          </ac:spMkLst>
        </pc:spChg>
        <pc:spChg chg="add mod">
          <ac:chgData name="Samu" userId="cc56272e-15cf-4e64-a4db-32416b9a5121" providerId="ADAL" clId="{A1A2AD96-F352-4571-B340-46B93C8F2ED2}" dt="2021-03-10T12:11:57.223" v="309" actId="164"/>
          <ac:spMkLst>
            <pc:docMk/>
            <pc:sldMk cId="293457532" sldId="258"/>
            <ac:spMk id="15" creationId="{76DBFFCB-2E57-46C2-AEA9-C124F73F3A49}"/>
          </ac:spMkLst>
        </pc:spChg>
        <pc:spChg chg="add mod">
          <ac:chgData name="Samu" userId="cc56272e-15cf-4e64-a4db-32416b9a5121" providerId="ADAL" clId="{A1A2AD96-F352-4571-B340-46B93C8F2ED2}" dt="2021-03-10T12:11:57.223" v="309" actId="164"/>
          <ac:spMkLst>
            <pc:docMk/>
            <pc:sldMk cId="293457532" sldId="258"/>
            <ac:spMk id="16" creationId="{2C338A96-8157-45D2-819E-5A4E085E6B6E}"/>
          </ac:spMkLst>
        </pc:spChg>
        <pc:spChg chg="add mod">
          <ac:chgData name="Samu" userId="cc56272e-15cf-4e64-a4db-32416b9a5121" providerId="ADAL" clId="{A1A2AD96-F352-4571-B340-46B93C8F2ED2}" dt="2021-03-10T12:12:09.210" v="310" actId="164"/>
          <ac:spMkLst>
            <pc:docMk/>
            <pc:sldMk cId="293457532" sldId="258"/>
            <ac:spMk id="17" creationId="{3691C5AB-A11B-4936-BB07-380EDB8FA5A6}"/>
          </ac:spMkLst>
        </pc:spChg>
        <pc:grpChg chg="add mod">
          <ac:chgData name="Samu" userId="cc56272e-15cf-4e64-a4db-32416b9a5121" providerId="ADAL" clId="{A1A2AD96-F352-4571-B340-46B93C8F2ED2}" dt="2021-03-10T12:11:57.223" v="309" actId="164"/>
          <ac:grpSpMkLst>
            <pc:docMk/>
            <pc:sldMk cId="293457532" sldId="258"/>
            <ac:grpSpMk id="18" creationId="{FA070534-D62C-435C-91CF-94CB167A65E9}"/>
          </ac:grpSpMkLst>
        </pc:grpChg>
        <pc:grpChg chg="add mod">
          <ac:chgData name="Samu" userId="cc56272e-15cf-4e64-a4db-32416b9a5121" providerId="ADAL" clId="{A1A2AD96-F352-4571-B340-46B93C8F2ED2}" dt="2021-03-10T12:12:09.210" v="310" actId="164"/>
          <ac:grpSpMkLst>
            <pc:docMk/>
            <pc:sldMk cId="293457532" sldId="258"/>
            <ac:grpSpMk id="19" creationId="{B7CC8F93-BC42-43FA-A59E-CA228A5D9977}"/>
          </ac:grpSpMkLst>
        </pc:grpChg>
      </pc:sldChg>
      <pc:sldChg chg="addSp modSp new mod setBg modAnim">
        <pc:chgData name="Samu" userId="cc56272e-15cf-4e64-a4db-32416b9a5121" providerId="ADAL" clId="{A1A2AD96-F352-4571-B340-46B93C8F2ED2}" dt="2021-03-10T12:25:06.646" v="561"/>
        <pc:sldMkLst>
          <pc:docMk/>
          <pc:sldMk cId="1694956716" sldId="259"/>
        </pc:sldMkLst>
        <pc:spChg chg="mod">
          <ac:chgData name="Samu" userId="cc56272e-15cf-4e64-a4db-32416b9a5121" providerId="ADAL" clId="{A1A2AD96-F352-4571-B340-46B93C8F2ED2}" dt="2021-03-10T12:24:22.484" v="554" actId="26606"/>
          <ac:spMkLst>
            <pc:docMk/>
            <pc:sldMk cId="1694956716" sldId="259"/>
            <ac:spMk id="2" creationId="{713FCD1B-513E-4D1F-B795-2BD527C143C7}"/>
          </ac:spMkLst>
        </pc:spChg>
        <pc:spChg chg="mod">
          <ac:chgData name="Samu" userId="cc56272e-15cf-4e64-a4db-32416b9a5121" providerId="ADAL" clId="{A1A2AD96-F352-4571-B340-46B93C8F2ED2}" dt="2021-03-10T12:24:36.495" v="558" actId="1076"/>
          <ac:spMkLst>
            <pc:docMk/>
            <pc:sldMk cId="1694956716" sldId="259"/>
            <ac:spMk id="3" creationId="{ACE0CB13-CF49-4FB0-B2F8-6D75A18B31D1}"/>
          </ac:spMkLst>
        </pc:spChg>
        <pc:spChg chg="add">
          <ac:chgData name="Samu" userId="cc56272e-15cf-4e64-a4db-32416b9a5121" providerId="ADAL" clId="{A1A2AD96-F352-4571-B340-46B93C8F2ED2}" dt="2021-03-10T12:24:22.484" v="554" actId="26606"/>
          <ac:spMkLst>
            <pc:docMk/>
            <pc:sldMk cId="1694956716" sldId="259"/>
            <ac:spMk id="10" creationId="{1EDD21E1-BAF0-4314-AB31-82ECB8AC9EA9}"/>
          </ac:spMkLst>
        </pc:spChg>
        <pc:spChg chg="add">
          <ac:chgData name="Samu" userId="cc56272e-15cf-4e64-a4db-32416b9a5121" providerId="ADAL" clId="{A1A2AD96-F352-4571-B340-46B93C8F2ED2}" dt="2021-03-10T12:24:22.484" v="554" actId="26606"/>
          <ac:spMkLst>
            <pc:docMk/>
            <pc:sldMk cId="1694956716" sldId="259"/>
            <ac:spMk id="12" creationId="{FDC8619C-F25D-468E-95FA-2A2151D7DDD2}"/>
          </ac:spMkLst>
        </pc:spChg>
        <pc:spChg chg="add">
          <ac:chgData name="Samu" userId="cc56272e-15cf-4e64-a4db-32416b9a5121" providerId="ADAL" clId="{A1A2AD96-F352-4571-B340-46B93C8F2ED2}" dt="2021-03-10T12:24:22.484" v="554" actId="26606"/>
          <ac:spMkLst>
            <pc:docMk/>
            <pc:sldMk cId="1694956716" sldId="259"/>
            <ac:spMk id="14" creationId="{7D9439D6-DEAD-4CEB-A61B-BE3D64D1B598}"/>
          </ac:spMkLst>
        </pc:spChg>
        <pc:picChg chg="add mod">
          <ac:chgData name="Samu" userId="cc56272e-15cf-4e64-a4db-32416b9a5121" providerId="ADAL" clId="{A1A2AD96-F352-4571-B340-46B93C8F2ED2}" dt="2021-03-10T12:24:28.456" v="556" actId="1076"/>
          <ac:picMkLst>
            <pc:docMk/>
            <pc:sldMk cId="1694956716" sldId="259"/>
            <ac:picMk id="5" creationId="{45CC68D9-421C-4A85-B1F2-23BBBDAA081B}"/>
          </ac:picMkLst>
        </pc:picChg>
      </pc:sldChg>
      <pc:sldChg chg="addSp modSp new mod setBg modAnim">
        <pc:chgData name="Samu" userId="cc56272e-15cf-4e64-a4db-32416b9a5121" providerId="ADAL" clId="{A1A2AD96-F352-4571-B340-46B93C8F2ED2}" dt="2021-03-10T12:28:21.743" v="810"/>
        <pc:sldMkLst>
          <pc:docMk/>
          <pc:sldMk cId="1955138859" sldId="260"/>
        </pc:sldMkLst>
        <pc:spChg chg="mod">
          <ac:chgData name="Samu" userId="cc56272e-15cf-4e64-a4db-32416b9a5121" providerId="ADAL" clId="{A1A2AD96-F352-4571-B340-46B93C8F2ED2}" dt="2021-03-10T12:27:39.376" v="804" actId="26606"/>
          <ac:spMkLst>
            <pc:docMk/>
            <pc:sldMk cId="1955138859" sldId="260"/>
            <ac:spMk id="2" creationId="{03914569-40E4-4801-999E-D1F3338DF54D}"/>
          </ac:spMkLst>
        </pc:spChg>
        <pc:spChg chg="mod">
          <ac:chgData name="Samu" userId="cc56272e-15cf-4e64-a4db-32416b9a5121" providerId="ADAL" clId="{A1A2AD96-F352-4571-B340-46B93C8F2ED2}" dt="2021-03-10T12:27:45.375" v="806" actId="255"/>
          <ac:spMkLst>
            <pc:docMk/>
            <pc:sldMk cId="1955138859" sldId="260"/>
            <ac:spMk id="3" creationId="{174A173F-057D-4558-81DD-05719322DF41}"/>
          </ac:spMkLst>
        </pc:spChg>
        <pc:spChg chg="add">
          <ac:chgData name="Samu" userId="cc56272e-15cf-4e64-a4db-32416b9a5121" providerId="ADAL" clId="{A1A2AD96-F352-4571-B340-46B93C8F2ED2}" dt="2021-03-10T12:27:39.376" v="804" actId="26606"/>
          <ac:spMkLst>
            <pc:docMk/>
            <pc:sldMk cId="1955138859" sldId="260"/>
            <ac:spMk id="10" creationId="{E491B121-12B5-4977-A064-636AB0B9B0BD}"/>
          </ac:spMkLst>
        </pc:spChg>
        <pc:spChg chg="add">
          <ac:chgData name="Samu" userId="cc56272e-15cf-4e64-a4db-32416b9a5121" providerId="ADAL" clId="{A1A2AD96-F352-4571-B340-46B93C8F2ED2}" dt="2021-03-10T12:27:39.376" v="804" actId="26606"/>
          <ac:spMkLst>
            <pc:docMk/>
            <pc:sldMk cId="1955138859" sldId="260"/>
            <ac:spMk id="12" creationId="{2ED05F70-AB3E-4472-B26B-EFE6A5A59BC8}"/>
          </ac:spMkLst>
        </pc:spChg>
        <pc:spChg chg="add">
          <ac:chgData name="Samu" userId="cc56272e-15cf-4e64-a4db-32416b9a5121" providerId="ADAL" clId="{A1A2AD96-F352-4571-B340-46B93C8F2ED2}" dt="2021-03-10T12:27:39.376" v="804" actId="26606"/>
          <ac:spMkLst>
            <pc:docMk/>
            <pc:sldMk cId="1955138859" sldId="260"/>
            <ac:spMk id="14" creationId="{21F6BE39-9E37-45F0-B10C-92305CFB7C77}"/>
          </ac:spMkLst>
        </pc:spChg>
        <pc:picChg chg="add mod">
          <ac:chgData name="Samu" userId="cc56272e-15cf-4e64-a4db-32416b9a5121" providerId="ADAL" clId="{A1A2AD96-F352-4571-B340-46B93C8F2ED2}" dt="2021-03-10T12:27:49.194" v="807" actId="1076"/>
          <ac:picMkLst>
            <pc:docMk/>
            <pc:sldMk cId="1955138859" sldId="260"/>
            <ac:picMk id="5" creationId="{542DA053-81FD-4E7C-8F56-F04A2BFE5A8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6886E-1710-4699-8646-389138B5F7C0}" type="datetimeFigureOut">
              <a:rPr lang="fi-FI" smtClean="0"/>
              <a:t>10.3.2021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471E5CF-4DD4-4163-A5E2-0FD66C3773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4173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6886E-1710-4699-8646-389138B5F7C0}" type="datetimeFigureOut">
              <a:rPr lang="fi-FI" smtClean="0"/>
              <a:t>10.3.2021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471E5CF-4DD4-4163-A5E2-0FD66C3773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8159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6886E-1710-4699-8646-389138B5F7C0}" type="datetimeFigureOut">
              <a:rPr lang="fi-FI" smtClean="0"/>
              <a:t>10.3.2021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471E5CF-4DD4-4163-A5E2-0FD66C377344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801280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6886E-1710-4699-8646-389138B5F7C0}" type="datetimeFigureOut">
              <a:rPr lang="fi-FI" smtClean="0"/>
              <a:t>10.3.2021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471E5CF-4DD4-4163-A5E2-0FD66C3773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66846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6886E-1710-4699-8646-389138B5F7C0}" type="datetimeFigureOut">
              <a:rPr lang="fi-FI" smtClean="0"/>
              <a:t>10.3.2021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471E5CF-4DD4-4163-A5E2-0FD66C377344}" type="slidenum">
              <a:rPr lang="fi-FI" smtClean="0"/>
              <a:t>‹#›</a:t>
            </a:fld>
            <a:endParaRPr lang="fi-FI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332334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6886E-1710-4699-8646-389138B5F7C0}" type="datetimeFigureOut">
              <a:rPr lang="fi-FI" smtClean="0"/>
              <a:t>10.3.2021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471E5CF-4DD4-4163-A5E2-0FD66C3773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53055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6886E-1710-4699-8646-389138B5F7C0}" type="datetimeFigureOut">
              <a:rPr lang="fi-FI" smtClean="0"/>
              <a:t>10.3.2021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E5CF-4DD4-4163-A5E2-0FD66C3773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9293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6886E-1710-4699-8646-389138B5F7C0}" type="datetimeFigureOut">
              <a:rPr lang="fi-FI" smtClean="0"/>
              <a:t>10.3.2021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E5CF-4DD4-4163-A5E2-0FD66C3773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765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6886E-1710-4699-8646-389138B5F7C0}" type="datetimeFigureOut">
              <a:rPr lang="fi-FI" smtClean="0"/>
              <a:t>10.3.2021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E5CF-4DD4-4163-A5E2-0FD66C3773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609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6886E-1710-4699-8646-389138B5F7C0}" type="datetimeFigureOut">
              <a:rPr lang="fi-FI" smtClean="0"/>
              <a:t>10.3.2021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471E5CF-4DD4-4163-A5E2-0FD66C3773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9256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6886E-1710-4699-8646-389138B5F7C0}" type="datetimeFigureOut">
              <a:rPr lang="fi-FI" smtClean="0"/>
              <a:t>10.3.2021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471E5CF-4DD4-4163-A5E2-0FD66C3773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4548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6886E-1710-4699-8646-389138B5F7C0}" type="datetimeFigureOut">
              <a:rPr lang="fi-FI" smtClean="0"/>
              <a:t>10.3.2021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471E5CF-4DD4-4163-A5E2-0FD66C3773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7705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6886E-1710-4699-8646-389138B5F7C0}" type="datetimeFigureOut">
              <a:rPr lang="fi-FI" smtClean="0"/>
              <a:t>10.3.2021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E5CF-4DD4-4163-A5E2-0FD66C3773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6657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6886E-1710-4699-8646-389138B5F7C0}" type="datetimeFigureOut">
              <a:rPr lang="fi-FI" smtClean="0"/>
              <a:t>10.3.2021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E5CF-4DD4-4163-A5E2-0FD66C3773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2255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6886E-1710-4699-8646-389138B5F7C0}" type="datetimeFigureOut">
              <a:rPr lang="fi-FI" smtClean="0"/>
              <a:t>10.3.2021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E5CF-4DD4-4163-A5E2-0FD66C3773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1699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6886E-1710-4699-8646-389138B5F7C0}" type="datetimeFigureOut">
              <a:rPr lang="fi-FI" smtClean="0"/>
              <a:t>10.3.2021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471E5CF-4DD4-4163-A5E2-0FD66C3773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7226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6886E-1710-4699-8646-389138B5F7C0}" type="datetimeFigureOut">
              <a:rPr lang="fi-FI" smtClean="0"/>
              <a:t>10.3.2021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471E5CF-4DD4-4163-A5E2-0FD66C3773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449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633C18-FBB5-4975-A794-F08101EB8F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1. Sähkövaraus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7B00B47-224A-40E9-8470-8574216DCC3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4221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491B121-12B5-4977-A064-636AB0B9B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B64BC5-DB18-464D-AE73-566B287F49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4" y="645106"/>
            <a:ext cx="6574536" cy="1259894"/>
          </a:xfrm>
        </p:spPr>
        <p:txBody>
          <a:bodyPr>
            <a:normAutofit/>
          </a:bodyPr>
          <a:lstStyle/>
          <a:p>
            <a:r>
              <a:rPr lang="fi-FI" dirty="0"/>
              <a:t>Sähkövaraus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ED05F70-AB3E-4472-B26B-EFE6A5A59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61CF9C1-246B-48FC-BE91-481494E49D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224" y="2133600"/>
            <a:ext cx="6574535" cy="3759253"/>
          </a:xfrm>
        </p:spPr>
        <p:txBody>
          <a:bodyPr>
            <a:normAutofit/>
          </a:bodyPr>
          <a:lstStyle/>
          <a:p>
            <a:r>
              <a:rPr lang="fi-FI" sz="2400" b="1" dirty="0"/>
              <a:t>Sähkövaraus</a:t>
            </a:r>
            <a:r>
              <a:rPr lang="fi-FI" sz="2400" dirty="0"/>
              <a:t> syntyy, kun kappaleesta lähtee tai siihen tulee elektroneja.</a:t>
            </a:r>
          </a:p>
          <a:p>
            <a:r>
              <a:rPr lang="fi-FI" sz="2400" dirty="0"/>
              <a:t>Varaus on negatiivinen, jos kappaleeseen tulee elektroneja (ilmapallo).</a:t>
            </a:r>
          </a:p>
          <a:p>
            <a:r>
              <a:rPr lang="fi-FI" sz="2400" dirty="0"/>
              <a:t>Varaus on positiivinen, jos kappaleesta lähtee elektroneja (villapaita).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082B8FB3-271A-4413-BB44-5659B7BD3A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61321" y="2047182"/>
            <a:ext cx="3981455" cy="2996044"/>
          </a:xfrm>
          <a:prstGeom prst="rect">
            <a:avLst/>
          </a:prstGeom>
        </p:spPr>
      </p:pic>
      <p:sp>
        <p:nvSpPr>
          <p:cNvPr id="13" name="Freeform 11">
            <a:extLst>
              <a:ext uri="{FF2B5EF4-FFF2-40B4-BE49-F238E27FC236}">
                <a16:creationId xmlns:a16="http://schemas.microsoft.com/office/drawing/2014/main" id="{21F6BE39-9E37-45F0-B10C-92305CFB7C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999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203B05-9934-421A-A230-8D874E832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2B7D39B-2048-47F9-AB35-6CB7384981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8493" y="1905000"/>
            <a:ext cx="8915400" cy="3777622"/>
          </a:xfrm>
        </p:spPr>
        <p:txBody>
          <a:bodyPr>
            <a:normAutofit/>
          </a:bodyPr>
          <a:lstStyle/>
          <a:p>
            <a:r>
              <a:rPr lang="fi-FI" sz="2400" dirty="0"/>
              <a:t>Sähkövaraus aiheuttaa kappaleiden välille sähköisen vuorovaikutuksen (etävuorovaikutus).</a:t>
            </a:r>
          </a:p>
          <a:p>
            <a:r>
              <a:rPr lang="fi-FI" sz="2400" dirty="0"/>
              <a:t>Samanmerkkiset varaukset (+ ja + tai – ja -) hylkivät toisiaan.</a:t>
            </a:r>
          </a:p>
          <a:p>
            <a:endParaRPr lang="fi-FI" sz="2400" dirty="0"/>
          </a:p>
          <a:p>
            <a:pPr marL="0" indent="0">
              <a:buNone/>
            </a:pPr>
            <a:endParaRPr lang="fi-FI" sz="2400" dirty="0"/>
          </a:p>
          <a:p>
            <a:r>
              <a:rPr lang="fi-FI" sz="2400" dirty="0"/>
              <a:t>Erimerkkiset varaukset (+ ja -) vetävät toisiaan puoleensa. </a:t>
            </a:r>
          </a:p>
        </p:txBody>
      </p:sp>
      <p:grpSp>
        <p:nvGrpSpPr>
          <p:cNvPr id="18" name="Ryhmä 17">
            <a:extLst>
              <a:ext uri="{FF2B5EF4-FFF2-40B4-BE49-F238E27FC236}">
                <a16:creationId xmlns:a16="http://schemas.microsoft.com/office/drawing/2014/main" id="{FA070534-D62C-435C-91CF-94CB167A65E9}"/>
              </a:ext>
            </a:extLst>
          </p:cNvPr>
          <p:cNvGrpSpPr/>
          <p:nvPr/>
        </p:nvGrpSpPr>
        <p:grpSpPr>
          <a:xfrm>
            <a:off x="4603126" y="3666478"/>
            <a:ext cx="2985750" cy="594804"/>
            <a:chOff x="4603126" y="3666478"/>
            <a:chExt cx="2985750" cy="594804"/>
          </a:xfrm>
        </p:grpSpPr>
        <p:sp>
          <p:nvSpPr>
            <p:cNvPr id="4" name="Ellipsi 3">
              <a:extLst>
                <a:ext uri="{FF2B5EF4-FFF2-40B4-BE49-F238E27FC236}">
                  <a16:creationId xmlns:a16="http://schemas.microsoft.com/office/drawing/2014/main" id="{C5FE1C2E-0780-462F-88F9-60C2F207151E}"/>
                </a:ext>
              </a:extLst>
            </p:cNvPr>
            <p:cNvSpPr/>
            <p:nvPr/>
          </p:nvSpPr>
          <p:spPr>
            <a:xfrm>
              <a:off x="4944862" y="3666478"/>
              <a:ext cx="648070" cy="59480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6" name="Ellipsi 5">
              <a:extLst>
                <a:ext uri="{FF2B5EF4-FFF2-40B4-BE49-F238E27FC236}">
                  <a16:creationId xmlns:a16="http://schemas.microsoft.com/office/drawing/2014/main" id="{0883E5CA-04D2-47A1-BFA7-57EC783FB926}"/>
                </a:ext>
              </a:extLst>
            </p:cNvPr>
            <p:cNvSpPr/>
            <p:nvPr/>
          </p:nvSpPr>
          <p:spPr>
            <a:xfrm>
              <a:off x="6599070" y="3666478"/>
              <a:ext cx="648070" cy="59480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8" name="Nuoli: Oikea 7">
              <a:extLst>
                <a:ext uri="{FF2B5EF4-FFF2-40B4-BE49-F238E27FC236}">
                  <a16:creationId xmlns:a16="http://schemas.microsoft.com/office/drawing/2014/main" id="{3F04D3FB-7776-4CB9-B449-E93DAFE13638}"/>
                </a:ext>
              </a:extLst>
            </p:cNvPr>
            <p:cNvSpPr/>
            <p:nvPr/>
          </p:nvSpPr>
          <p:spPr>
            <a:xfrm rot="10800000">
              <a:off x="4603126" y="3759691"/>
              <a:ext cx="284085" cy="408373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1" name="Nuoli: Oikea 10">
              <a:extLst>
                <a:ext uri="{FF2B5EF4-FFF2-40B4-BE49-F238E27FC236}">
                  <a16:creationId xmlns:a16="http://schemas.microsoft.com/office/drawing/2014/main" id="{CBF3A7F1-F43B-49DE-BBB5-A77975B41CE5}"/>
                </a:ext>
              </a:extLst>
            </p:cNvPr>
            <p:cNvSpPr/>
            <p:nvPr/>
          </p:nvSpPr>
          <p:spPr>
            <a:xfrm>
              <a:off x="7304791" y="3759692"/>
              <a:ext cx="284085" cy="408373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5" name="Plusmerkki 14">
              <a:extLst>
                <a:ext uri="{FF2B5EF4-FFF2-40B4-BE49-F238E27FC236}">
                  <a16:creationId xmlns:a16="http://schemas.microsoft.com/office/drawing/2014/main" id="{76DBFFCB-2E57-46C2-AEA9-C124F73F3A49}"/>
                </a:ext>
              </a:extLst>
            </p:cNvPr>
            <p:cNvSpPr/>
            <p:nvPr/>
          </p:nvSpPr>
          <p:spPr>
            <a:xfrm>
              <a:off x="6766980" y="3793811"/>
              <a:ext cx="312249" cy="372863"/>
            </a:xfrm>
            <a:prstGeom prst="mathPlus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Plusmerkki 15">
              <a:extLst>
                <a:ext uri="{FF2B5EF4-FFF2-40B4-BE49-F238E27FC236}">
                  <a16:creationId xmlns:a16="http://schemas.microsoft.com/office/drawing/2014/main" id="{2C338A96-8157-45D2-819E-5A4E085E6B6E}"/>
                </a:ext>
              </a:extLst>
            </p:cNvPr>
            <p:cNvSpPr/>
            <p:nvPr/>
          </p:nvSpPr>
          <p:spPr>
            <a:xfrm>
              <a:off x="5112772" y="3777446"/>
              <a:ext cx="312249" cy="372863"/>
            </a:xfrm>
            <a:prstGeom prst="mathPlus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grpSp>
        <p:nvGrpSpPr>
          <p:cNvPr id="19" name="Ryhmä 18">
            <a:extLst>
              <a:ext uri="{FF2B5EF4-FFF2-40B4-BE49-F238E27FC236}">
                <a16:creationId xmlns:a16="http://schemas.microsoft.com/office/drawing/2014/main" id="{B7CC8F93-BC42-43FA-A59E-CA228A5D9977}"/>
              </a:ext>
            </a:extLst>
          </p:cNvPr>
          <p:cNvGrpSpPr/>
          <p:nvPr/>
        </p:nvGrpSpPr>
        <p:grpSpPr>
          <a:xfrm>
            <a:off x="4944862" y="5639086"/>
            <a:ext cx="2302278" cy="594804"/>
            <a:chOff x="4944862" y="5639086"/>
            <a:chExt cx="2302278" cy="594804"/>
          </a:xfrm>
        </p:grpSpPr>
        <p:sp>
          <p:nvSpPr>
            <p:cNvPr id="5" name="Ellipsi 4">
              <a:extLst>
                <a:ext uri="{FF2B5EF4-FFF2-40B4-BE49-F238E27FC236}">
                  <a16:creationId xmlns:a16="http://schemas.microsoft.com/office/drawing/2014/main" id="{4BC475F5-02C5-42BC-9E28-CF6BFD48B287}"/>
                </a:ext>
              </a:extLst>
            </p:cNvPr>
            <p:cNvSpPr/>
            <p:nvPr/>
          </p:nvSpPr>
          <p:spPr>
            <a:xfrm>
              <a:off x="4944862" y="5639086"/>
              <a:ext cx="648070" cy="59480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7" name="Ellipsi 6">
              <a:extLst>
                <a:ext uri="{FF2B5EF4-FFF2-40B4-BE49-F238E27FC236}">
                  <a16:creationId xmlns:a16="http://schemas.microsoft.com/office/drawing/2014/main" id="{39F26974-D691-4AF1-B9F0-A1D29F22BA42}"/>
                </a:ext>
              </a:extLst>
            </p:cNvPr>
            <p:cNvSpPr/>
            <p:nvPr/>
          </p:nvSpPr>
          <p:spPr>
            <a:xfrm>
              <a:off x="6599070" y="5639086"/>
              <a:ext cx="648070" cy="594804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2" name="Nuoli: Oikea 11">
              <a:extLst>
                <a:ext uri="{FF2B5EF4-FFF2-40B4-BE49-F238E27FC236}">
                  <a16:creationId xmlns:a16="http://schemas.microsoft.com/office/drawing/2014/main" id="{8D44A26C-A33C-465E-BE5D-2738B92D50CE}"/>
                </a:ext>
              </a:extLst>
            </p:cNvPr>
            <p:cNvSpPr/>
            <p:nvPr/>
          </p:nvSpPr>
          <p:spPr>
            <a:xfrm>
              <a:off x="5663903" y="5732301"/>
              <a:ext cx="284085" cy="408373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3" name="Nuoli: Oikea 12">
              <a:extLst>
                <a:ext uri="{FF2B5EF4-FFF2-40B4-BE49-F238E27FC236}">
                  <a16:creationId xmlns:a16="http://schemas.microsoft.com/office/drawing/2014/main" id="{18E9AD43-16B2-424F-BBA5-079386BDC030}"/>
                </a:ext>
              </a:extLst>
            </p:cNvPr>
            <p:cNvSpPr/>
            <p:nvPr/>
          </p:nvSpPr>
          <p:spPr>
            <a:xfrm rot="10800000">
              <a:off x="6235190" y="5732300"/>
              <a:ext cx="284085" cy="408373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4" name="Plusmerkki 13">
              <a:extLst>
                <a:ext uri="{FF2B5EF4-FFF2-40B4-BE49-F238E27FC236}">
                  <a16:creationId xmlns:a16="http://schemas.microsoft.com/office/drawing/2014/main" id="{90CC223F-4781-497D-914A-A47B1F6F9DE8}"/>
                </a:ext>
              </a:extLst>
            </p:cNvPr>
            <p:cNvSpPr/>
            <p:nvPr/>
          </p:nvSpPr>
          <p:spPr>
            <a:xfrm>
              <a:off x="5122260" y="5750055"/>
              <a:ext cx="312249" cy="372863"/>
            </a:xfrm>
            <a:prstGeom prst="mathPlus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7" name="Miinusmerkki 16">
              <a:extLst>
                <a:ext uri="{FF2B5EF4-FFF2-40B4-BE49-F238E27FC236}">
                  <a16:creationId xmlns:a16="http://schemas.microsoft.com/office/drawing/2014/main" id="{3691C5AB-A11B-4936-BB07-380EDB8FA5A6}"/>
                </a:ext>
              </a:extLst>
            </p:cNvPr>
            <p:cNvSpPr/>
            <p:nvPr/>
          </p:nvSpPr>
          <p:spPr>
            <a:xfrm>
              <a:off x="6782438" y="5795966"/>
              <a:ext cx="284086" cy="281040"/>
            </a:xfrm>
            <a:prstGeom prst="mathMinus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93457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EDD21E1-BAF0-4314-AB31-82ECB8AC9E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13FCD1B-513E-4D1F-B795-2BD527C14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4" y="645106"/>
            <a:ext cx="5122652" cy="1259894"/>
          </a:xfrm>
        </p:spPr>
        <p:txBody>
          <a:bodyPr>
            <a:normAutofit/>
          </a:bodyPr>
          <a:lstStyle/>
          <a:p>
            <a:r>
              <a:rPr lang="fi-FI" dirty="0"/>
              <a:t>Sähkökenttä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DC8619C-F25D-468E-95FA-2A2151D7DD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CE0CB13-CF49-4FB0-B2F8-6D75A18B31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825" y="2001945"/>
            <a:ext cx="5122652" cy="3759253"/>
          </a:xfrm>
        </p:spPr>
        <p:txBody>
          <a:bodyPr>
            <a:normAutofit/>
          </a:bodyPr>
          <a:lstStyle/>
          <a:p>
            <a:r>
              <a:rPr lang="fi-FI" sz="2400" dirty="0"/>
              <a:t>Varatun kappaleen ympärille syntyy </a:t>
            </a:r>
            <a:r>
              <a:rPr lang="fi-FI" sz="2400" b="1" dirty="0"/>
              <a:t>sähkökenttä</a:t>
            </a:r>
            <a:r>
              <a:rPr lang="fi-FI" sz="2400" dirty="0"/>
              <a:t>. </a:t>
            </a:r>
          </a:p>
          <a:p>
            <a:r>
              <a:rPr lang="fi-FI" sz="2400" dirty="0"/>
              <a:t>Sähkökenttä on voimakkaimmillaan kappaleen lähellä ja heikkenee etäisyyden kasvaessa.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45CC68D9-421C-4A85-B1F2-23BBBDAA08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3250" y="2133600"/>
            <a:ext cx="4752218" cy="2257304"/>
          </a:xfrm>
          <a:prstGeom prst="rect">
            <a:avLst/>
          </a:prstGeom>
        </p:spPr>
      </p:pic>
      <p:sp>
        <p:nvSpPr>
          <p:cNvPr id="14" name="Freeform 12">
            <a:extLst>
              <a:ext uri="{FF2B5EF4-FFF2-40B4-BE49-F238E27FC236}">
                <a16:creationId xmlns:a16="http://schemas.microsoft.com/office/drawing/2014/main" id="{7D9439D6-DEAD-4CEB-A61B-BE3D64D1B5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956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491B121-12B5-4977-A064-636AB0B9B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3914569-40E4-4801-999E-D1F3338DF5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4" y="645106"/>
            <a:ext cx="6574536" cy="1259894"/>
          </a:xfrm>
        </p:spPr>
        <p:txBody>
          <a:bodyPr>
            <a:normAutofit/>
          </a:bodyPr>
          <a:lstStyle/>
          <a:p>
            <a:r>
              <a:rPr lang="fi-FI" dirty="0"/>
              <a:t>Polarisoituminen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D05F70-AB3E-4472-B26B-EFE6A5A59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74A173F-057D-4558-81DD-05719322DF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457" y="2133600"/>
            <a:ext cx="6574535" cy="3759253"/>
          </a:xfrm>
        </p:spPr>
        <p:txBody>
          <a:bodyPr>
            <a:normAutofit/>
          </a:bodyPr>
          <a:lstStyle/>
          <a:p>
            <a:r>
              <a:rPr lang="fi-FI" sz="2400" dirty="0"/>
              <a:t>Vaikka kappaleen kokonaisvaraus on nolla, varaus voi olla jakautunut epätasaisesti kappaleen sisällä.</a:t>
            </a:r>
          </a:p>
          <a:p>
            <a:r>
              <a:rPr lang="fi-FI" sz="2400" dirty="0"/>
              <a:t>Tällöin kappaleen sanotaan olevan</a:t>
            </a:r>
            <a:r>
              <a:rPr lang="fi-FI" sz="2400" b="1" dirty="0"/>
              <a:t> polarisoitunut</a:t>
            </a:r>
            <a:r>
              <a:rPr lang="fi-FI" sz="2400" dirty="0"/>
              <a:t>.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542DA053-81FD-4E7C-8F56-F04A2BFE5A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61321" y="1470772"/>
            <a:ext cx="3981455" cy="4167914"/>
          </a:xfrm>
          <a:prstGeom prst="rect">
            <a:avLst/>
          </a:prstGeom>
        </p:spPr>
      </p:pic>
      <p:sp>
        <p:nvSpPr>
          <p:cNvPr id="14" name="Freeform 11">
            <a:extLst>
              <a:ext uri="{FF2B5EF4-FFF2-40B4-BE49-F238E27FC236}">
                <a16:creationId xmlns:a16="http://schemas.microsoft.com/office/drawing/2014/main" id="{21F6BE39-9E37-45F0-B10C-92305CFB7C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138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uiskaus">
  <a:themeElements>
    <a:clrScheme name="Kuiskaus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Kuiskaus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uiskaus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33</TotalTime>
  <Words>105</Words>
  <Application>Microsoft Office PowerPoint</Application>
  <PresentationFormat>Laajakuva</PresentationFormat>
  <Paragraphs>16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Kuiskaus</vt:lpstr>
      <vt:lpstr>1. Sähkövaraus</vt:lpstr>
      <vt:lpstr>Sähkövaraus </vt:lpstr>
      <vt:lpstr>PowerPoint-esitys</vt:lpstr>
      <vt:lpstr>Sähkökenttä</vt:lpstr>
      <vt:lpstr>Polarisoituminen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Sähkövaraus</dc:title>
  <dc:creator>Samu Montonen</dc:creator>
  <cp:lastModifiedBy>Samu Montonen</cp:lastModifiedBy>
  <cp:revision>2</cp:revision>
  <dcterms:created xsi:type="dcterms:W3CDTF">2021-03-10T11:55:18Z</dcterms:created>
  <dcterms:modified xsi:type="dcterms:W3CDTF">2021-03-10T12:28:40Z</dcterms:modified>
</cp:coreProperties>
</file>