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CD293-A9AF-47A0-82B0-09A7EADAB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58A6E4-F39A-4A89-94B9-7C5E13A91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E5ED82-3D41-418C-AF06-35138115B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0039D7-B8FB-486A-BC87-F7C93EE0F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EF1601-C9B8-460C-835E-F4CD32AF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121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802FC-4C4B-4FDF-B3A6-039F6846D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3A362AA-6F4D-4D0A-8C27-0EF88136C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BB9440-C368-4581-80AA-A2903AF62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78FBFA-4A71-473C-9CB2-184DC86A8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530A1C-708D-495D-BC95-A4EF0E62A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232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0E77225-932B-441D-8800-5A8638504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BF8919F-E50B-4049-8582-9C5368CCC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25EF93-FA0D-4FCB-B546-2CF3A3621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354490-B07D-48A3-83B8-840BF1830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2796FD-05F9-4C7D-A5B7-07F0421BC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03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BB7979-5E7D-4987-87AF-C1C111EC2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6E09C1-19FD-4628-8DF7-242C0F25B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BCE01D-B392-4361-904B-05250ACC8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B98C41-6003-4B49-B40F-9BFA8A1D2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BB096F-2F8D-4882-97FC-7798B1043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358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B6230D-11AD-438C-AED5-67E2347FD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CD2A7C-0566-4D7A-9352-47E7C654C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BEF5DC-C42C-41A3-BCFE-660CF1C4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1D1972-EB78-4E12-BB83-3A72DA950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53F6B6-9EE4-4717-B888-D7E5C66A3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225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5C4B49-5A9D-4B7D-AAB9-1F1E6B12E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AE19B4-C728-4CF6-B073-17B38BEE1A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3DB0EB-4A63-4E94-8C2F-21742711E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83DFBF2-054B-4A85-A08C-5D45E3B20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B1C4BB2-E30F-4E74-AF06-15BCFD924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D3A7FD-CC0E-4B16-902D-59F800AC1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11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55A2D3-E272-49D2-8D26-B1119609D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40DCA8B-2A54-43EA-87A5-645E4E123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FBBE045-29CB-4F90-B58A-80B5C711D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8F2B38F-8663-452A-9FBD-0064991A84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E02EC0B-F7F1-47B9-BD4A-CA3ECA0396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334670C-EE1E-48E9-8F76-043428FDE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6244283-CA2E-4FEE-9859-1B60441BA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00D0CAD-E106-48E6-8A7D-1F5747F9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2039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2267E4-5760-4F17-ABD3-26C9BC49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A2B420F-6B62-4F51-8317-7C0C0C84F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9217AE3-E121-4163-B4CF-0A837723F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157AF8E-20EC-48A9-BD95-82BDCFF5C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1720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A0AA2A7-455C-4CD1-8321-8AF68047F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45355EE-7E42-4180-89C5-86397FA7C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8D2A42E-1544-42F2-A778-19D8B72E6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26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6E103B-6704-4D7D-BCDA-C7B5E646C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BE6ECE-DB56-4F75-A969-59CB174EF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7877D6F-C6BB-4063-A90E-D6D2A1B6B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CEF64D0-CC1C-4CA4-AE98-9CC33165B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0CFA86D-0D83-493E-930F-3FBDD15F1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C0205B6-B71D-482D-9AB1-07236307B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959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656432-42EA-4109-97B4-D608DE67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BF1DA5D-8B9D-447E-8FA1-9CB60ACF61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A06B6F-6536-418E-A0BE-165D910B5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7E4231E-4D21-4D9D-9617-7FC89DFB7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C3AC61A-0C26-4D2E-9E14-85E390E2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339EE1A-3093-4919-8D30-58483716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628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510F099-E109-4552-A343-B39117DC9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21D918-A5BA-4643-9055-C9E766098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137E70-3972-4F97-9A03-883E86110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44B00-7D1A-46FA-82F2-2FE7415E817E}" type="datetimeFigureOut">
              <a:rPr lang="fi-FI" smtClean="0"/>
              <a:t>10.2.2021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000A72-1C33-4090-BFA0-A423DD23F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0624AF-B876-4DF9-8B87-11261FDD4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DD08D-DADD-4BD6-97C1-96EA5B9DAB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86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7EA500-5AD0-421F-B36A-210DC9B18A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Reaktionopeuskuvaajan </a:t>
            </a:r>
            <a:r>
              <a:rPr lang="fi-FI" dirty="0"/>
              <a:t>piirtäminen </a:t>
            </a:r>
            <a:r>
              <a:rPr lang="fi-FI" dirty="0" err="1"/>
              <a:t>GeoGebra</a:t>
            </a:r>
            <a:r>
              <a:rPr lang="fi-FI" dirty="0"/>
              <a:t> 6:lla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123E64B-4386-4B0A-A049-E163732DF3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889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2A10178E-AFA7-475E-A6A4-6BCDB6B2B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25" y="1997236"/>
            <a:ext cx="3355801" cy="4346687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0C19F39B-71C3-4B0D-870D-57F6617226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356" y="659638"/>
            <a:ext cx="1329392" cy="2675196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4B74DC1D-BAD3-4113-B9D0-7FB51D5BE7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3076" y="2897753"/>
            <a:ext cx="3181350" cy="3267075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70436129-C227-4635-A368-0B6C13CC2EB9}"/>
              </a:ext>
            </a:extLst>
          </p:cNvPr>
          <p:cNvSpPr txBox="1"/>
          <p:nvPr/>
        </p:nvSpPr>
        <p:spPr>
          <a:xfrm>
            <a:off x="172557" y="137786"/>
            <a:ext cx="6130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1. Kirjoita A sarakkeeseen x:n arvot ja B sarakkeeseen y:n arvot 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837C412-9D17-468E-AB1E-F0A170CE7C94}"/>
              </a:ext>
            </a:extLst>
          </p:cNvPr>
          <p:cNvSpPr txBox="1"/>
          <p:nvPr/>
        </p:nvSpPr>
        <p:spPr>
          <a:xfrm>
            <a:off x="2049179" y="1189973"/>
            <a:ext cx="3543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2. Maalaa arvot ja valitse kahden muuttujan regressioanalyysi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BD8AB2E-E53A-47FE-9562-F2F7E8CF97E3}"/>
              </a:ext>
            </a:extLst>
          </p:cNvPr>
          <p:cNvSpPr txBox="1"/>
          <p:nvPr/>
        </p:nvSpPr>
        <p:spPr>
          <a:xfrm>
            <a:off x="6212910" y="1365337"/>
            <a:ext cx="346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3. Sovita pisteisiin funktion kuvaaja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71B860FC-850D-4543-9A1F-F4398B427F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1383" y="1734669"/>
            <a:ext cx="1473894" cy="1046465"/>
          </a:xfrm>
          <a:prstGeom prst="rect">
            <a:avLst/>
          </a:prstGeom>
        </p:spPr>
      </p:pic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D2E69C51-71FF-4D2E-AED8-6342D87A3016}"/>
              </a:ext>
            </a:extLst>
          </p:cNvPr>
          <p:cNvCxnSpPr/>
          <p:nvPr/>
        </p:nvCxnSpPr>
        <p:spPr>
          <a:xfrm flipH="1">
            <a:off x="8283751" y="1836304"/>
            <a:ext cx="822671" cy="643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43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159FA862-92C6-4D12-B696-980A506C6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823" y="912052"/>
            <a:ext cx="2971800" cy="2628900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36F2BA27-EC90-4207-87CF-FF47278CCA99}"/>
              </a:ext>
            </a:extLst>
          </p:cNvPr>
          <p:cNvSpPr txBox="1"/>
          <p:nvPr/>
        </p:nvSpPr>
        <p:spPr>
          <a:xfrm>
            <a:off x="526093" y="288099"/>
            <a:ext cx="2294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4. Kopioi piirtoalueelle</a:t>
            </a:r>
          </a:p>
        </p:txBody>
      </p:sp>
      <p:cxnSp>
        <p:nvCxnSpPr>
          <p:cNvPr id="5" name="Suora nuoliyhdysviiva 4">
            <a:extLst>
              <a:ext uri="{FF2B5EF4-FFF2-40B4-BE49-F238E27FC236}">
                <a16:creationId xmlns:a16="http://schemas.microsoft.com/office/drawing/2014/main" id="{27025250-0CFA-47E6-8E42-CC390D6BD3F1}"/>
              </a:ext>
            </a:extLst>
          </p:cNvPr>
          <p:cNvCxnSpPr/>
          <p:nvPr/>
        </p:nvCxnSpPr>
        <p:spPr>
          <a:xfrm flipH="1">
            <a:off x="1540701" y="663879"/>
            <a:ext cx="325677" cy="338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uva 5">
            <a:extLst>
              <a:ext uri="{FF2B5EF4-FFF2-40B4-BE49-F238E27FC236}">
                <a16:creationId xmlns:a16="http://schemas.microsoft.com/office/drawing/2014/main" id="{96B9B73B-09CC-4C1F-B22F-298FAAF09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286" y="912052"/>
            <a:ext cx="2307660" cy="2410988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6E56FF7F-1731-406F-A3CB-8576C1EEBA6B}"/>
              </a:ext>
            </a:extLst>
          </p:cNvPr>
          <p:cNvSpPr txBox="1"/>
          <p:nvPr/>
        </p:nvSpPr>
        <p:spPr>
          <a:xfrm>
            <a:off x="4722312" y="288099"/>
            <a:ext cx="3268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5. Valitse algebra ikkuna näkyviin</a:t>
            </a:r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3264C0DA-0418-4C4F-A7A2-9CDB592271FC}"/>
              </a:ext>
            </a:extLst>
          </p:cNvPr>
          <p:cNvCxnSpPr/>
          <p:nvPr/>
        </p:nvCxnSpPr>
        <p:spPr>
          <a:xfrm flipH="1">
            <a:off x="6551112" y="657431"/>
            <a:ext cx="400834" cy="59517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iruutu 10">
            <a:extLst>
              <a:ext uri="{FF2B5EF4-FFF2-40B4-BE49-F238E27FC236}">
                <a16:creationId xmlns:a16="http://schemas.microsoft.com/office/drawing/2014/main" id="{51C882F8-CD33-4273-AD70-181289BDC693}"/>
              </a:ext>
            </a:extLst>
          </p:cNvPr>
          <p:cNvSpPr txBox="1"/>
          <p:nvPr/>
        </p:nvSpPr>
        <p:spPr>
          <a:xfrm>
            <a:off x="8367192" y="288099"/>
            <a:ext cx="3354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6. Voit sulkea ylimääräiset ikkunat</a:t>
            </a: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22059F0C-9179-414A-8C71-81E2EB626C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0179" y="1809413"/>
            <a:ext cx="2295525" cy="2676525"/>
          </a:xfrm>
          <a:prstGeom prst="rect">
            <a:avLst/>
          </a:prstGeom>
        </p:spPr>
      </p:pic>
      <p:sp>
        <p:nvSpPr>
          <p:cNvPr id="13" name="Tekstiruutu 12">
            <a:extLst>
              <a:ext uri="{FF2B5EF4-FFF2-40B4-BE49-F238E27FC236}">
                <a16:creationId xmlns:a16="http://schemas.microsoft.com/office/drawing/2014/main" id="{F276D176-9B43-45A1-B7FD-96E36166087D}"/>
              </a:ext>
            </a:extLst>
          </p:cNvPr>
          <p:cNvSpPr txBox="1"/>
          <p:nvPr/>
        </p:nvSpPr>
        <p:spPr>
          <a:xfrm>
            <a:off x="7938503" y="1002082"/>
            <a:ext cx="41491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7. Rajoita funktio mittauspisteiden alueelle. Kirjoita syöttökenttään ja paina </a:t>
            </a:r>
            <a:r>
              <a:rPr lang="fi-FI" dirty="0" err="1"/>
              <a:t>enter</a:t>
            </a:r>
            <a:r>
              <a:rPr lang="fi-FI" dirty="0"/>
              <a:t> </a:t>
            </a:r>
          </a:p>
        </p:txBody>
      </p:sp>
      <p:cxnSp>
        <p:nvCxnSpPr>
          <p:cNvPr id="15" name="Suora nuoliyhdysviiva 14">
            <a:extLst>
              <a:ext uri="{FF2B5EF4-FFF2-40B4-BE49-F238E27FC236}">
                <a16:creationId xmlns:a16="http://schemas.microsoft.com/office/drawing/2014/main" id="{EBC10EDB-AB1A-4C9A-9A77-6A99B5742D88}"/>
              </a:ext>
            </a:extLst>
          </p:cNvPr>
          <p:cNvCxnSpPr>
            <a:cxnSpLocks/>
          </p:cNvCxnSpPr>
          <p:nvPr/>
        </p:nvCxnSpPr>
        <p:spPr>
          <a:xfrm flipH="1">
            <a:off x="9920614" y="1553227"/>
            <a:ext cx="914400" cy="2404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Kuva 16">
            <a:extLst>
              <a:ext uri="{FF2B5EF4-FFF2-40B4-BE49-F238E27FC236}">
                <a16:creationId xmlns:a16="http://schemas.microsoft.com/office/drawing/2014/main" id="{88C191D4-2BFD-4503-927C-BF5C7F035B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4853" y="4481154"/>
            <a:ext cx="2991228" cy="1957223"/>
          </a:xfrm>
          <a:prstGeom prst="rect">
            <a:avLst/>
          </a:prstGeom>
        </p:spPr>
      </p:pic>
      <p:sp>
        <p:nvSpPr>
          <p:cNvPr id="18" name="Tekstiruutu 17">
            <a:extLst>
              <a:ext uri="{FF2B5EF4-FFF2-40B4-BE49-F238E27FC236}">
                <a16:creationId xmlns:a16="http://schemas.microsoft.com/office/drawing/2014/main" id="{2548FFDD-DABE-4750-92D6-DC5EA651B0A0}"/>
              </a:ext>
            </a:extLst>
          </p:cNvPr>
          <p:cNvSpPr txBox="1"/>
          <p:nvPr/>
        </p:nvSpPr>
        <p:spPr>
          <a:xfrm>
            <a:off x="501748" y="3958225"/>
            <a:ext cx="568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8. Piilota aiempi funktio, painamalla punaisesta ympyrästä.</a:t>
            </a:r>
          </a:p>
        </p:txBody>
      </p:sp>
      <p:cxnSp>
        <p:nvCxnSpPr>
          <p:cNvPr id="20" name="Suora nuoliyhdysviiva 19">
            <a:extLst>
              <a:ext uri="{FF2B5EF4-FFF2-40B4-BE49-F238E27FC236}">
                <a16:creationId xmlns:a16="http://schemas.microsoft.com/office/drawing/2014/main" id="{67F48724-2293-45F2-917E-C88EABB41C8A}"/>
              </a:ext>
            </a:extLst>
          </p:cNvPr>
          <p:cNvCxnSpPr/>
          <p:nvPr/>
        </p:nvCxnSpPr>
        <p:spPr>
          <a:xfrm flipH="1">
            <a:off x="1696296" y="4327557"/>
            <a:ext cx="3451901" cy="12590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Kuva 20">
            <a:extLst>
              <a:ext uri="{FF2B5EF4-FFF2-40B4-BE49-F238E27FC236}">
                <a16:creationId xmlns:a16="http://schemas.microsoft.com/office/drawing/2014/main" id="{6B5DEC79-9077-4558-9BCD-99604C9305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1429" y="5325964"/>
            <a:ext cx="1600200" cy="1323975"/>
          </a:xfrm>
          <a:prstGeom prst="rect">
            <a:avLst/>
          </a:prstGeom>
        </p:spPr>
      </p:pic>
      <p:sp>
        <p:nvSpPr>
          <p:cNvPr id="22" name="Tekstiruutu 21">
            <a:extLst>
              <a:ext uri="{FF2B5EF4-FFF2-40B4-BE49-F238E27FC236}">
                <a16:creationId xmlns:a16="http://schemas.microsoft.com/office/drawing/2014/main" id="{1CAD9EE2-1620-4421-AE83-55A0D258E676}"/>
              </a:ext>
            </a:extLst>
          </p:cNvPr>
          <p:cNvSpPr txBox="1"/>
          <p:nvPr/>
        </p:nvSpPr>
        <p:spPr>
          <a:xfrm>
            <a:off x="5874088" y="4744830"/>
            <a:ext cx="3228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9. Skaalaa kuvaaja koko näytölle.</a:t>
            </a:r>
          </a:p>
        </p:txBody>
      </p:sp>
    </p:spTree>
    <p:extLst>
      <p:ext uri="{BB962C8B-B14F-4D97-AF65-F5344CB8AC3E}">
        <p14:creationId xmlns:p14="http://schemas.microsoft.com/office/powerpoint/2010/main" val="3599529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7B2183AC-77FE-473C-8623-E41002596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1420" y="2148120"/>
            <a:ext cx="2314575" cy="2628900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783A7426-1D02-4801-88C0-844C93DADEB4}"/>
              </a:ext>
            </a:extLst>
          </p:cNvPr>
          <p:cNvSpPr txBox="1"/>
          <p:nvPr/>
        </p:nvSpPr>
        <p:spPr>
          <a:xfrm>
            <a:off x="513567" y="450937"/>
            <a:ext cx="7420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10. Paina piirtoalueelle hiiren oikeaa nappia ja valitse piirtoalueen asetukset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F47C90E-6C81-431A-9125-D5A5AC657C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893" y="1057508"/>
            <a:ext cx="1990725" cy="2181225"/>
          </a:xfrm>
          <a:prstGeom prst="rect">
            <a:avLst/>
          </a:prstGeom>
        </p:spPr>
      </p:pic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8FEB1466-72A3-4EA3-909E-C719A5595EEE}"/>
              </a:ext>
            </a:extLst>
          </p:cNvPr>
          <p:cNvCxnSpPr/>
          <p:nvPr/>
        </p:nvCxnSpPr>
        <p:spPr>
          <a:xfrm flipH="1">
            <a:off x="1966586" y="820269"/>
            <a:ext cx="4584526" cy="2173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iruutu 7">
            <a:extLst>
              <a:ext uri="{FF2B5EF4-FFF2-40B4-BE49-F238E27FC236}">
                <a16:creationId xmlns:a16="http://schemas.microsoft.com/office/drawing/2014/main" id="{766DBA39-F8DA-4A73-BD5A-BBEB828AAEFF}"/>
              </a:ext>
            </a:extLst>
          </p:cNvPr>
          <p:cNvSpPr txBox="1"/>
          <p:nvPr/>
        </p:nvSpPr>
        <p:spPr>
          <a:xfrm>
            <a:off x="6561092" y="1057508"/>
            <a:ext cx="51481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11. Valitse x-Akseli. Laita rasti kohtaan Vain positiivinen suunta ja nimeä akseli, laita yksikkö sulkeisiin.</a:t>
            </a:r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BB151519-5891-4074-BE23-053A11E8386B}"/>
              </a:ext>
            </a:extLst>
          </p:cNvPr>
          <p:cNvCxnSpPr>
            <a:cxnSpLocks/>
          </p:cNvCxnSpPr>
          <p:nvPr/>
        </p:nvCxnSpPr>
        <p:spPr>
          <a:xfrm flipH="1">
            <a:off x="7625805" y="1352811"/>
            <a:ext cx="307808" cy="865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F4B0C595-0862-424A-ABF9-D24DD5A62427}"/>
              </a:ext>
            </a:extLst>
          </p:cNvPr>
          <p:cNvCxnSpPr/>
          <p:nvPr/>
        </p:nvCxnSpPr>
        <p:spPr>
          <a:xfrm flipH="1">
            <a:off x="6402199" y="1666825"/>
            <a:ext cx="1752245" cy="1414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nuoliyhdysviiva 14">
            <a:extLst>
              <a:ext uri="{FF2B5EF4-FFF2-40B4-BE49-F238E27FC236}">
                <a16:creationId xmlns:a16="http://schemas.microsoft.com/office/drawing/2014/main" id="{8279190A-1B1D-424E-88BD-65166EA7CD9C}"/>
              </a:ext>
            </a:extLst>
          </p:cNvPr>
          <p:cNvCxnSpPr/>
          <p:nvPr/>
        </p:nvCxnSpPr>
        <p:spPr>
          <a:xfrm flipH="1">
            <a:off x="7515616" y="1666825"/>
            <a:ext cx="2116899" cy="2128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>
            <a:extLst>
              <a:ext uri="{FF2B5EF4-FFF2-40B4-BE49-F238E27FC236}">
                <a16:creationId xmlns:a16="http://schemas.microsoft.com/office/drawing/2014/main" id="{EB2B4D2A-4FC0-4018-9E43-56D8A99EB508}"/>
              </a:ext>
            </a:extLst>
          </p:cNvPr>
          <p:cNvSpPr txBox="1"/>
          <p:nvPr/>
        </p:nvSpPr>
        <p:spPr>
          <a:xfrm>
            <a:off x="9118948" y="2405489"/>
            <a:ext cx="237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12. Tee sama y-akselille</a:t>
            </a:r>
          </a:p>
        </p:txBody>
      </p: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CD0F8C8D-CD78-4171-A096-D11048E050BB}"/>
              </a:ext>
            </a:extLst>
          </p:cNvPr>
          <p:cNvCxnSpPr>
            <a:stCxn id="16" idx="1"/>
          </p:cNvCxnSpPr>
          <p:nvPr/>
        </p:nvCxnSpPr>
        <p:spPr>
          <a:xfrm flipH="1" flipV="1">
            <a:off x="8315223" y="2374114"/>
            <a:ext cx="803725" cy="2160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892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CE490213-9BFB-45C6-A572-EDF00F75D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639" y="1406415"/>
            <a:ext cx="3248742" cy="1602321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F71C5F5F-17D2-4703-A7F9-7C997FD931E2}"/>
              </a:ext>
            </a:extLst>
          </p:cNvPr>
          <p:cNvSpPr txBox="1"/>
          <p:nvPr/>
        </p:nvSpPr>
        <p:spPr>
          <a:xfrm>
            <a:off x="475989" y="438411"/>
            <a:ext cx="10141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1. Reaktionopeus tietyllä välillä saadaan, kun valitaan suora kahden pisteen kautta ja valitaan pisteet jolta väliltä reaktionopeutta tutkitaan.</a:t>
            </a:r>
          </a:p>
        </p:txBody>
      </p:sp>
      <p:cxnSp>
        <p:nvCxnSpPr>
          <p:cNvPr id="5" name="Suora nuoliyhdysviiva 4">
            <a:extLst>
              <a:ext uri="{FF2B5EF4-FFF2-40B4-BE49-F238E27FC236}">
                <a16:creationId xmlns:a16="http://schemas.microsoft.com/office/drawing/2014/main" id="{41657559-1A3C-4120-8A09-1B42E48B6BF1}"/>
              </a:ext>
            </a:extLst>
          </p:cNvPr>
          <p:cNvCxnSpPr/>
          <p:nvPr/>
        </p:nvCxnSpPr>
        <p:spPr>
          <a:xfrm flipH="1">
            <a:off x="3644900" y="761576"/>
            <a:ext cx="4114800" cy="1651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Kuva 6">
            <a:extLst>
              <a:ext uri="{FF2B5EF4-FFF2-40B4-BE49-F238E27FC236}">
                <a16:creationId xmlns:a16="http://schemas.microsoft.com/office/drawing/2014/main" id="{3B3686AF-331B-4D96-8457-E9501C5931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6594" y="3033491"/>
            <a:ext cx="4457700" cy="3048000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97791746-4A90-497A-8B9C-140550AC4F94}"/>
              </a:ext>
            </a:extLst>
          </p:cNvPr>
          <p:cNvSpPr txBox="1"/>
          <p:nvPr/>
        </p:nvSpPr>
        <p:spPr>
          <a:xfrm>
            <a:off x="5425661" y="2089834"/>
            <a:ext cx="6108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2. Valitse kulmakerroin ja määritä suoran kulmakerroin klikkaamalla suoraa.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FE2DE3A5-E3C9-4064-A4D3-60DE47900842}"/>
              </a:ext>
            </a:extLst>
          </p:cNvPr>
          <p:cNvSpPr txBox="1"/>
          <p:nvPr/>
        </p:nvSpPr>
        <p:spPr>
          <a:xfrm>
            <a:off x="254000" y="116738"/>
            <a:ext cx="9110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Reaktionopeus tietyllä välillä (tehdään kuvaajaan, joka tehtiin aikaisempien ohjeiden mukaan)</a:t>
            </a:r>
          </a:p>
        </p:txBody>
      </p:sp>
    </p:spTree>
    <p:extLst>
      <p:ext uri="{BB962C8B-B14F-4D97-AF65-F5344CB8AC3E}">
        <p14:creationId xmlns:p14="http://schemas.microsoft.com/office/powerpoint/2010/main" val="1061950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04B49E34-5106-420B-BC51-A492A0163E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308" y="1590609"/>
            <a:ext cx="3944003" cy="2836440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EFB00578-3D94-4AB1-A6CE-2B9D07450693}"/>
              </a:ext>
            </a:extLst>
          </p:cNvPr>
          <p:cNvSpPr txBox="1"/>
          <p:nvPr/>
        </p:nvSpPr>
        <p:spPr>
          <a:xfrm>
            <a:off x="538619" y="563671"/>
            <a:ext cx="11151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15. Valitse asetukset painamalla kolmea viivaa ja lisää desimaaleja, jotta kulmakertoimeen saadaan lisää desimaaleja.</a:t>
            </a:r>
          </a:p>
        </p:txBody>
      </p:sp>
      <p:cxnSp>
        <p:nvCxnSpPr>
          <p:cNvPr id="5" name="Suora nuoliyhdysviiva 4">
            <a:extLst>
              <a:ext uri="{FF2B5EF4-FFF2-40B4-BE49-F238E27FC236}">
                <a16:creationId xmlns:a16="http://schemas.microsoft.com/office/drawing/2014/main" id="{38AE49BE-3093-4F59-A48E-D2BF34726F59}"/>
              </a:ext>
            </a:extLst>
          </p:cNvPr>
          <p:cNvCxnSpPr>
            <a:cxnSpLocks/>
          </p:cNvCxnSpPr>
          <p:nvPr/>
        </p:nvCxnSpPr>
        <p:spPr>
          <a:xfrm>
            <a:off x="2555310" y="933003"/>
            <a:ext cx="1665961" cy="933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uva 5">
            <a:extLst>
              <a:ext uri="{FF2B5EF4-FFF2-40B4-BE49-F238E27FC236}">
                <a16:creationId xmlns:a16="http://schemas.microsoft.com/office/drawing/2014/main" id="{69493350-2180-441F-92C3-BE35CF9ACD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3399" y="2526417"/>
            <a:ext cx="5362575" cy="762000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D899B5B8-5F1D-445D-B5DF-7E27EF3D5B21}"/>
              </a:ext>
            </a:extLst>
          </p:cNvPr>
          <p:cNvSpPr txBox="1"/>
          <p:nvPr/>
        </p:nvSpPr>
        <p:spPr>
          <a:xfrm>
            <a:off x="5473874" y="1866378"/>
            <a:ext cx="6502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16. Kulmakerroin kertoo suoraan reaktionopeuden annetulla välillä.</a:t>
            </a:r>
          </a:p>
        </p:txBody>
      </p:sp>
    </p:spTree>
    <p:extLst>
      <p:ext uri="{BB962C8B-B14F-4D97-AF65-F5344CB8AC3E}">
        <p14:creationId xmlns:p14="http://schemas.microsoft.com/office/powerpoint/2010/main" val="427431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0AB0F343-08C7-4F8F-95DB-0C70ABB2D247}"/>
              </a:ext>
            </a:extLst>
          </p:cNvPr>
          <p:cNvSpPr/>
          <p:nvPr/>
        </p:nvSpPr>
        <p:spPr>
          <a:xfrm>
            <a:off x="430060" y="11141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/>
              <a:t>1. Hetkellinen nopeus saadaan piirtämällä kuvaajalle tangentti haluttuun pisteeseen.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BA8FFC9D-AFD2-4A8D-8FE9-EDC7FB042341}"/>
              </a:ext>
            </a:extLst>
          </p:cNvPr>
          <p:cNvSpPr/>
          <p:nvPr/>
        </p:nvSpPr>
        <p:spPr>
          <a:xfrm>
            <a:off x="342377" y="300005"/>
            <a:ext cx="99665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/>
              <a:t>Hetkellinen nopeus  (tehdään kuvaajaan, joka tehtiin aikaisempien ohjeiden mukaan)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E1FEDBF8-C276-4A66-AE43-E5A88B85C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774" y="2571490"/>
            <a:ext cx="1876425" cy="2667000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CF792490-1950-4261-AAC1-5412B7202AE2}"/>
              </a:ext>
            </a:extLst>
          </p:cNvPr>
          <p:cNvSpPr txBox="1"/>
          <p:nvPr/>
        </p:nvSpPr>
        <p:spPr>
          <a:xfrm>
            <a:off x="430060" y="1836054"/>
            <a:ext cx="607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2. Valitse ylhäältä valikosta Funktion analysointi ja paina käyrää.</a:t>
            </a:r>
          </a:p>
        </p:txBody>
      </p:sp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C5CC4668-4FD8-48F0-BE00-55DD147C0EAB}"/>
              </a:ext>
            </a:extLst>
          </p:cNvPr>
          <p:cNvCxnSpPr/>
          <p:nvPr/>
        </p:nvCxnSpPr>
        <p:spPr>
          <a:xfrm flipH="1">
            <a:off x="1290181" y="2205386"/>
            <a:ext cx="1027134" cy="349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uora nuoliyhdysviiva 8">
            <a:extLst>
              <a:ext uri="{FF2B5EF4-FFF2-40B4-BE49-F238E27FC236}">
                <a16:creationId xmlns:a16="http://schemas.microsoft.com/office/drawing/2014/main" id="{01CCEDD5-2756-4362-A766-4FF7F210F8A4}"/>
              </a:ext>
            </a:extLst>
          </p:cNvPr>
          <p:cNvCxnSpPr/>
          <p:nvPr/>
        </p:nvCxnSpPr>
        <p:spPr>
          <a:xfrm flipH="1">
            <a:off x="2379945" y="2126631"/>
            <a:ext cx="1578280" cy="2771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iruutu 10">
            <a:extLst>
              <a:ext uri="{FF2B5EF4-FFF2-40B4-BE49-F238E27FC236}">
                <a16:creationId xmlns:a16="http://schemas.microsoft.com/office/drawing/2014/main" id="{0E6598A4-57A3-42E5-A9AC-9FF81F634E44}"/>
              </a:ext>
            </a:extLst>
          </p:cNvPr>
          <p:cNvSpPr txBox="1"/>
          <p:nvPr/>
        </p:nvSpPr>
        <p:spPr>
          <a:xfrm>
            <a:off x="3973966" y="2639768"/>
            <a:ext cx="3867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3. Valitse auenneesta ikkunasta pisteet.</a:t>
            </a: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E7714A1C-8F92-471B-B320-5E3DD7AFE9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248" y="4005731"/>
            <a:ext cx="1828800" cy="1495425"/>
          </a:xfrm>
          <a:prstGeom prst="rect">
            <a:avLst/>
          </a:prstGeom>
        </p:spPr>
      </p:pic>
      <p:sp>
        <p:nvSpPr>
          <p:cNvPr id="13" name="Tekstiruutu 12">
            <a:extLst>
              <a:ext uri="{FF2B5EF4-FFF2-40B4-BE49-F238E27FC236}">
                <a16:creationId xmlns:a16="http://schemas.microsoft.com/office/drawing/2014/main" id="{7BE705BB-F827-478F-A210-52A26907C127}"/>
              </a:ext>
            </a:extLst>
          </p:cNvPr>
          <p:cNvSpPr txBox="1"/>
          <p:nvPr/>
        </p:nvSpPr>
        <p:spPr>
          <a:xfrm>
            <a:off x="4020855" y="3161393"/>
            <a:ext cx="4532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4. Paina plussasta ja valitse derivaatta näkyviin</a:t>
            </a: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C53E57F9-F410-4A66-AA89-F7405D8262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6194" y="1905625"/>
            <a:ext cx="2866566" cy="1523375"/>
          </a:xfrm>
          <a:prstGeom prst="rect">
            <a:avLst/>
          </a:prstGeom>
        </p:spPr>
      </p:pic>
      <p:cxnSp>
        <p:nvCxnSpPr>
          <p:cNvPr id="16" name="Suora nuoliyhdysviiva 15">
            <a:extLst>
              <a:ext uri="{FF2B5EF4-FFF2-40B4-BE49-F238E27FC236}">
                <a16:creationId xmlns:a16="http://schemas.microsoft.com/office/drawing/2014/main" id="{98D31639-6B0A-40C7-8FC7-3D4D0B11EDFD}"/>
              </a:ext>
            </a:extLst>
          </p:cNvPr>
          <p:cNvCxnSpPr/>
          <p:nvPr/>
        </p:nvCxnSpPr>
        <p:spPr>
          <a:xfrm flipV="1">
            <a:off x="8017432" y="2730674"/>
            <a:ext cx="2003390" cy="93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D45CD36D-6A8D-4E9B-816B-182C8C370B82}"/>
              </a:ext>
            </a:extLst>
          </p:cNvPr>
          <p:cNvCxnSpPr/>
          <p:nvPr/>
        </p:nvCxnSpPr>
        <p:spPr>
          <a:xfrm flipH="1">
            <a:off x="4692084" y="3443482"/>
            <a:ext cx="380957" cy="732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>
            <a:extLst>
              <a:ext uri="{FF2B5EF4-FFF2-40B4-BE49-F238E27FC236}">
                <a16:creationId xmlns:a16="http://schemas.microsoft.com/office/drawing/2014/main" id="{F7273C26-18E5-46E0-8C90-9EE137E5B8C9}"/>
              </a:ext>
            </a:extLst>
          </p:cNvPr>
          <p:cNvCxnSpPr/>
          <p:nvPr/>
        </p:nvCxnSpPr>
        <p:spPr>
          <a:xfrm flipH="1">
            <a:off x="5210827" y="3512154"/>
            <a:ext cx="1954061" cy="9095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iruutu 20">
            <a:extLst>
              <a:ext uri="{FF2B5EF4-FFF2-40B4-BE49-F238E27FC236}">
                <a16:creationId xmlns:a16="http://schemas.microsoft.com/office/drawing/2014/main" id="{C936F384-71C1-4C40-97F4-72C17AC11CAF}"/>
              </a:ext>
            </a:extLst>
          </p:cNvPr>
          <p:cNvSpPr txBox="1"/>
          <p:nvPr/>
        </p:nvSpPr>
        <p:spPr>
          <a:xfrm>
            <a:off x="6483576" y="4005731"/>
            <a:ext cx="3720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5. Paina vielä tangenttisuora näkyviin.</a:t>
            </a:r>
          </a:p>
        </p:txBody>
      </p:sp>
      <p:cxnSp>
        <p:nvCxnSpPr>
          <p:cNvPr id="23" name="Suora nuoliyhdysviiva 22">
            <a:extLst>
              <a:ext uri="{FF2B5EF4-FFF2-40B4-BE49-F238E27FC236}">
                <a16:creationId xmlns:a16="http://schemas.microsoft.com/office/drawing/2014/main" id="{7E77DAED-640F-418B-A2C5-55CBA477C122}"/>
              </a:ext>
            </a:extLst>
          </p:cNvPr>
          <p:cNvCxnSpPr>
            <a:stCxn id="21" idx="2"/>
          </p:cNvCxnSpPr>
          <p:nvPr/>
        </p:nvCxnSpPr>
        <p:spPr>
          <a:xfrm flipH="1">
            <a:off x="5627274" y="4375063"/>
            <a:ext cx="2716331" cy="604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iruutu 23">
            <a:extLst>
              <a:ext uri="{FF2B5EF4-FFF2-40B4-BE49-F238E27FC236}">
                <a16:creationId xmlns:a16="http://schemas.microsoft.com/office/drawing/2014/main" id="{7A1A57A3-2E19-4427-B631-FCF9EBACF5C7}"/>
              </a:ext>
            </a:extLst>
          </p:cNvPr>
          <p:cNvSpPr txBox="1"/>
          <p:nvPr/>
        </p:nvSpPr>
        <p:spPr>
          <a:xfrm>
            <a:off x="7812407" y="4577826"/>
            <a:ext cx="34944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6. Syötä x:n paikalle arvo, missä kohdassa hetkellinen nopeus halutaan selvittää. Derivaatta kertoo tiettyyn pisteeseen piirretyn tangentin kulmakertoimen, joka on siis sama kuin hetkellinen nopeus siinä kohdassa.</a:t>
            </a:r>
          </a:p>
        </p:txBody>
      </p:sp>
      <p:pic>
        <p:nvPicPr>
          <p:cNvPr id="25" name="Kuva 24">
            <a:extLst>
              <a:ext uri="{FF2B5EF4-FFF2-40B4-BE49-F238E27FC236}">
                <a16:creationId xmlns:a16="http://schemas.microsoft.com/office/drawing/2014/main" id="{79E8A80E-ADC2-4761-BDBA-15B17ABC18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4414" y="5338094"/>
            <a:ext cx="1162050" cy="971550"/>
          </a:xfrm>
          <a:prstGeom prst="rect">
            <a:avLst/>
          </a:prstGeom>
        </p:spPr>
      </p:pic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CEED9A5C-5EC5-40C9-86E6-DF03F817C71E}"/>
              </a:ext>
            </a:extLst>
          </p:cNvPr>
          <p:cNvCxnSpPr/>
          <p:nvPr/>
        </p:nvCxnSpPr>
        <p:spPr>
          <a:xfrm flipH="1">
            <a:off x="6985439" y="4850069"/>
            <a:ext cx="1031993" cy="752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829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278</Words>
  <Application>Microsoft Office PowerPoint</Application>
  <PresentationFormat>Laajakuva</PresentationFormat>
  <Paragraphs>25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Reaktionopeuskuvaajan piirtäminen GeoGebra 6:lla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Hanne Elo-Anttila</dc:creator>
  <cp:lastModifiedBy>Hanne Elo-Anttila</cp:lastModifiedBy>
  <cp:revision>7</cp:revision>
  <dcterms:created xsi:type="dcterms:W3CDTF">2021-02-10T12:20:21Z</dcterms:created>
  <dcterms:modified xsi:type="dcterms:W3CDTF">2021-02-10T13:04:03Z</dcterms:modified>
</cp:coreProperties>
</file>