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C6F915-B0A6-4DE8-B126-A79F1A841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05C80-EB4B-4542-BE64-6124E2CC2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B0BB00-ED2C-4F95-82C1-A74C7CB1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D505A3-007A-40E1-A083-C3E19304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56A22E-5941-4980-9A3D-EFD80CB7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B89E95-13BD-4CB2-80C5-3245ED56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49517AF-C087-4AEE-846F-6AC14472A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E9AC69-DEF4-4AD0-876C-6B721202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AF0F20-950E-4521-94B0-BD4AD1BF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C519E1-4E9D-486E-B062-AC411A0E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36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70E4543-94C3-44BD-983A-9C4653B5C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61E86C5-530D-49E8-AB52-B31807942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484562-6B98-48C2-A239-1F90BE38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892A55-7610-45D8-900C-5FCABF64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581858-0405-432D-9A41-EEAA9376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29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2C1BBD-CFE1-4868-A8EA-421FA55D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51F7D3-0D65-496F-8EE2-A1010803C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5638D0-079A-4F12-A084-753B34C8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36A80C-6511-40ED-B7C6-5F4EADA8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F231E0-67F5-4442-9564-9AD2231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3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D9F90-7DD0-47D8-816C-C169B1F3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644B58-D2D4-4192-B83D-14133175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13371A-3080-4F65-840D-A2E2CFFB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8CB249-C30F-4921-AD63-FD1033F8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49E506-2431-4E68-B5DC-AA174091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83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0170E-AA92-4D0D-9E50-C0CE4F54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B6C2EB-DB54-4CAE-B18E-3CC80D870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532502-DA0C-4D3A-8EC6-83633E30E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2C980D-42FD-457A-A673-57124818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BAB952-4DEC-4774-B251-F351DEC4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3E0993-3D09-4461-8A3A-1CEEEE22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83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C152C1-ABCB-4E94-A4A5-826CCB86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A2BEEE-C971-4746-A7B3-18DD0332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F9F1A7-EB50-4C49-B758-12FDB7D56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434753D-593D-4287-98BD-83F0F5357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E2B1744-F951-4D75-8CEF-0C4063843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4139B51-D90A-4DCC-AA84-E9B8F027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18EE452-4C51-4806-8351-15A76F4F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A5C5B88-C3FB-4CE2-A5B9-8B282E9F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85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AF332A-7732-4986-A715-0281E7E3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66CD59-DE7F-4C86-99C6-1D71F59B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F1A00A-AFB9-41DD-8102-AF480D72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DFC848F-E310-4359-8E26-66C22B4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08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1325A24-30EC-440F-B04E-945E510A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8D8860-DA60-461A-9929-51483754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662AA46-56AC-4004-9D04-4CBFD571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39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8A2E11-2966-4441-829E-077FEB57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0EBE8C-54B7-4673-A188-41A5DE5B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4E3E787-5956-445A-A6CE-77B3BE8C8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6838E8-A5F8-4415-B784-4C0FDC31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D6D598-B43E-401D-82C0-34994870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8C38D2-6131-41BC-9FCF-CB4F57D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4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E1D016-3420-4C6D-AC31-6636452D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B6AD291-D93D-416F-83BB-6D0624C6B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A18B8AA-D936-4CA3-A7FF-028261D82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54ACDD-EE14-48AB-AE6F-AD86A4FB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6E9CA8-EF8F-4E14-9FAB-9B71174F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CFA706-E6F2-47F4-89F4-1D37B11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2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BAC7E8-1FF4-4DAB-8CD1-442541FF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9A6132-0EE7-4A65-813B-85E4A926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C2B3C2-992F-4043-8A4D-AF5D17241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76EB-3A7D-4918-8D2C-44F4807C28B3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20C295-BBF5-488E-AEA2-CB5AB4E6D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0B8FC4-C638-47D7-A881-4853FE0A9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032D-833F-44F8-BDFA-CB07C60B23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12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3BBC5C-60E7-4C1C-BE4E-595689DEA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fi-FI" dirty="0"/>
              <a:t>Kesäkuvat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1FC1DC-0611-4A7E-A7BD-073E8682F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fi-FI" dirty="0"/>
              <a:t>Kouvolan kansalaisopisto</a:t>
            </a:r>
          </a:p>
          <a:p>
            <a:r>
              <a:rPr lang="fi-FI" dirty="0"/>
              <a:t>Kimmo Yli-Savola</a:t>
            </a:r>
          </a:p>
          <a:p>
            <a:r>
              <a:rPr lang="fi-FI" dirty="0"/>
              <a:t>21.4.2022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kukka, kasvi&#10;&#10;Kuvaus luotu automaattisesti">
            <a:extLst>
              <a:ext uri="{FF2B5EF4-FFF2-40B4-BE49-F238E27FC236}">
                <a16:creationId xmlns:a16="http://schemas.microsoft.com/office/drawing/2014/main" id="{85820C78-1A4A-4175-9BBD-13E0AD9FE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4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kasvi&#10;&#10;Kuvaus luotu automaattisesti">
            <a:extLst>
              <a:ext uri="{FF2B5EF4-FFF2-40B4-BE49-F238E27FC236}">
                <a16:creationId xmlns:a16="http://schemas.microsoft.com/office/drawing/2014/main" id="{167243BB-712C-47E3-AFBC-A477312E0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4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aivas, ulko, auringonlasku, siluetti&#10;&#10;Kuvaus luotu automaattisesti">
            <a:extLst>
              <a:ext uri="{FF2B5EF4-FFF2-40B4-BE49-F238E27FC236}">
                <a16:creationId xmlns:a16="http://schemas.microsoft.com/office/drawing/2014/main" id="{DEAD7C10-BDFC-4671-AC23-F1BDAB2AC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4" r="1" b="5269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6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kasvi, kukka, auringonkukka, keltainen&#10;&#10;Kuvaus luotu automaattisesti">
            <a:extLst>
              <a:ext uri="{FF2B5EF4-FFF2-40B4-BE49-F238E27FC236}">
                <a16:creationId xmlns:a16="http://schemas.microsoft.com/office/drawing/2014/main" id="{63CD9323-DFB0-4576-B853-E32F0B494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r="6516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pöytä, kukka, kasvi&#10;&#10;Kuvaus luotu automaattisesti">
            <a:extLst>
              <a:ext uri="{FF2B5EF4-FFF2-40B4-BE49-F238E27FC236}">
                <a16:creationId xmlns:a16="http://schemas.microsoft.com/office/drawing/2014/main" id="{BC0B8145-97F8-4060-BBE9-8E73F9556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774F501FD042949A504EADAED2A5F3E" ma:contentTypeVersion="14" ma:contentTypeDescription="Luo uusi asiakirja." ma:contentTypeScope="" ma:versionID="5e7e9de67bcc30942e93e68f37ef43d9">
  <xsd:schema xmlns:xsd="http://www.w3.org/2001/XMLSchema" xmlns:xs="http://www.w3.org/2001/XMLSchema" xmlns:p="http://schemas.microsoft.com/office/2006/metadata/properties" xmlns:ns3="06dfd5a1-f88c-423a-bd95-0d371a43482c" xmlns:ns4="648d4195-8297-4ca3-8845-6e61ba636407" targetNamespace="http://schemas.microsoft.com/office/2006/metadata/properties" ma:root="true" ma:fieldsID="351ea5afd128e50c78b8ff66f81ad8f8" ns3:_="" ns4:_="">
    <xsd:import namespace="06dfd5a1-f88c-423a-bd95-0d371a43482c"/>
    <xsd:import namespace="648d4195-8297-4ca3-8845-6e61ba6364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fd5a1-f88c-423a-bd95-0d371a434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4195-8297-4ca3-8845-6e61ba636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173F61-68ED-4044-8776-89AD862422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fd5a1-f88c-423a-bd95-0d371a43482c"/>
    <ds:schemaRef ds:uri="648d4195-8297-4ca3-8845-6e61ba636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D52DCF-03E0-4298-AEC0-5801EC398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806B31-CFE7-4DBD-BB1A-16C61173A1F0}">
  <ds:schemaRefs>
    <ds:schemaRef ds:uri="06dfd5a1-f88c-423a-bd95-0d371a43482c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48d4195-8297-4ca3-8845-6e61ba63640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Laajakuva</PresentationFormat>
  <Paragraphs>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Kesäkuvat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Kesäkuvat</dc:title>
  <dc:creator>Yli-Savola Kimmo</dc:creator>
  <cp:lastModifiedBy>Yli-Savola Kimmo</cp:lastModifiedBy>
  <cp:revision>1</cp:revision>
  <dcterms:created xsi:type="dcterms:W3CDTF">2022-04-21T09:49:56Z</dcterms:created>
  <dcterms:modified xsi:type="dcterms:W3CDTF">2022-04-21T10:00:52Z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0x0101004774F501FD042949A504EADAED2A5F3E</vt:lpwstr>
  </property>
</Properties>
</file>